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40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AF7"/>
    <a:srgbClr val="BAE6F4"/>
    <a:srgbClr val="F5B9B9"/>
    <a:srgbClr val="A1D1F7"/>
    <a:srgbClr val="FFB9B9"/>
    <a:srgbClr val="FFE5E5"/>
    <a:srgbClr val="FEDEDE"/>
    <a:srgbClr val="ED1C25"/>
    <a:srgbClr val="0272C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2BC4F-68D7-457E-9A0A-C968DBE47B1C}" v="39" dt="2025-04-28T00:11:58.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46" autoAdjust="0"/>
    <p:restoredTop sz="94660"/>
  </p:normalViewPr>
  <p:slideViewPr>
    <p:cSldViewPr snapToGrid="0">
      <p:cViewPr>
        <p:scale>
          <a:sx n="33" d="100"/>
          <a:sy n="33" d="100"/>
        </p:scale>
        <p:origin x="612"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 Lida (ジュ リダ）" userId="e480d8bf-7de6-43ed-acdb-ff1de05e07a1" providerId="ADAL" clId="{A78F4FF2-BB82-410E-B0C9-1B1E17040B00}"/>
    <pc:docChg chg="undo redo custSel addSld delSld modSld sldOrd">
      <pc:chgData name="Zhu, Lida (ジュ リダ）" userId="e480d8bf-7de6-43ed-acdb-ff1de05e07a1" providerId="ADAL" clId="{A78F4FF2-BB82-410E-B0C9-1B1E17040B00}" dt="2025-04-25T00:45:14.417" v="28823" actId="13926"/>
      <pc:docMkLst>
        <pc:docMk/>
      </pc:docMkLst>
      <pc:sldChg chg="addSp delSp modSp new mod delAnim modAnim">
        <pc:chgData name="Zhu, Lida (ジュ リダ）" userId="e480d8bf-7de6-43ed-acdb-ff1de05e07a1" providerId="ADAL" clId="{A78F4FF2-BB82-410E-B0C9-1B1E17040B00}" dt="2025-04-25T00:45:14.417" v="28823" actId="13926"/>
        <pc:sldMkLst>
          <pc:docMk/>
          <pc:sldMk cId="719041589" sldId="256"/>
        </pc:sldMkLst>
        <pc:spChg chg="add mod">
          <ac:chgData name="Zhu, Lida (ジュ リダ）" userId="e480d8bf-7de6-43ed-acdb-ff1de05e07a1" providerId="ADAL" clId="{A78F4FF2-BB82-410E-B0C9-1B1E17040B00}" dt="2025-04-24T05:05:01.054" v="27384" actId="20577"/>
          <ac:spMkLst>
            <pc:docMk/>
            <pc:sldMk cId="719041589" sldId="256"/>
            <ac:spMk id="2" creationId="{66A370B1-6F66-8B44-240B-F191DFF5AFBC}"/>
          </ac:spMkLst>
        </pc:spChg>
        <pc:spChg chg="add mod">
          <ac:chgData name="Zhu, Lida (ジュ リダ）" userId="e480d8bf-7de6-43ed-acdb-ff1de05e07a1" providerId="ADAL" clId="{A78F4FF2-BB82-410E-B0C9-1B1E17040B00}" dt="2025-04-24T04:44:48.559" v="27372" actId="207"/>
          <ac:spMkLst>
            <pc:docMk/>
            <pc:sldMk cId="719041589" sldId="256"/>
            <ac:spMk id="4" creationId="{5FA949DC-3BE3-704B-998D-9B2819186417}"/>
          </ac:spMkLst>
        </pc:spChg>
        <pc:spChg chg="add mod">
          <ac:chgData name="Zhu, Lida (ジュ リダ）" userId="e480d8bf-7de6-43ed-acdb-ff1de05e07a1" providerId="ADAL" clId="{A78F4FF2-BB82-410E-B0C9-1B1E17040B00}" dt="2025-04-24T02:30:04.750" v="27022" actId="13926"/>
          <ac:spMkLst>
            <pc:docMk/>
            <pc:sldMk cId="719041589" sldId="256"/>
            <ac:spMk id="5" creationId="{7E261FF7-D893-1F48-C540-A927B8A10969}"/>
          </ac:spMkLst>
        </pc:spChg>
        <pc:spChg chg="add mod">
          <ac:chgData name="Zhu, Lida (ジュ リダ）" userId="e480d8bf-7de6-43ed-acdb-ff1de05e07a1" providerId="ADAL" clId="{A78F4FF2-BB82-410E-B0C9-1B1E17040B00}" dt="2025-04-24T04:41:14.455" v="27351" actId="20577"/>
          <ac:spMkLst>
            <pc:docMk/>
            <pc:sldMk cId="719041589" sldId="256"/>
            <ac:spMk id="6" creationId="{CACA82EE-898E-BF7C-EFA8-E50B0142E2B7}"/>
          </ac:spMkLst>
        </pc:spChg>
        <pc:spChg chg="add mod">
          <ac:chgData name="Zhu, Lida (ジュ リダ）" userId="e480d8bf-7de6-43ed-acdb-ff1de05e07a1" providerId="ADAL" clId="{A78F4FF2-BB82-410E-B0C9-1B1E17040B00}" dt="2025-04-25T00:45:14.417" v="28823" actId="13926"/>
          <ac:spMkLst>
            <pc:docMk/>
            <pc:sldMk cId="719041589" sldId="256"/>
            <ac:spMk id="7" creationId="{A1C23417-7CD3-3081-7E2A-54C299EBC12B}"/>
          </ac:spMkLst>
        </pc:spChg>
        <pc:spChg chg="add mod">
          <ac:chgData name="Zhu, Lida (ジュ リダ）" userId="e480d8bf-7de6-43ed-acdb-ff1de05e07a1" providerId="ADAL" clId="{A78F4FF2-BB82-410E-B0C9-1B1E17040B00}" dt="2025-04-24T02:33:34.804" v="27044" actId="207"/>
          <ac:spMkLst>
            <pc:docMk/>
            <pc:sldMk cId="719041589" sldId="256"/>
            <ac:spMk id="8" creationId="{5BA16B5C-C227-673D-0EAC-B8F2BC1DAB65}"/>
          </ac:spMkLst>
        </pc:spChg>
        <pc:spChg chg="add mod">
          <ac:chgData name="Zhu, Lida (ジュ リダ）" userId="e480d8bf-7de6-43ed-acdb-ff1de05e07a1" providerId="ADAL" clId="{A78F4FF2-BB82-410E-B0C9-1B1E17040B00}" dt="2025-04-24T03:16:29.908" v="27319" actId="20577"/>
          <ac:spMkLst>
            <pc:docMk/>
            <pc:sldMk cId="719041589" sldId="256"/>
            <ac:spMk id="9" creationId="{4BAC9C78-8CDE-A94D-B60B-AF50F6EB9985}"/>
          </ac:spMkLst>
        </pc:spChg>
        <pc:spChg chg="add mod">
          <ac:chgData name="Zhu, Lida (ジュ リダ）" userId="e480d8bf-7de6-43ed-acdb-ff1de05e07a1" providerId="ADAL" clId="{A78F4FF2-BB82-410E-B0C9-1B1E17040B00}" dt="2025-04-25T00:07:14.863" v="28304" actId="1036"/>
          <ac:spMkLst>
            <pc:docMk/>
            <pc:sldMk cId="719041589" sldId="256"/>
            <ac:spMk id="10" creationId="{A03BE50D-EE2F-4603-9909-5224B98DA4E0}"/>
          </ac:spMkLst>
        </pc:spChg>
        <pc:spChg chg="add mod">
          <ac:chgData name="Zhu, Lida (ジュ リダ）" userId="e480d8bf-7de6-43ed-acdb-ff1de05e07a1" providerId="ADAL" clId="{A78F4FF2-BB82-410E-B0C9-1B1E17040B00}" dt="2025-04-24T02:33:34.804" v="27044" actId="207"/>
          <ac:spMkLst>
            <pc:docMk/>
            <pc:sldMk cId="719041589" sldId="256"/>
            <ac:spMk id="14" creationId="{25DBA667-5C01-C716-B18F-A8E20135152A}"/>
          </ac:spMkLst>
        </pc:spChg>
        <pc:spChg chg="add mod">
          <ac:chgData name="Zhu, Lida (ジュ リダ）" userId="e480d8bf-7de6-43ed-acdb-ff1de05e07a1" providerId="ADAL" clId="{A78F4FF2-BB82-410E-B0C9-1B1E17040B00}" dt="2025-04-24T03:03:37.994" v="27204" actId="13926"/>
          <ac:spMkLst>
            <pc:docMk/>
            <pc:sldMk cId="719041589" sldId="256"/>
            <ac:spMk id="15" creationId="{D3A85396-E8A4-DDA1-CF95-5C2EFE0D707D}"/>
          </ac:spMkLst>
        </pc:spChg>
        <pc:spChg chg="add mod">
          <ac:chgData name="Zhu, Lida (ジュ リダ）" userId="e480d8bf-7de6-43ed-acdb-ff1de05e07a1" providerId="ADAL" clId="{A78F4FF2-BB82-410E-B0C9-1B1E17040B00}" dt="2025-04-24T02:33:34.804" v="27044" actId="207"/>
          <ac:spMkLst>
            <pc:docMk/>
            <pc:sldMk cId="719041589" sldId="256"/>
            <ac:spMk id="22" creationId="{7D4542D5-CC3E-A4BD-C5FF-0BF2961528FE}"/>
          </ac:spMkLst>
        </pc:spChg>
        <pc:spChg chg="add mod">
          <ac:chgData name="Zhu, Lida (ジュ リダ）" userId="e480d8bf-7de6-43ed-acdb-ff1de05e07a1" providerId="ADAL" clId="{A78F4FF2-BB82-410E-B0C9-1B1E17040B00}" dt="2025-04-24T05:38:02.886" v="27716" actId="6549"/>
          <ac:spMkLst>
            <pc:docMk/>
            <pc:sldMk cId="719041589" sldId="256"/>
            <ac:spMk id="23" creationId="{4B860E70-0F7B-DBAE-B021-FFCDE8AA277F}"/>
          </ac:spMkLst>
        </pc:spChg>
        <pc:spChg chg="add mod">
          <ac:chgData name="Zhu, Lida (ジュ リダ）" userId="e480d8bf-7de6-43ed-acdb-ff1de05e07a1" providerId="ADAL" clId="{A78F4FF2-BB82-410E-B0C9-1B1E17040B00}" dt="2025-04-24T03:06:27.125" v="27244" actId="1035"/>
          <ac:spMkLst>
            <pc:docMk/>
            <pc:sldMk cId="719041589" sldId="256"/>
            <ac:spMk id="45" creationId="{03C396C7-A470-A7C1-3935-8DD36C58B420}"/>
          </ac:spMkLst>
        </pc:spChg>
        <pc:spChg chg="add del mod">
          <ac:chgData name="Zhu, Lida (ジュ リダ）" userId="e480d8bf-7de6-43ed-acdb-ff1de05e07a1" providerId="ADAL" clId="{A78F4FF2-BB82-410E-B0C9-1B1E17040B00}" dt="2025-04-25T00:07:04.870" v="28293" actId="1035"/>
          <ac:spMkLst>
            <pc:docMk/>
            <pc:sldMk cId="719041589" sldId="256"/>
            <ac:spMk id="3809" creationId="{04634307-DE1F-6875-D6BA-A4154F7189B1}"/>
          </ac:spMkLst>
        </pc:spChg>
        <pc:spChg chg="mod topLvl">
          <ac:chgData name="Zhu, Lida (ジュ リダ）" userId="e480d8bf-7de6-43ed-acdb-ff1de05e07a1" providerId="ADAL" clId="{A78F4FF2-BB82-410E-B0C9-1B1E17040B00}" dt="2025-04-24T02:01:41.682" v="26846" actId="164"/>
          <ac:spMkLst>
            <pc:docMk/>
            <pc:sldMk cId="719041589" sldId="256"/>
            <ac:spMk id="4642" creationId="{66212728-46FE-BA27-EE30-2970207310D1}"/>
          </ac:spMkLst>
        </pc:spChg>
        <pc:spChg chg="mod topLvl">
          <ac:chgData name="Zhu, Lida (ジュ リダ）" userId="e480d8bf-7de6-43ed-acdb-ff1de05e07a1" providerId="ADAL" clId="{A78F4FF2-BB82-410E-B0C9-1B1E17040B00}" dt="2025-04-24T05:17:48.827" v="27484" actId="20577"/>
          <ac:spMkLst>
            <pc:docMk/>
            <pc:sldMk cId="719041589" sldId="256"/>
            <ac:spMk id="4643" creationId="{0AD3171C-8D57-6B0D-D549-D84D9E86F3A7}"/>
          </ac:spMkLst>
        </pc:spChg>
        <pc:spChg chg="mod topLvl">
          <ac:chgData name="Zhu, Lida (ジュ リダ）" userId="e480d8bf-7de6-43ed-acdb-ff1de05e07a1" providerId="ADAL" clId="{A78F4FF2-BB82-410E-B0C9-1B1E17040B00}" dt="2025-04-24T02:01:41.682" v="26846" actId="164"/>
          <ac:spMkLst>
            <pc:docMk/>
            <pc:sldMk cId="719041589" sldId="256"/>
            <ac:spMk id="4644" creationId="{18688A0A-2C53-C1EF-A565-EDE82C51B586}"/>
          </ac:spMkLst>
        </pc:spChg>
        <pc:spChg chg="mod">
          <ac:chgData name="Zhu, Lida (ジュ リダ）" userId="e480d8bf-7de6-43ed-acdb-ff1de05e07a1" providerId="ADAL" clId="{A78F4FF2-BB82-410E-B0C9-1B1E17040B00}" dt="2025-04-24T02:01:21.005" v="26840" actId="165"/>
          <ac:spMkLst>
            <pc:docMk/>
            <pc:sldMk cId="719041589" sldId="256"/>
            <ac:spMk id="4653" creationId="{6AC57EE4-459A-8FD3-867C-73656513FF80}"/>
          </ac:spMkLst>
        </pc:spChg>
        <pc:spChg chg="mod">
          <ac:chgData name="Zhu, Lida (ジュ リダ）" userId="e480d8bf-7de6-43ed-acdb-ff1de05e07a1" providerId="ADAL" clId="{A78F4FF2-BB82-410E-B0C9-1B1E17040B00}" dt="2025-04-24T02:01:21.005" v="26840" actId="165"/>
          <ac:spMkLst>
            <pc:docMk/>
            <pc:sldMk cId="719041589" sldId="256"/>
            <ac:spMk id="4654" creationId="{1F8F4667-FFC0-E916-8845-800B67AA4C1F}"/>
          </ac:spMkLst>
        </pc:spChg>
        <pc:spChg chg="mod">
          <ac:chgData name="Zhu, Lida (ジュ リダ）" userId="e480d8bf-7de6-43ed-acdb-ff1de05e07a1" providerId="ADAL" clId="{A78F4FF2-BB82-410E-B0C9-1B1E17040B00}" dt="2025-04-24T02:01:21.005" v="26840" actId="165"/>
          <ac:spMkLst>
            <pc:docMk/>
            <pc:sldMk cId="719041589" sldId="256"/>
            <ac:spMk id="4655" creationId="{0CD6E15A-0FB6-FBCB-633D-E8718DFCAB6D}"/>
          </ac:spMkLst>
        </pc:spChg>
        <pc:spChg chg="mod">
          <ac:chgData name="Zhu, Lida (ジュ リダ）" userId="e480d8bf-7de6-43ed-acdb-ff1de05e07a1" providerId="ADAL" clId="{A78F4FF2-BB82-410E-B0C9-1B1E17040B00}" dt="2025-04-24T02:01:21.005" v="26840" actId="165"/>
          <ac:spMkLst>
            <pc:docMk/>
            <pc:sldMk cId="719041589" sldId="256"/>
            <ac:spMk id="4656" creationId="{8E196812-D2B7-5F1D-5AE3-8E029A383A59}"/>
          </ac:spMkLst>
        </pc:spChg>
        <pc:spChg chg="mod">
          <ac:chgData name="Zhu, Lida (ジュ リダ）" userId="e480d8bf-7de6-43ed-acdb-ff1de05e07a1" providerId="ADAL" clId="{A78F4FF2-BB82-410E-B0C9-1B1E17040B00}" dt="2025-04-24T02:01:21.005" v="26840" actId="165"/>
          <ac:spMkLst>
            <pc:docMk/>
            <pc:sldMk cId="719041589" sldId="256"/>
            <ac:spMk id="4659" creationId="{0DB58DBD-586B-D5F3-65C5-70D2D22F954A}"/>
          </ac:spMkLst>
        </pc:spChg>
        <pc:spChg chg="mod">
          <ac:chgData name="Zhu, Lida (ジュ リダ）" userId="e480d8bf-7de6-43ed-acdb-ff1de05e07a1" providerId="ADAL" clId="{A78F4FF2-BB82-410E-B0C9-1B1E17040B00}" dt="2025-04-24T02:01:21.005" v="26840" actId="165"/>
          <ac:spMkLst>
            <pc:docMk/>
            <pc:sldMk cId="719041589" sldId="256"/>
            <ac:spMk id="4661" creationId="{B0B9C669-14E3-36E2-3894-4BA1506338E9}"/>
          </ac:spMkLst>
        </pc:spChg>
        <pc:spChg chg="mod">
          <ac:chgData name="Zhu, Lida (ジュ リダ）" userId="e480d8bf-7de6-43ed-acdb-ff1de05e07a1" providerId="ADAL" clId="{A78F4FF2-BB82-410E-B0C9-1B1E17040B00}" dt="2025-04-24T02:01:21.005" v="26840" actId="165"/>
          <ac:spMkLst>
            <pc:docMk/>
            <pc:sldMk cId="719041589" sldId="256"/>
            <ac:spMk id="4662" creationId="{FAFB9F6F-320B-EFB2-6DBB-9D13D28AABFE}"/>
          </ac:spMkLst>
        </pc:spChg>
        <pc:spChg chg="mod topLvl">
          <ac:chgData name="Zhu, Lida (ジュ リダ）" userId="e480d8bf-7de6-43ed-acdb-ff1de05e07a1" providerId="ADAL" clId="{A78F4FF2-BB82-410E-B0C9-1B1E17040B00}" dt="2025-04-24T02:59:25.373" v="27181" actId="164"/>
          <ac:spMkLst>
            <pc:docMk/>
            <pc:sldMk cId="719041589" sldId="256"/>
            <ac:spMk id="4665" creationId="{98E5CD91-0EB8-4279-58F2-3D33223DE593}"/>
          </ac:spMkLst>
        </pc:spChg>
        <pc:spChg chg="mod topLvl">
          <ac:chgData name="Zhu, Lida (ジュ リダ）" userId="e480d8bf-7de6-43ed-acdb-ff1de05e07a1" providerId="ADAL" clId="{A78F4FF2-BB82-410E-B0C9-1B1E17040B00}" dt="2025-04-24T03:01:50.103" v="27200" actId="1038"/>
          <ac:spMkLst>
            <pc:docMk/>
            <pc:sldMk cId="719041589" sldId="256"/>
            <ac:spMk id="4666" creationId="{0A417F73-347F-E474-0883-AA3E36F2FDFF}"/>
          </ac:spMkLst>
        </pc:spChg>
        <pc:spChg chg="mod topLvl">
          <ac:chgData name="Zhu, Lida (ジュ リダ）" userId="e480d8bf-7de6-43ed-acdb-ff1de05e07a1" providerId="ADAL" clId="{A78F4FF2-BB82-410E-B0C9-1B1E17040B00}" dt="2025-04-24T02:59:25.373" v="27181" actId="164"/>
          <ac:spMkLst>
            <pc:docMk/>
            <pc:sldMk cId="719041589" sldId="256"/>
            <ac:spMk id="4673" creationId="{16B7822C-71E2-4208-37EC-FBA5FC25676E}"/>
          </ac:spMkLst>
        </pc:spChg>
        <pc:spChg chg="mod topLvl">
          <ac:chgData name="Zhu, Lida (ジュ リダ）" userId="e480d8bf-7de6-43ed-acdb-ff1de05e07a1" providerId="ADAL" clId="{A78F4FF2-BB82-410E-B0C9-1B1E17040B00}" dt="2025-04-24T02:59:25.373" v="27181" actId="164"/>
          <ac:spMkLst>
            <pc:docMk/>
            <pc:sldMk cId="719041589" sldId="256"/>
            <ac:spMk id="4674" creationId="{E1E2EBC7-1347-DBF1-32E9-62F14197AF09}"/>
          </ac:spMkLst>
        </pc:spChg>
        <pc:spChg chg="mod">
          <ac:chgData name="Zhu, Lida (ジュ リダ）" userId="e480d8bf-7de6-43ed-acdb-ff1de05e07a1" providerId="ADAL" clId="{A78F4FF2-BB82-410E-B0C9-1B1E17040B00}" dt="2025-04-24T02:59:25.373" v="27181" actId="164"/>
          <ac:spMkLst>
            <pc:docMk/>
            <pc:sldMk cId="719041589" sldId="256"/>
            <ac:spMk id="4675" creationId="{3E9D9632-F09F-CAC2-668B-1C132FEDD9A2}"/>
          </ac:spMkLst>
        </pc:spChg>
        <pc:spChg chg="mod topLvl">
          <ac:chgData name="Zhu, Lida (ジュ リダ）" userId="e480d8bf-7de6-43ed-acdb-ff1de05e07a1" providerId="ADAL" clId="{A78F4FF2-BB82-410E-B0C9-1B1E17040B00}" dt="2025-04-24T02:59:25.373" v="27181" actId="164"/>
          <ac:spMkLst>
            <pc:docMk/>
            <pc:sldMk cId="719041589" sldId="256"/>
            <ac:spMk id="4676" creationId="{1DDC3D31-757E-DA7B-3B34-57F5AD44EF53}"/>
          </ac:spMkLst>
        </pc:spChg>
        <pc:spChg chg="mod">
          <ac:chgData name="Zhu, Lida (ジュ リダ）" userId="e480d8bf-7de6-43ed-acdb-ff1de05e07a1" providerId="ADAL" clId="{A78F4FF2-BB82-410E-B0C9-1B1E17040B00}" dt="2025-04-24T02:59:13.117" v="27179" actId="165"/>
          <ac:spMkLst>
            <pc:docMk/>
            <pc:sldMk cId="719041589" sldId="256"/>
            <ac:spMk id="4690" creationId="{52FECEBB-1282-A2FD-2063-62370A130C8C}"/>
          </ac:spMkLst>
        </pc:spChg>
        <pc:spChg chg="mod">
          <ac:chgData name="Zhu, Lida (ジュ リダ）" userId="e480d8bf-7de6-43ed-acdb-ff1de05e07a1" providerId="ADAL" clId="{A78F4FF2-BB82-410E-B0C9-1B1E17040B00}" dt="2025-04-24T02:59:13.117" v="27179" actId="165"/>
          <ac:spMkLst>
            <pc:docMk/>
            <pc:sldMk cId="719041589" sldId="256"/>
            <ac:spMk id="4691" creationId="{FB95E3FA-CFDF-CBE3-C44F-B182353F7DED}"/>
          </ac:spMkLst>
        </pc:spChg>
        <pc:spChg chg="mod">
          <ac:chgData name="Zhu, Lida (ジュ リダ）" userId="e480d8bf-7de6-43ed-acdb-ff1de05e07a1" providerId="ADAL" clId="{A78F4FF2-BB82-410E-B0C9-1B1E17040B00}" dt="2025-04-24T03:11:53.917" v="27256" actId="207"/>
          <ac:spMkLst>
            <pc:docMk/>
            <pc:sldMk cId="719041589" sldId="256"/>
            <ac:spMk id="4696" creationId="{FDC1D2AD-F281-331A-548F-C027FED2F31B}"/>
          </ac:spMkLst>
        </pc:spChg>
        <pc:spChg chg="mod">
          <ac:chgData name="Zhu, Lida (ジュ リダ）" userId="e480d8bf-7de6-43ed-acdb-ff1de05e07a1" providerId="ADAL" clId="{A78F4FF2-BB82-410E-B0C9-1B1E17040B00}" dt="2025-04-24T05:14:59.284" v="27472" actId="20577"/>
          <ac:spMkLst>
            <pc:docMk/>
            <pc:sldMk cId="719041589" sldId="256"/>
            <ac:spMk id="4699" creationId="{348C9F9C-A15E-2D58-5350-788C99598959}"/>
          </ac:spMkLst>
        </pc:spChg>
        <pc:spChg chg="mod">
          <ac:chgData name="Zhu, Lida (ジュ リダ）" userId="e480d8bf-7de6-43ed-acdb-ff1de05e07a1" providerId="ADAL" clId="{A78F4FF2-BB82-410E-B0C9-1B1E17040B00}" dt="2025-04-24T01:18:03.592" v="25659" actId="165"/>
          <ac:spMkLst>
            <pc:docMk/>
            <pc:sldMk cId="719041589" sldId="256"/>
            <ac:spMk id="4721" creationId="{F1933072-BF97-F3E2-2A02-6E3018BEC724}"/>
          </ac:spMkLst>
        </pc:spChg>
        <pc:spChg chg="mod">
          <ac:chgData name="Zhu, Lida (ジュ リダ）" userId="e480d8bf-7de6-43ed-acdb-ff1de05e07a1" providerId="ADAL" clId="{A78F4FF2-BB82-410E-B0C9-1B1E17040B00}" dt="2025-04-24T02:08:51.389" v="26922" actId="338"/>
          <ac:spMkLst>
            <pc:docMk/>
            <pc:sldMk cId="719041589" sldId="256"/>
            <ac:spMk id="4738" creationId="{E6B6EB6C-5ED6-743E-624F-15D6BA84CCBE}"/>
          </ac:spMkLst>
        </pc:spChg>
        <pc:spChg chg="mod">
          <ac:chgData name="Zhu, Lida (ジュ リダ）" userId="e480d8bf-7de6-43ed-acdb-ff1de05e07a1" providerId="ADAL" clId="{A78F4FF2-BB82-410E-B0C9-1B1E17040B00}" dt="2025-04-24T02:08:51.389" v="26922" actId="338"/>
          <ac:spMkLst>
            <pc:docMk/>
            <pc:sldMk cId="719041589" sldId="256"/>
            <ac:spMk id="4742" creationId="{F8B66D02-189A-78F8-C91B-39948079B5AA}"/>
          </ac:spMkLst>
        </pc:spChg>
        <pc:spChg chg="mod">
          <ac:chgData name="Zhu, Lida (ジュ リダ）" userId="e480d8bf-7de6-43ed-acdb-ff1de05e07a1" providerId="ADAL" clId="{A78F4FF2-BB82-410E-B0C9-1B1E17040B00}" dt="2025-04-24T02:08:51.389" v="26922" actId="338"/>
          <ac:spMkLst>
            <pc:docMk/>
            <pc:sldMk cId="719041589" sldId="256"/>
            <ac:spMk id="4773" creationId="{9495A7EB-0085-90B7-0C1C-E5CA9A201681}"/>
          </ac:spMkLst>
        </pc:spChg>
        <pc:spChg chg="mod">
          <ac:chgData name="Zhu, Lida (ジュ リダ）" userId="e480d8bf-7de6-43ed-acdb-ff1de05e07a1" providerId="ADAL" clId="{A78F4FF2-BB82-410E-B0C9-1B1E17040B00}" dt="2025-04-24T01:18:03.592" v="25659" actId="165"/>
          <ac:spMkLst>
            <pc:docMk/>
            <pc:sldMk cId="719041589" sldId="256"/>
            <ac:spMk id="4783" creationId="{109547EA-97FD-D78A-7787-15170CD484B0}"/>
          </ac:spMkLst>
        </pc:spChg>
        <pc:spChg chg="mod">
          <ac:chgData name="Zhu, Lida (ジュ リダ）" userId="e480d8bf-7de6-43ed-acdb-ff1de05e07a1" providerId="ADAL" clId="{A78F4FF2-BB82-410E-B0C9-1B1E17040B00}" dt="2025-04-23T06:16:41.055" v="19640" actId="255"/>
          <ac:spMkLst>
            <pc:docMk/>
            <pc:sldMk cId="719041589" sldId="256"/>
            <ac:spMk id="4816" creationId="{DB3EAB0E-343E-2480-1875-2ABCA5D3387F}"/>
          </ac:spMkLst>
        </pc:spChg>
        <pc:spChg chg="mod">
          <ac:chgData name="Zhu, Lida (ジュ リダ）" userId="e480d8bf-7de6-43ed-acdb-ff1de05e07a1" providerId="ADAL" clId="{A78F4FF2-BB82-410E-B0C9-1B1E17040B00}" dt="2025-04-23T06:16:41.055" v="19640" actId="255"/>
          <ac:spMkLst>
            <pc:docMk/>
            <pc:sldMk cId="719041589" sldId="256"/>
            <ac:spMk id="4817" creationId="{22E4F4BB-225B-CE35-3AD2-666E5EB692C4}"/>
          </ac:spMkLst>
        </pc:spChg>
        <pc:spChg chg="mod">
          <ac:chgData name="Zhu, Lida (ジュ リダ）" userId="e480d8bf-7de6-43ed-acdb-ff1de05e07a1" providerId="ADAL" clId="{A78F4FF2-BB82-410E-B0C9-1B1E17040B00}" dt="2025-04-23T06:15:07.058" v="19626" actId="255"/>
          <ac:spMkLst>
            <pc:docMk/>
            <pc:sldMk cId="719041589" sldId="256"/>
            <ac:spMk id="4818" creationId="{D57C900B-9BDF-F439-89E2-6AC10B904B6D}"/>
          </ac:spMkLst>
        </pc:spChg>
        <pc:spChg chg="mod">
          <ac:chgData name="Zhu, Lida (ジュ リダ）" userId="e480d8bf-7de6-43ed-acdb-ff1de05e07a1" providerId="ADAL" clId="{A78F4FF2-BB82-410E-B0C9-1B1E17040B00}" dt="2025-04-23T06:15:07.058" v="19626" actId="255"/>
          <ac:spMkLst>
            <pc:docMk/>
            <pc:sldMk cId="719041589" sldId="256"/>
            <ac:spMk id="4819" creationId="{7115D46A-19AF-45B5-1492-4AEB126BF942}"/>
          </ac:spMkLst>
        </pc:spChg>
        <pc:spChg chg="mod">
          <ac:chgData name="Zhu, Lida (ジュ リダ）" userId="e480d8bf-7de6-43ed-acdb-ff1de05e07a1" providerId="ADAL" clId="{A78F4FF2-BB82-410E-B0C9-1B1E17040B00}" dt="2025-04-23T06:15:07.058" v="19626" actId="255"/>
          <ac:spMkLst>
            <pc:docMk/>
            <pc:sldMk cId="719041589" sldId="256"/>
            <ac:spMk id="4820" creationId="{17585D49-BEDE-2667-21E3-DAC0E1B91075}"/>
          </ac:spMkLst>
        </pc:spChg>
        <pc:spChg chg="mod">
          <ac:chgData name="Zhu, Lida (ジュ リダ）" userId="e480d8bf-7de6-43ed-acdb-ff1de05e07a1" providerId="ADAL" clId="{A78F4FF2-BB82-410E-B0C9-1B1E17040B00}" dt="2025-04-23T06:15:07.058" v="19626" actId="255"/>
          <ac:spMkLst>
            <pc:docMk/>
            <pc:sldMk cId="719041589" sldId="256"/>
            <ac:spMk id="4821" creationId="{38AEA11E-6906-D3C6-FDE8-8BA9193C4483}"/>
          </ac:spMkLst>
        </pc:spChg>
        <pc:spChg chg="mod">
          <ac:chgData name="Zhu, Lida (ジュ リダ）" userId="e480d8bf-7de6-43ed-acdb-ff1de05e07a1" providerId="ADAL" clId="{A78F4FF2-BB82-410E-B0C9-1B1E17040B00}" dt="2025-04-23T06:15:07.058" v="19626" actId="255"/>
          <ac:spMkLst>
            <pc:docMk/>
            <pc:sldMk cId="719041589" sldId="256"/>
            <ac:spMk id="4822" creationId="{5C8A2EEA-52D1-3390-A716-4D061C3DD8F9}"/>
          </ac:spMkLst>
        </pc:spChg>
        <pc:spChg chg="mod">
          <ac:chgData name="Zhu, Lida (ジュ リダ）" userId="e480d8bf-7de6-43ed-acdb-ff1de05e07a1" providerId="ADAL" clId="{A78F4FF2-BB82-410E-B0C9-1B1E17040B00}" dt="2025-04-23T06:15:07.058" v="19626" actId="255"/>
          <ac:spMkLst>
            <pc:docMk/>
            <pc:sldMk cId="719041589" sldId="256"/>
            <ac:spMk id="4823" creationId="{4AA2DA31-82EE-F266-5A66-2495D977080E}"/>
          </ac:spMkLst>
        </pc:spChg>
        <pc:spChg chg="mod">
          <ac:chgData name="Zhu, Lida (ジュ リダ）" userId="e480d8bf-7de6-43ed-acdb-ff1de05e07a1" providerId="ADAL" clId="{A78F4FF2-BB82-410E-B0C9-1B1E17040B00}" dt="2025-04-23T06:15:07.058" v="19626" actId="255"/>
          <ac:spMkLst>
            <pc:docMk/>
            <pc:sldMk cId="719041589" sldId="256"/>
            <ac:spMk id="4824" creationId="{D66F1F7A-0A4F-0EFA-4103-7F0E4D504B15}"/>
          </ac:spMkLst>
        </pc:spChg>
        <pc:spChg chg="mod">
          <ac:chgData name="Zhu, Lida (ジュ リダ）" userId="e480d8bf-7de6-43ed-acdb-ff1de05e07a1" providerId="ADAL" clId="{A78F4FF2-BB82-410E-B0C9-1B1E17040B00}" dt="2025-04-23T06:15:07.058" v="19626" actId="255"/>
          <ac:spMkLst>
            <pc:docMk/>
            <pc:sldMk cId="719041589" sldId="256"/>
            <ac:spMk id="4825" creationId="{7269F6C9-A6BF-9131-193C-AA076942CFA1}"/>
          </ac:spMkLst>
        </pc:spChg>
        <pc:spChg chg="mod">
          <ac:chgData name="Zhu, Lida (ジュ リダ）" userId="e480d8bf-7de6-43ed-acdb-ff1de05e07a1" providerId="ADAL" clId="{A78F4FF2-BB82-410E-B0C9-1B1E17040B00}" dt="2025-04-23T06:15:07.058" v="19626" actId="255"/>
          <ac:spMkLst>
            <pc:docMk/>
            <pc:sldMk cId="719041589" sldId="256"/>
            <ac:spMk id="4827" creationId="{91735703-9A0F-8411-CD9B-BF2C04FC3212}"/>
          </ac:spMkLst>
        </pc:spChg>
        <pc:spChg chg="mod">
          <ac:chgData name="Zhu, Lida (ジュ リダ）" userId="e480d8bf-7de6-43ed-acdb-ff1de05e07a1" providerId="ADAL" clId="{A78F4FF2-BB82-410E-B0C9-1B1E17040B00}" dt="2025-04-23T06:15:07.058" v="19626" actId="255"/>
          <ac:spMkLst>
            <pc:docMk/>
            <pc:sldMk cId="719041589" sldId="256"/>
            <ac:spMk id="4828" creationId="{FD0E090B-88D8-DC72-19FD-6BCCDA1FD472}"/>
          </ac:spMkLst>
        </pc:spChg>
        <pc:spChg chg="mod">
          <ac:chgData name="Zhu, Lida (ジュ リダ）" userId="e480d8bf-7de6-43ed-acdb-ff1de05e07a1" providerId="ADAL" clId="{A78F4FF2-BB82-410E-B0C9-1B1E17040B00}" dt="2025-04-24T01:18:03.592" v="25659" actId="165"/>
          <ac:spMkLst>
            <pc:docMk/>
            <pc:sldMk cId="719041589" sldId="256"/>
            <ac:spMk id="4843" creationId="{37B3F1C6-554A-DE4C-505F-64D82C919FF3}"/>
          </ac:spMkLst>
        </pc:spChg>
        <pc:spChg chg="mod">
          <ac:chgData name="Zhu, Lida (ジュ リダ）" userId="e480d8bf-7de6-43ed-acdb-ff1de05e07a1" providerId="ADAL" clId="{A78F4FF2-BB82-410E-B0C9-1B1E17040B00}" dt="2025-04-24T01:18:03.592" v="25659" actId="165"/>
          <ac:spMkLst>
            <pc:docMk/>
            <pc:sldMk cId="719041589" sldId="256"/>
            <ac:spMk id="4849" creationId="{0CEB826E-EDE0-DFAF-3BC9-1ACF693FAAC6}"/>
          </ac:spMkLst>
        </pc:spChg>
        <pc:spChg chg="mod">
          <ac:chgData name="Zhu, Lida (ジュ リダ）" userId="e480d8bf-7de6-43ed-acdb-ff1de05e07a1" providerId="ADAL" clId="{A78F4FF2-BB82-410E-B0C9-1B1E17040B00}" dt="2025-04-24T01:18:03.592" v="25659" actId="165"/>
          <ac:spMkLst>
            <pc:docMk/>
            <pc:sldMk cId="719041589" sldId="256"/>
            <ac:spMk id="4863" creationId="{A5954CC7-88DA-3959-1A3D-45C9135E1D3E}"/>
          </ac:spMkLst>
        </pc:spChg>
        <pc:spChg chg="mod">
          <ac:chgData name="Zhu, Lida (ジュ リダ）" userId="e480d8bf-7de6-43ed-acdb-ff1de05e07a1" providerId="ADAL" clId="{A78F4FF2-BB82-410E-B0C9-1B1E17040B00}" dt="2025-04-24T01:18:03.592" v="25659" actId="165"/>
          <ac:spMkLst>
            <pc:docMk/>
            <pc:sldMk cId="719041589" sldId="256"/>
            <ac:spMk id="4884" creationId="{297C03A3-582A-6F2E-BE37-485885BEA7C2}"/>
          </ac:spMkLst>
        </pc:spChg>
        <pc:spChg chg="mod">
          <ac:chgData name="Zhu, Lida (ジュ リダ）" userId="e480d8bf-7de6-43ed-acdb-ff1de05e07a1" providerId="ADAL" clId="{A78F4FF2-BB82-410E-B0C9-1B1E17040B00}" dt="2025-04-24T01:18:03.592" v="25659" actId="165"/>
          <ac:spMkLst>
            <pc:docMk/>
            <pc:sldMk cId="719041589" sldId="256"/>
            <ac:spMk id="4897" creationId="{9C0CB8BD-0839-633E-844E-7D70C3CD3C14}"/>
          </ac:spMkLst>
        </pc:spChg>
        <pc:spChg chg="mod">
          <ac:chgData name="Zhu, Lida (ジュ リダ）" userId="e480d8bf-7de6-43ed-acdb-ff1de05e07a1" providerId="ADAL" clId="{A78F4FF2-BB82-410E-B0C9-1B1E17040B00}" dt="2025-04-24T02:08:51.389" v="26922" actId="338"/>
          <ac:spMkLst>
            <pc:docMk/>
            <pc:sldMk cId="719041589" sldId="256"/>
            <ac:spMk id="4899" creationId="{5790F0EE-C694-9AC7-18EC-F544D0629FE2}"/>
          </ac:spMkLst>
        </pc:spChg>
        <pc:spChg chg="mod">
          <ac:chgData name="Zhu, Lida (ジュ リダ）" userId="e480d8bf-7de6-43ed-acdb-ff1de05e07a1" providerId="ADAL" clId="{A78F4FF2-BB82-410E-B0C9-1B1E17040B00}" dt="2025-04-24T02:08:51.389" v="26922" actId="338"/>
          <ac:spMkLst>
            <pc:docMk/>
            <pc:sldMk cId="719041589" sldId="256"/>
            <ac:spMk id="4908" creationId="{215DE9C6-4F54-27ED-EDBD-8D2DE2BF8564}"/>
          </ac:spMkLst>
        </pc:spChg>
        <pc:spChg chg="mod">
          <ac:chgData name="Zhu, Lida (ジュ リダ）" userId="e480d8bf-7de6-43ed-acdb-ff1de05e07a1" providerId="ADAL" clId="{A78F4FF2-BB82-410E-B0C9-1B1E17040B00}" dt="2025-04-24T02:08:51.389" v="26922" actId="338"/>
          <ac:spMkLst>
            <pc:docMk/>
            <pc:sldMk cId="719041589" sldId="256"/>
            <ac:spMk id="4912" creationId="{98A1D6B6-45C3-01E3-1334-CD3D5B07EDD1}"/>
          </ac:spMkLst>
        </pc:spChg>
        <pc:spChg chg="mod">
          <ac:chgData name="Zhu, Lida (ジュ リダ）" userId="e480d8bf-7de6-43ed-acdb-ff1de05e07a1" providerId="ADAL" clId="{A78F4FF2-BB82-410E-B0C9-1B1E17040B00}" dt="2025-04-24T02:08:51.389" v="26922" actId="338"/>
          <ac:spMkLst>
            <pc:docMk/>
            <pc:sldMk cId="719041589" sldId="256"/>
            <ac:spMk id="4921" creationId="{B08910AB-F926-3B80-A45C-C9717E322B74}"/>
          </ac:spMkLst>
        </pc:spChg>
        <pc:spChg chg="mod">
          <ac:chgData name="Zhu, Lida (ジュ リダ）" userId="e480d8bf-7de6-43ed-acdb-ff1de05e07a1" providerId="ADAL" clId="{A78F4FF2-BB82-410E-B0C9-1B1E17040B00}" dt="2025-04-24T01:18:03.592" v="25659" actId="165"/>
          <ac:spMkLst>
            <pc:docMk/>
            <pc:sldMk cId="719041589" sldId="256"/>
            <ac:spMk id="4946" creationId="{0447DB9E-F484-594A-84E0-592C5C50F21B}"/>
          </ac:spMkLst>
        </pc:spChg>
        <pc:spChg chg="mod">
          <ac:chgData name="Zhu, Lida (ジュ リダ）" userId="e480d8bf-7de6-43ed-acdb-ff1de05e07a1" providerId="ADAL" clId="{A78F4FF2-BB82-410E-B0C9-1B1E17040B00}" dt="2025-04-24T02:08:51.389" v="26922" actId="338"/>
          <ac:spMkLst>
            <pc:docMk/>
            <pc:sldMk cId="719041589" sldId="256"/>
            <ac:spMk id="4951" creationId="{AE2B75C3-60FF-9E5C-7079-A9D6F78DBA7F}"/>
          </ac:spMkLst>
        </pc:spChg>
        <pc:spChg chg="mod">
          <ac:chgData name="Zhu, Lida (ジュ リダ）" userId="e480d8bf-7de6-43ed-acdb-ff1de05e07a1" providerId="ADAL" clId="{A78F4FF2-BB82-410E-B0C9-1B1E17040B00}" dt="2025-04-24T02:08:51.389" v="26922" actId="338"/>
          <ac:spMkLst>
            <pc:docMk/>
            <pc:sldMk cId="719041589" sldId="256"/>
            <ac:spMk id="4962" creationId="{56A7033F-D997-3862-FC2A-A00C34D94C6E}"/>
          </ac:spMkLst>
        </pc:spChg>
        <pc:spChg chg="mod">
          <ac:chgData name="Zhu, Lida (ジュ リダ）" userId="e480d8bf-7de6-43ed-acdb-ff1de05e07a1" providerId="ADAL" clId="{A78F4FF2-BB82-410E-B0C9-1B1E17040B00}" dt="2025-04-24T01:18:03.592" v="25659" actId="165"/>
          <ac:spMkLst>
            <pc:docMk/>
            <pc:sldMk cId="719041589" sldId="256"/>
            <ac:spMk id="4970" creationId="{A7627FC3-BAA1-B838-DBDE-62BDFD8E0718}"/>
          </ac:spMkLst>
        </pc:spChg>
        <pc:spChg chg="mod">
          <ac:chgData name="Zhu, Lida (ジュ リダ）" userId="e480d8bf-7de6-43ed-acdb-ff1de05e07a1" providerId="ADAL" clId="{A78F4FF2-BB82-410E-B0C9-1B1E17040B00}" dt="2025-04-24T00:49:43.787" v="24758" actId="20577"/>
          <ac:spMkLst>
            <pc:docMk/>
            <pc:sldMk cId="719041589" sldId="256"/>
            <ac:spMk id="4973" creationId="{48514A8A-4318-D650-A2F9-40779E3D0BE3}"/>
          </ac:spMkLst>
        </pc:spChg>
        <pc:spChg chg="mod">
          <ac:chgData name="Zhu, Lida (ジュ リダ）" userId="e480d8bf-7de6-43ed-acdb-ff1de05e07a1" providerId="ADAL" clId="{A78F4FF2-BB82-410E-B0C9-1B1E17040B00}" dt="2025-04-23T06:16:35.888" v="19639" actId="255"/>
          <ac:spMkLst>
            <pc:docMk/>
            <pc:sldMk cId="719041589" sldId="256"/>
            <ac:spMk id="4974" creationId="{B5818D68-2BF1-C778-0ED9-048519C2630A}"/>
          </ac:spMkLst>
        </pc:spChg>
        <pc:spChg chg="mod">
          <ac:chgData name="Zhu, Lida (ジュ リダ）" userId="e480d8bf-7de6-43ed-acdb-ff1de05e07a1" providerId="ADAL" clId="{A78F4FF2-BB82-410E-B0C9-1B1E17040B00}" dt="2025-04-23T06:14:46.745" v="19625" actId="255"/>
          <ac:spMkLst>
            <pc:docMk/>
            <pc:sldMk cId="719041589" sldId="256"/>
            <ac:spMk id="4976" creationId="{D3C11C63-5834-DCCC-B7D6-399F51A41096}"/>
          </ac:spMkLst>
        </pc:spChg>
        <pc:spChg chg="mod">
          <ac:chgData name="Zhu, Lida (ジュ リダ）" userId="e480d8bf-7de6-43ed-acdb-ff1de05e07a1" providerId="ADAL" clId="{A78F4FF2-BB82-410E-B0C9-1B1E17040B00}" dt="2025-04-23T06:14:46.745" v="19625" actId="255"/>
          <ac:spMkLst>
            <pc:docMk/>
            <pc:sldMk cId="719041589" sldId="256"/>
            <ac:spMk id="4978" creationId="{E58446FD-5656-A406-03B4-C633CDC48D5D}"/>
          </ac:spMkLst>
        </pc:spChg>
        <pc:spChg chg="mod">
          <ac:chgData name="Zhu, Lida (ジュ リダ）" userId="e480d8bf-7de6-43ed-acdb-ff1de05e07a1" providerId="ADAL" clId="{A78F4FF2-BB82-410E-B0C9-1B1E17040B00}" dt="2025-04-24T02:08:51.389" v="26922" actId="338"/>
          <ac:spMkLst>
            <pc:docMk/>
            <pc:sldMk cId="719041589" sldId="256"/>
            <ac:spMk id="4979" creationId="{0D227E5D-59F7-461D-1940-285573FE4649}"/>
          </ac:spMkLst>
        </pc:spChg>
        <pc:spChg chg="mod">
          <ac:chgData name="Zhu, Lida (ジュ リダ）" userId="e480d8bf-7de6-43ed-acdb-ff1de05e07a1" providerId="ADAL" clId="{A78F4FF2-BB82-410E-B0C9-1B1E17040B00}" dt="2025-04-23T06:14:46.745" v="19625" actId="255"/>
          <ac:spMkLst>
            <pc:docMk/>
            <pc:sldMk cId="719041589" sldId="256"/>
            <ac:spMk id="4980" creationId="{50D511A7-1430-1F4C-4DA2-23E80348E94F}"/>
          </ac:spMkLst>
        </pc:spChg>
        <pc:spChg chg="mod">
          <ac:chgData name="Zhu, Lida (ジュ リダ）" userId="e480d8bf-7de6-43ed-acdb-ff1de05e07a1" providerId="ADAL" clId="{A78F4FF2-BB82-410E-B0C9-1B1E17040B00}" dt="2025-04-23T06:14:46.745" v="19625" actId="255"/>
          <ac:spMkLst>
            <pc:docMk/>
            <pc:sldMk cId="719041589" sldId="256"/>
            <ac:spMk id="4981" creationId="{6C9634EA-3D23-C1DD-DDA6-54FBC8D32C5C}"/>
          </ac:spMkLst>
        </pc:spChg>
        <pc:spChg chg="mod">
          <ac:chgData name="Zhu, Lida (ジュ リダ）" userId="e480d8bf-7de6-43ed-acdb-ff1de05e07a1" providerId="ADAL" clId="{A78F4FF2-BB82-410E-B0C9-1B1E17040B00}" dt="2025-04-23T06:14:46.745" v="19625" actId="255"/>
          <ac:spMkLst>
            <pc:docMk/>
            <pc:sldMk cId="719041589" sldId="256"/>
            <ac:spMk id="4982" creationId="{43670A71-A949-E969-6207-31E3EA2A9B0F}"/>
          </ac:spMkLst>
        </pc:spChg>
        <pc:spChg chg="mod">
          <ac:chgData name="Zhu, Lida (ジュ リダ）" userId="e480d8bf-7de6-43ed-acdb-ff1de05e07a1" providerId="ADAL" clId="{A78F4FF2-BB82-410E-B0C9-1B1E17040B00}" dt="2025-04-23T06:14:46.745" v="19625" actId="255"/>
          <ac:spMkLst>
            <pc:docMk/>
            <pc:sldMk cId="719041589" sldId="256"/>
            <ac:spMk id="4983" creationId="{896886AC-5C7D-66A8-0695-2C1F84936236}"/>
          </ac:spMkLst>
        </pc:spChg>
        <pc:spChg chg="mod">
          <ac:chgData name="Zhu, Lida (ジュ リダ）" userId="e480d8bf-7de6-43ed-acdb-ff1de05e07a1" providerId="ADAL" clId="{A78F4FF2-BB82-410E-B0C9-1B1E17040B00}" dt="2025-04-23T06:14:46.745" v="19625" actId="255"/>
          <ac:spMkLst>
            <pc:docMk/>
            <pc:sldMk cId="719041589" sldId="256"/>
            <ac:spMk id="4984" creationId="{B64D50A1-D134-DDCE-D235-BFD9F46234C4}"/>
          </ac:spMkLst>
        </pc:spChg>
        <pc:spChg chg="mod">
          <ac:chgData name="Zhu, Lida (ジュ リダ）" userId="e480d8bf-7de6-43ed-acdb-ff1de05e07a1" providerId="ADAL" clId="{A78F4FF2-BB82-410E-B0C9-1B1E17040B00}" dt="2025-04-23T06:14:46.745" v="19625" actId="255"/>
          <ac:spMkLst>
            <pc:docMk/>
            <pc:sldMk cId="719041589" sldId="256"/>
            <ac:spMk id="4985" creationId="{0BC51515-11F1-AEDA-D86D-6CD709593876}"/>
          </ac:spMkLst>
        </pc:spChg>
        <pc:spChg chg="mod">
          <ac:chgData name="Zhu, Lida (ジュ リダ）" userId="e480d8bf-7de6-43ed-acdb-ff1de05e07a1" providerId="ADAL" clId="{A78F4FF2-BB82-410E-B0C9-1B1E17040B00}" dt="2025-04-23T06:14:46.745" v="19625" actId="255"/>
          <ac:spMkLst>
            <pc:docMk/>
            <pc:sldMk cId="719041589" sldId="256"/>
            <ac:spMk id="4986" creationId="{071BA6AD-2CE6-4431-27C9-15D11AC7D3D0}"/>
          </ac:spMkLst>
        </pc:spChg>
        <pc:spChg chg="mod">
          <ac:chgData name="Zhu, Lida (ジュ リダ）" userId="e480d8bf-7de6-43ed-acdb-ff1de05e07a1" providerId="ADAL" clId="{A78F4FF2-BB82-410E-B0C9-1B1E17040B00}" dt="2025-04-23T06:14:46.745" v="19625" actId="255"/>
          <ac:spMkLst>
            <pc:docMk/>
            <pc:sldMk cId="719041589" sldId="256"/>
            <ac:spMk id="4987" creationId="{922F3BF8-D138-1441-E6E2-A9A75E59F7C6}"/>
          </ac:spMkLst>
        </pc:spChg>
        <pc:spChg chg="mod">
          <ac:chgData name="Zhu, Lida (ジュ リダ）" userId="e480d8bf-7de6-43ed-acdb-ff1de05e07a1" providerId="ADAL" clId="{A78F4FF2-BB82-410E-B0C9-1B1E17040B00}" dt="2025-04-24T01:18:03.592" v="25659" actId="165"/>
          <ac:spMkLst>
            <pc:docMk/>
            <pc:sldMk cId="719041589" sldId="256"/>
            <ac:spMk id="4990" creationId="{5B3B76B1-7E15-BB40-A3CA-7113040B9A90}"/>
          </ac:spMkLst>
        </pc:spChg>
        <pc:spChg chg="mod">
          <ac:chgData name="Zhu, Lida (ジュ リダ）" userId="e480d8bf-7de6-43ed-acdb-ff1de05e07a1" providerId="ADAL" clId="{A78F4FF2-BB82-410E-B0C9-1B1E17040B00}" dt="2025-04-23T06:16:51.070" v="19642" actId="255"/>
          <ac:spMkLst>
            <pc:docMk/>
            <pc:sldMk cId="719041589" sldId="256"/>
            <ac:spMk id="4991" creationId="{BA16BF03-FDBC-72E1-AD19-D1E7C94BF3FB}"/>
          </ac:spMkLst>
        </pc:spChg>
        <pc:spChg chg="mod topLvl">
          <ac:chgData name="Zhu, Lida (ジュ リダ）" userId="e480d8bf-7de6-43ed-acdb-ff1de05e07a1" providerId="ADAL" clId="{A78F4FF2-BB82-410E-B0C9-1B1E17040B00}" dt="2025-04-24T02:10:25.344" v="26974" actId="164"/>
          <ac:spMkLst>
            <pc:docMk/>
            <pc:sldMk cId="719041589" sldId="256"/>
            <ac:spMk id="4997" creationId="{376CD8CC-7723-CC84-9397-50E7DAA282BF}"/>
          </ac:spMkLst>
        </pc:spChg>
        <pc:spChg chg="mod">
          <ac:chgData name="Zhu, Lida (ジュ リダ）" userId="e480d8bf-7de6-43ed-acdb-ff1de05e07a1" providerId="ADAL" clId="{A78F4FF2-BB82-410E-B0C9-1B1E17040B00}" dt="2025-04-24T00:49:47.403" v="24762" actId="20577"/>
          <ac:spMkLst>
            <pc:docMk/>
            <pc:sldMk cId="719041589" sldId="256"/>
            <ac:spMk id="5000" creationId="{F8F3356F-ADFE-7121-3DAF-3B10E699E0DC}"/>
          </ac:spMkLst>
        </pc:spChg>
        <pc:spChg chg="mod">
          <ac:chgData name="Zhu, Lida (ジュ リダ）" userId="e480d8bf-7de6-43ed-acdb-ff1de05e07a1" providerId="ADAL" clId="{A78F4FF2-BB82-410E-B0C9-1B1E17040B00}" dt="2025-04-24T02:10:25.344" v="26974" actId="164"/>
          <ac:spMkLst>
            <pc:docMk/>
            <pc:sldMk cId="719041589" sldId="256"/>
            <ac:spMk id="5005" creationId="{53612B3D-1401-5369-2E0F-4EF086158FF2}"/>
          </ac:spMkLst>
        </pc:spChg>
        <pc:spChg chg="mod">
          <ac:chgData name="Zhu, Lida (ジュ リダ）" userId="e480d8bf-7de6-43ed-acdb-ff1de05e07a1" providerId="ADAL" clId="{A78F4FF2-BB82-410E-B0C9-1B1E17040B00}" dt="2025-04-23T06:34:06.124" v="20420" actId="120"/>
          <ac:spMkLst>
            <pc:docMk/>
            <pc:sldMk cId="719041589" sldId="256"/>
            <ac:spMk id="5006" creationId="{87BBB140-CC88-6F6E-9BB3-580C16C89D42}"/>
          </ac:spMkLst>
        </pc:spChg>
        <pc:spChg chg="mod">
          <ac:chgData name="Zhu, Lida (ジュ リダ）" userId="e480d8bf-7de6-43ed-acdb-ff1de05e07a1" providerId="ADAL" clId="{A78F4FF2-BB82-410E-B0C9-1B1E17040B00}" dt="2025-04-23T06:34:06.124" v="20420" actId="120"/>
          <ac:spMkLst>
            <pc:docMk/>
            <pc:sldMk cId="719041589" sldId="256"/>
            <ac:spMk id="5007" creationId="{9317B033-DF32-6272-0F1D-605935E3490D}"/>
          </ac:spMkLst>
        </pc:spChg>
        <pc:spChg chg="mod">
          <ac:chgData name="Zhu, Lida (ジュ リダ）" userId="e480d8bf-7de6-43ed-acdb-ff1de05e07a1" providerId="ADAL" clId="{A78F4FF2-BB82-410E-B0C9-1B1E17040B00}" dt="2025-04-23T06:34:06.124" v="20420" actId="120"/>
          <ac:spMkLst>
            <pc:docMk/>
            <pc:sldMk cId="719041589" sldId="256"/>
            <ac:spMk id="5008" creationId="{869976BE-8F45-1BB4-D305-E075CA07A6DD}"/>
          </ac:spMkLst>
        </pc:spChg>
        <pc:spChg chg="mod">
          <ac:chgData name="Zhu, Lida (ジュ リダ）" userId="e480d8bf-7de6-43ed-acdb-ff1de05e07a1" providerId="ADAL" clId="{A78F4FF2-BB82-410E-B0C9-1B1E17040B00}" dt="2025-04-23T06:34:06.124" v="20420" actId="120"/>
          <ac:spMkLst>
            <pc:docMk/>
            <pc:sldMk cId="719041589" sldId="256"/>
            <ac:spMk id="5009" creationId="{91EC54E0-ABEC-4CBC-2B0A-40F54D04B092}"/>
          </ac:spMkLst>
        </pc:spChg>
        <pc:spChg chg="mod">
          <ac:chgData name="Zhu, Lida (ジュ リダ）" userId="e480d8bf-7de6-43ed-acdb-ff1de05e07a1" providerId="ADAL" clId="{A78F4FF2-BB82-410E-B0C9-1B1E17040B00}" dt="2025-04-23T06:29:29.611" v="20349" actId="255"/>
          <ac:spMkLst>
            <pc:docMk/>
            <pc:sldMk cId="719041589" sldId="256"/>
            <ac:spMk id="5010" creationId="{5ED28138-4DDC-0FC7-952D-94ADBF460F57}"/>
          </ac:spMkLst>
        </pc:spChg>
        <pc:spChg chg="mod">
          <ac:chgData name="Zhu, Lida (ジュ リダ）" userId="e480d8bf-7de6-43ed-acdb-ff1de05e07a1" providerId="ADAL" clId="{A78F4FF2-BB82-410E-B0C9-1B1E17040B00}" dt="2025-04-23T06:29:29.611" v="20349" actId="255"/>
          <ac:spMkLst>
            <pc:docMk/>
            <pc:sldMk cId="719041589" sldId="256"/>
            <ac:spMk id="5011" creationId="{DA0EBDBD-0223-DC39-3260-DF96AFAC031E}"/>
          </ac:spMkLst>
        </pc:spChg>
        <pc:spChg chg="mod">
          <ac:chgData name="Zhu, Lida (ジュ リダ）" userId="e480d8bf-7de6-43ed-acdb-ff1de05e07a1" providerId="ADAL" clId="{A78F4FF2-BB82-410E-B0C9-1B1E17040B00}" dt="2025-04-23T06:29:29.611" v="20349" actId="255"/>
          <ac:spMkLst>
            <pc:docMk/>
            <pc:sldMk cId="719041589" sldId="256"/>
            <ac:spMk id="5012" creationId="{AE454798-D1A8-8371-F849-338F9B9AADDA}"/>
          </ac:spMkLst>
        </pc:spChg>
        <pc:spChg chg="mod">
          <ac:chgData name="Zhu, Lida (ジュ リダ）" userId="e480d8bf-7de6-43ed-acdb-ff1de05e07a1" providerId="ADAL" clId="{A78F4FF2-BB82-410E-B0C9-1B1E17040B00}" dt="2025-04-23T06:29:29.611" v="20349" actId="255"/>
          <ac:spMkLst>
            <pc:docMk/>
            <pc:sldMk cId="719041589" sldId="256"/>
            <ac:spMk id="5013" creationId="{8DE91DF2-27EB-4C5E-FCC3-952372055125}"/>
          </ac:spMkLst>
        </pc:spChg>
        <pc:spChg chg="mod">
          <ac:chgData name="Zhu, Lida (ジュ リダ）" userId="e480d8bf-7de6-43ed-acdb-ff1de05e07a1" providerId="ADAL" clId="{A78F4FF2-BB82-410E-B0C9-1B1E17040B00}" dt="2025-04-23T06:29:29.611" v="20349" actId="255"/>
          <ac:spMkLst>
            <pc:docMk/>
            <pc:sldMk cId="719041589" sldId="256"/>
            <ac:spMk id="5016" creationId="{E23E0A1E-EC05-D95C-1414-AF809790C7D1}"/>
          </ac:spMkLst>
        </pc:spChg>
        <pc:spChg chg="mod">
          <ac:chgData name="Zhu, Lida (ジュ リダ）" userId="e480d8bf-7de6-43ed-acdb-ff1de05e07a1" providerId="ADAL" clId="{A78F4FF2-BB82-410E-B0C9-1B1E17040B00}" dt="2025-04-23T06:29:29.611" v="20349" actId="255"/>
          <ac:spMkLst>
            <pc:docMk/>
            <pc:sldMk cId="719041589" sldId="256"/>
            <ac:spMk id="5017" creationId="{B12C691E-ADD4-0802-AB7C-7A6886BBE816}"/>
          </ac:spMkLst>
        </pc:spChg>
        <pc:spChg chg="mod">
          <ac:chgData name="Zhu, Lida (ジュ リダ）" userId="e480d8bf-7de6-43ed-acdb-ff1de05e07a1" providerId="ADAL" clId="{A78F4FF2-BB82-410E-B0C9-1B1E17040B00}" dt="2025-04-23T06:29:29.611" v="20349" actId="255"/>
          <ac:spMkLst>
            <pc:docMk/>
            <pc:sldMk cId="719041589" sldId="256"/>
            <ac:spMk id="5018" creationId="{0C2F4ABC-DFC9-54AB-9D9E-9421FF6DEFC9}"/>
          </ac:spMkLst>
        </pc:spChg>
        <pc:spChg chg="mod">
          <ac:chgData name="Zhu, Lida (ジュ リダ）" userId="e480d8bf-7de6-43ed-acdb-ff1de05e07a1" providerId="ADAL" clId="{A78F4FF2-BB82-410E-B0C9-1B1E17040B00}" dt="2025-04-23T06:29:29.611" v="20349" actId="255"/>
          <ac:spMkLst>
            <pc:docMk/>
            <pc:sldMk cId="719041589" sldId="256"/>
            <ac:spMk id="5019" creationId="{5BBCC138-58DD-F627-E2D3-D03CAD545486}"/>
          </ac:spMkLst>
        </pc:spChg>
        <pc:spChg chg="mod">
          <ac:chgData name="Zhu, Lida (ジュ リダ）" userId="e480d8bf-7de6-43ed-acdb-ff1de05e07a1" providerId="ADAL" clId="{A78F4FF2-BB82-410E-B0C9-1B1E17040B00}" dt="2025-04-24T02:10:25.344" v="26974" actId="164"/>
          <ac:spMkLst>
            <pc:docMk/>
            <pc:sldMk cId="719041589" sldId="256"/>
            <ac:spMk id="5020" creationId="{6A47A800-31DF-7B65-4FEE-74AE5DD19CD2}"/>
          </ac:spMkLst>
        </pc:spChg>
        <pc:spChg chg="mod">
          <ac:chgData name="Zhu, Lida (ジュ リダ）" userId="e480d8bf-7de6-43ed-acdb-ff1de05e07a1" providerId="ADAL" clId="{A78F4FF2-BB82-410E-B0C9-1B1E17040B00}" dt="2025-04-23T06:29:29.611" v="20349" actId="255"/>
          <ac:spMkLst>
            <pc:docMk/>
            <pc:sldMk cId="719041589" sldId="256"/>
            <ac:spMk id="5021" creationId="{74365658-939F-0A30-EC99-2D07470C6A90}"/>
          </ac:spMkLst>
        </pc:spChg>
        <pc:spChg chg="mod">
          <ac:chgData name="Zhu, Lida (ジュ リダ）" userId="e480d8bf-7de6-43ed-acdb-ff1de05e07a1" providerId="ADAL" clId="{A78F4FF2-BB82-410E-B0C9-1B1E17040B00}" dt="2025-04-24T02:10:25.344" v="26974" actId="164"/>
          <ac:spMkLst>
            <pc:docMk/>
            <pc:sldMk cId="719041589" sldId="256"/>
            <ac:spMk id="5115" creationId="{F37B1ABF-21DE-5215-03BC-194C751B4011}"/>
          </ac:spMkLst>
        </pc:spChg>
        <pc:spChg chg="mod">
          <ac:chgData name="Zhu, Lida (ジュ リダ）" userId="e480d8bf-7de6-43ed-acdb-ff1de05e07a1" providerId="ADAL" clId="{A78F4FF2-BB82-410E-B0C9-1B1E17040B00}" dt="2025-04-24T02:10:25.344" v="26974" actId="164"/>
          <ac:spMkLst>
            <pc:docMk/>
            <pc:sldMk cId="719041589" sldId="256"/>
            <ac:spMk id="5120" creationId="{96B3296B-7227-1D8C-4C64-926CF88EE5DD}"/>
          </ac:spMkLst>
        </pc:spChg>
        <pc:spChg chg="mod">
          <ac:chgData name="Zhu, Lida (ジュ リダ）" userId="e480d8bf-7de6-43ed-acdb-ff1de05e07a1" providerId="ADAL" clId="{A78F4FF2-BB82-410E-B0C9-1B1E17040B00}" dt="2025-04-24T02:10:25.344" v="26974" actId="164"/>
          <ac:spMkLst>
            <pc:docMk/>
            <pc:sldMk cId="719041589" sldId="256"/>
            <ac:spMk id="5142" creationId="{3418422C-3BE5-EBAC-2951-2A5226ED9B48}"/>
          </ac:spMkLst>
        </pc:spChg>
        <pc:spChg chg="mod">
          <ac:chgData name="Zhu, Lida (ジュ リダ）" userId="e480d8bf-7de6-43ed-acdb-ff1de05e07a1" providerId="ADAL" clId="{A78F4FF2-BB82-410E-B0C9-1B1E17040B00}" dt="2025-04-24T02:10:25.344" v="26974" actId="164"/>
          <ac:spMkLst>
            <pc:docMk/>
            <pc:sldMk cId="719041589" sldId="256"/>
            <ac:spMk id="5149" creationId="{6C5A1724-2F9B-1542-1E6B-0B62F5059E53}"/>
          </ac:spMkLst>
        </pc:spChg>
        <pc:spChg chg="mod">
          <ac:chgData name="Zhu, Lida (ジュ リダ）" userId="e480d8bf-7de6-43ed-acdb-ff1de05e07a1" providerId="ADAL" clId="{A78F4FF2-BB82-410E-B0C9-1B1E17040B00}" dt="2025-04-24T02:10:25.344" v="26974" actId="164"/>
          <ac:spMkLst>
            <pc:docMk/>
            <pc:sldMk cId="719041589" sldId="256"/>
            <ac:spMk id="5205" creationId="{5D82A6C1-00E3-BB47-D7C1-7F49E16F7A2A}"/>
          </ac:spMkLst>
        </pc:spChg>
        <pc:spChg chg="mod">
          <ac:chgData name="Zhu, Lida (ジュ リダ）" userId="e480d8bf-7de6-43ed-acdb-ff1de05e07a1" providerId="ADAL" clId="{A78F4FF2-BB82-410E-B0C9-1B1E17040B00}" dt="2025-04-24T02:10:25.344" v="26974" actId="164"/>
          <ac:spMkLst>
            <pc:docMk/>
            <pc:sldMk cId="719041589" sldId="256"/>
            <ac:spMk id="5210" creationId="{91568909-2688-7C21-7981-FD6406FF029D}"/>
          </ac:spMkLst>
        </pc:spChg>
        <pc:spChg chg="mod">
          <ac:chgData name="Zhu, Lida (ジュ リダ）" userId="e480d8bf-7de6-43ed-acdb-ff1de05e07a1" providerId="ADAL" clId="{A78F4FF2-BB82-410E-B0C9-1B1E17040B00}" dt="2025-04-24T02:10:25.344" v="26974" actId="164"/>
          <ac:spMkLst>
            <pc:docMk/>
            <pc:sldMk cId="719041589" sldId="256"/>
            <ac:spMk id="5225" creationId="{C719B92D-BF47-9DE5-F7C1-FA53D94B875E}"/>
          </ac:spMkLst>
        </pc:spChg>
        <pc:spChg chg="add del mod">
          <ac:chgData name="Zhu, Lida (ジュ リダ）" userId="e480d8bf-7de6-43ed-acdb-ff1de05e07a1" providerId="ADAL" clId="{A78F4FF2-BB82-410E-B0C9-1B1E17040B00}" dt="2025-04-24T05:38:05.545" v="27720"/>
          <ac:spMkLst>
            <pc:docMk/>
            <pc:sldMk cId="719041589" sldId="256"/>
            <ac:spMk id="5243" creationId="{A853610C-6CCC-4A18-C966-1E179A0390F2}"/>
          </ac:spMkLst>
        </pc:spChg>
        <pc:spChg chg="add mod">
          <ac:chgData name="Zhu, Lida (ジュ リダ）" userId="e480d8bf-7de6-43ed-acdb-ff1de05e07a1" providerId="ADAL" clId="{A78F4FF2-BB82-410E-B0C9-1B1E17040B00}" dt="2025-04-25T00:39:46.678" v="28818" actId="20577"/>
          <ac:spMkLst>
            <pc:docMk/>
            <pc:sldMk cId="719041589" sldId="256"/>
            <ac:spMk id="5246" creationId="{E6278DED-9783-D456-B4E1-52AC1203594A}"/>
          </ac:spMkLst>
        </pc:spChg>
        <pc:spChg chg="add del mod ord">
          <ac:chgData name="Zhu, Lida (ジュ リダ）" userId="e480d8bf-7de6-43ed-acdb-ff1de05e07a1" providerId="ADAL" clId="{A78F4FF2-BB82-410E-B0C9-1B1E17040B00}" dt="2025-04-24T04:58:16.126" v="27376" actId="478"/>
          <ac:spMkLst>
            <pc:docMk/>
            <pc:sldMk cId="719041589" sldId="256"/>
            <ac:spMk id="5247" creationId="{9C67A813-D35F-698E-F850-D8C3FFBCAB4C}"/>
          </ac:spMkLst>
        </pc:spChg>
        <pc:spChg chg="mod">
          <ac:chgData name="Zhu, Lida (ジュ リダ）" userId="e480d8bf-7de6-43ed-acdb-ff1de05e07a1" providerId="ADAL" clId="{A78F4FF2-BB82-410E-B0C9-1B1E17040B00}" dt="2025-04-24T02:33:53.869" v="27045" actId="14100"/>
          <ac:spMkLst>
            <pc:docMk/>
            <pc:sldMk cId="719041589" sldId="256"/>
            <ac:spMk id="5267" creationId="{A5BF9AF8-D504-1852-2B68-CF5521F57DD7}"/>
          </ac:spMkLst>
        </pc:spChg>
        <pc:spChg chg="mod">
          <ac:chgData name="Zhu, Lida (ジュ リダ）" userId="e480d8bf-7de6-43ed-acdb-ff1de05e07a1" providerId="ADAL" clId="{A78F4FF2-BB82-410E-B0C9-1B1E17040B00}" dt="2025-04-23T08:10:38.118" v="21896" actId="1036"/>
          <ac:spMkLst>
            <pc:docMk/>
            <pc:sldMk cId="719041589" sldId="256"/>
            <ac:spMk id="5268" creationId="{99040023-AB94-3D91-3647-D1154A75AACE}"/>
          </ac:spMkLst>
        </pc:spChg>
        <pc:spChg chg="mod">
          <ac:chgData name="Zhu, Lida (ジュ リダ）" userId="e480d8bf-7de6-43ed-acdb-ff1de05e07a1" providerId="ADAL" clId="{A78F4FF2-BB82-410E-B0C9-1B1E17040B00}" dt="2025-04-23T08:11:30.537" v="21911" actId="164"/>
          <ac:spMkLst>
            <pc:docMk/>
            <pc:sldMk cId="719041589" sldId="256"/>
            <ac:spMk id="5269" creationId="{964D12E4-62DE-E467-343E-FC284B0C3CB9}"/>
          </ac:spMkLst>
        </pc:spChg>
        <pc:spChg chg="mod">
          <ac:chgData name="Zhu, Lida (ジュ リダ）" userId="e480d8bf-7de6-43ed-acdb-ff1de05e07a1" providerId="ADAL" clId="{A78F4FF2-BB82-410E-B0C9-1B1E17040B00}" dt="2025-04-23T07:59:49.652" v="21808" actId="164"/>
          <ac:spMkLst>
            <pc:docMk/>
            <pc:sldMk cId="719041589" sldId="256"/>
            <ac:spMk id="5270" creationId="{7BEE5FC3-D33E-8542-2B52-D71FA0081E0B}"/>
          </ac:spMkLst>
        </pc:spChg>
        <pc:spChg chg="mod topLvl">
          <ac:chgData name="Zhu, Lida (ジュ リダ）" userId="e480d8bf-7de6-43ed-acdb-ff1de05e07a1" providerId="ADAL" clId="{A78F4FF2-BB82-410E-B0C9-1B1E17040B00}" dt="2025-04-23T23:53:06.167" v="22604" actId="165"/>
          <ac:spMkLst>
            <pc:docMk/>
            <pc:sldMk cId="719041589" sldId="256"/>
            <ac:spMk id="5271" creationId="{180CF8DF-6B07-F8B4-B40F-0125950C4F86}"/>
          </ac:spMkLst>
        </pc:spChg>
        <pc:spChg chg="mod">
          <ac:chgData name="Zhu, Lida (ジュ リダ）" userId="e480d8bf-7de6-43ed-acdb-ff1de05e07a1" providerId="ADAL" clId="{A78F4FF2-BB82-410E-B0C9-1B1E17040B00}" dt="2025-04-23T08:11:30.537" v="21911" actId="164"/>
          <ac:spMkLst>
            <pc:docMk/>
            <pc:sldMk cId="719041589" sldId="256"/>
            <ac:spMk id="5273" creationId="{1423ADB0-3129-83F6-0F69-B21AF3D2D0CA}"/>
          </ac:spMkLst>
        </pc:spChg>
        <pc:spChg chg="mod">
          <ac:chgData name="Zhu, Lida (ジュ リダ）" userId="e480d8bf-7de6-43ed-acdb-ff1de05e07a1" providerId="ADAL" clId="{A78F4FF2-BB82-410E-B0C9-1B1E17040B00}" dt="2025-04-24T02:31:49.312" v="27039" actId="1036"/>
          <ac:spMkLst>
            <pc:docMk/>
            <pc:sldMk cId="719041589" sldId="256"/>
            <ac:spMk id="5275" creationId="{D6641D32-94F3-302C-BA92-12A8AAC584B2}"/>
          </ac:spMkLst>
        </pc:spChg>
        <pc:spChg chg="mod topLvl">
          <ac:chgData name="Zhu, Lida (ジュ リダ）" userId="e480d8bf-7de6-43ed-acdb-ff1de05e07a1" providerId="ADAL" clId="{A78F4FF2-BB82-410E-B0C9-1B1E17040B00}" dt="2025-04-23T23:53:06.167" v="22604" actId="165"/>
          <ac:spMkLst>
            <pc:docMk/>
            <pc:sldMk cId="719041589" sldId="256"/>
            <ac:spMk id="5276" creationId="{C7098A76-F080-92A7-7FEA-C877D1A15BEE}"/>
          </ac:spMkLst>
        </pc:spChg>
        <pc:spChg chg="mod">
          <ac:chgData name="Zhu, Lida (ジュ リダ）" userId="e480d8bf-7de6-43ed-acdb-ff1de05e07a1" providerId="ADAL" clId="{A78F4FF2-BB82-410E-B0C9-1B1E17040B00}" dt="2025-04-23T08:11:30.537" v="21911" actId="164"/>
          <ac:spMkLst>
            <pc:docMk/>
            <pc:sldMk cId="719041589" sldId="256"/>
            <ac:spMk id="5280" creationId="{0F20A10E-A8FA-6A91-E424-D1209246DD76}"/>
          </ac:spMkLst>
        </pc:spChg>
        <pc:spChg chg="mod">
          <ac:chgData name="Zhu, Lida (ジュ リダ）" userId="e480d8bf-7de6-43ed-acdb-ff1de05e07a1" providerId="ADAL" clId="{A78F4FF2-BB82-410E-B0C9-1B1E17040B00}" dt="2025-04-23T08:11:30.537" v="21911" actId="164"/>
          <ac:spMkLst>
            <pc:docMk/>
            <pc:sldMk cId="719041589" sldId="256"/>
            <ac:spMk id="5281" creationId="{7E7C855E-E0B1-6CB5-4519-69BCFFFF4CA2}"/>
          </ac:spMkLst>
        </pc:spChg>
        <pc:spChg chg="mod">
          <ac:chgData name="Zhu, Lida (ジュ リダ）" userId="e480d8bf-7de6-43ed-acdb-ff1de05e07a1" providerId="ADAL" clId="{A78F4FF2-BB82-410E-B0C9-1B1E17040B00}" dt="2025-04-23T08:11:30.537" v="21911" actId="164"/>
          <ac:spMkLst>
            <pc:docMk/>
            <pc:sldMk cId="719041589" sldId="256"/>
            <ac:spMk id="5282" creationId="{AEB56A9F-C4BF-173C-6629-C3FC216B8254}"/>
          </ac:spMkLst>
        </pc:spChg>
        <pc:spChg chg="mod">
          <ac:chgData name="Zhu, Lida (ジュ リダ）" userId="e480d8bf-7de6-43ed-acdb-ff1de05e07a1" providerId="ADAL" clId="{A78F4FF2-BB82-410E-B0C9-1B1E17040B00}" dt="2025-04-23T07:59:49.652" v="21808" actId="164"/>
          <ac:spMkLst>
            <pc:docMk/>
            <pc:sldMk cId="719041589" sldId="256"/>
            <ac:spMk id="5283" creationId="{A623A327-EC18-08F6-ADD7-450D55786DBD}"/>
          </ac:spMkLst>
        </pc:spChg>
        <pc:spChg chg="mod">
          <ac:chgData name="Zhu, Lida (ジュ リダ）" userId="e480d8bf-7de6-43ed-acdb-ff1de05e07a1" providerId="ADAL" clId="{A78F4FF2-BB82-410E-B0C9-1B1E17040B00}" dt="2025-04-23T08:10:54.519" v="21907" actId="1036"/>
          <ac:spMkLst>
            <pc:docMk/>
            <pc:sldMk cId="719041589" sldId="256"/>
            <ac:spMk id="5285" creationId="{D3651D36-0F89-1BF5-9A64-784E73269AB2}"/>
          </ac:spMkLst>
        </pc:spChg>
        <pc:spChg chg="mod">
          <ac:chgData name="Zhu, Lida (ジュ リダ）" userId="e480d8bf-7de6-43ed-acdb-ff1de05e07a1" providerId="ADAL" clId="{A78F4FF2-BB82-410E-B0C9-1B1E17040B00}" dt="2025-04-23T08:11:30.537" v="21911" actId="164"/>
          <ac:spMkLst>
            <pc:docMk/>
            <pc:sldMk cId="719041589" sldId="256"/>
            <ac:spMk id="5286" creationId="{972063D2-6072-92CC-15E5-582B5D16E285}"/>
          </ac:spMkLst>
        </pc:spChg>
        <pc:spChg chg="mod">
          <ac:chgData name="Zhu, Lida (ジュ リダ）" userId="e480d8bf-7de6-43ed-acdb-ff1de05e07a1" providerId="ADAL" clId="{A78F4FF2-BB82-410E-B0C9-1B1E17040B00}" dt="2025-04-24T00:46:10.913" v="24749" actId="208"/>
          <ac:spMkLst>
            <pc:docMk/>
            <pc:sldMk cId="719041589" sldId="256"/>
            <ac:spMk id="5293" creationId="{3867C49C-7D77-1467-4C08-F8ADA7FB615F}"/>
          </ac:spMkLst>
        </pc:spChg>
        <pc:spChg chg="mod">
          <ac:chgData name="Zhu, Lida (ジュ リダ）" userId="e480d8bf-7de6-43ed-acdb-ff1de05e07a1" providerId="ADAL" clId="{A78F4FF2-BB82-410E-B0C9-1B1E17040B00}" dt="2025-04-24T04:55:58.646" v="27374" actId="1038"/>
          <ac:spMkLst>
            <pc:docMk/>
            <pc:sldMk cId="719041589" sldId="256"/>
            <ac:spMk id="5295" creationId="{D4E41291-D164-C3E4-38BB-DC2EF24DFA5B}"/>
          </ac:spMkLst>
        </pc:spChg>
        <pc:spChg chg="mod">
          <ac:chgData name="Zhu, Lida (ジュ リダ）" userId="e480d8bf-7de6-43ed-acdb-ff1de05e07a1" providerId="ADAL" clId="{A78F4FF2-BB82-410E-B0C9-1B1E17040B00}" dt="2025-04-23T23:53:06.167" v="22604" actId="165"/>
          <ac:spMkLst>
            <pc:docMk/>
            <pc:sldMk cId="719041589" sldId="256"/>
            <ac:spMk id="5296" creationId="{08B6A326-9EA6-5F00-0118-B54F1EE99E28}"/>
          </ac:spMkLst>
        </pc:spChg>
        <pc:spChg chg="mod">
          <ac:chgData name="Zhu, Lida (ジュ リダ）" userId="e480d8bf-7de6-43ed-acdb-ff1de05e07a1" providerId="ADAL" clId="{A78F4FF2-BB82-410E-B0C9-1B1E17040B00}" dt="2025-04-23T23:53:06.167" v="22604" actId="165"/>
          <ac:spMkLst>
            <pc:docMk/>
            <pc:sldMk cId="719041589" sldId="256"/>
            <ac:spMk id="5298" creationId="{F0DDB9CB-738C-B265-67CB-3231FD43D477}"/>
          </ac:spMkLst>
        </pc:spChg>
        <pc:spChg chg="mod">
          <ac:chgData name="Zhu, Lida (ジュ リダ）" userId="e480d8bf-7de6-43ed-acdb-ff1de05e07a1" providerId="ADAL" clId="{A78F4FF2-BB82-410E-B0C9-1B1E17040B00}" dt="2025-04-23T23:53:06.167" v="22604" actId="165"/>
          <ac:spMkLst>
            <pc:docMk/>
            <pc:sldMk cId="719041589" sldId="256"/>
            <ac:spMk id="5299" creationId="{528E7460-9F56-23EF-1337-2DE1F5583BB3}"/>
          </ac:spMkLst>
        </pc:spChg>
        <pc:spChg chg="mod">
          <ac:chgData name="Zhu, Lida (ジュ リダ）" userId="e480d8bf-7de6-43ed-acdb-ff1de05e07a1" providerId="ADAL" clId="{A78F4FF2-BB82-410E-B0C9-1B1E17040B00}" dt="2025-04-23T23:53:06.167" v="22604" actId="165"/>
          <ac:spMkLst>
            <pc:docMk/>
            <pc:sldMk cId="719041589" sldId="256"/>
            <ac:spMk id="5300" creationId="{A6211BC6-96C0-0BA2-C3E3-D789BB93EF7A}"/>
          </ac:spMkLst>
        </pc:spChg>
        <pc:spChg chg="mod">
          <ac:chgData name="Zhu, Lida (ジュ リダ）" userId="e480d8bf-7de6-43ed-acdb-ff1de05e07a1" providerId="ADAL" clId="{A78F4FF2-BB82-410E-B0C9-1B1E17040B00}" dt="2025-04-23T23:53:06.167" v="22604" actId="165"/>
          <ac:spMkLst>
            <pc:docMk/>
            <pc:sldMk cId="719041589" sldId="256"/>
            <ac:spMk id="5302" creationId="{230F8FF2-D95D-AABA-2229-1D1C514997F3}"/>
          </ac:spMkLst>
        </pc:spChg>
        <pc:spChg chg="mod">
          <ac:chgData name="Zhu, Lida (ジュ リダ）" userId="e480d8bf-7de6-43ed-acdb-ff1de05e07a1" providerId="ADAL" clId="{A78F4FF2-BB82-410E-B0C9-1B1E17040B00}" dt="2025-04-23T23:53:06.167" v="22604" actId="165"/>
          <ac:spMkLst>
            <pc:docMk/>
            <pc:sldMk cId="719041589" sldId="256"/>
            <ac:spMk id="5318" creationId="{96A1D60C-3920-747B-A0C4-57D209939E0D}"/>
          </ac:spMkLst>
        </pc:spChg>
        <pc:spChg chg="mod">
          <ac:chgData name="Zhu, Lida (ジュ リダ）" userId="e480d8bf-7de6-43ed-acdb-ff1de05e07a1" providerId="ADAL" clId="{A78F4FF2-BB82-410E-B0C9-1B1E17040B00}" dt="2025-04-23T23:53:06.167" v="22604" actId="165"/>
          <ac:spMkLst>
            <pc:docMk/>
            <pc:sldMk cId="719041589" sldId="256"/>
            <ac:spMk id="5320" creationId="{191156E2-BAFC-A00B-36D5-464E84C520DB}"/>
          </ac:spMkLst>
        </pc:spChg>
        <pc:spChg chg="mod">
          <ac:chgData name="Zhu, Lida (ジュ リダ）" userId="e480d8bf-7de6-43ed-acdb-ff1de05e07a1" providerId="ADAL" clId="{A78F4FF2-BB82-410E-B0C9-1B1E17040B00}" dt="2025-04-23T07:59:49.652" v="21808" actId="164"/>
          <ac:spMkLst>
            <pc:docMk/>
            <pc:sldMk cId="719041589" sldId="256"/>
            <ac:spMk id="5321" creationId="{5BD4CA94-A265-8265-4ABC-38F03D2D67BF}"/>
          </ac:spMkLst>
        </pc:spChg>
        <pc:spChg chg="mod">
          <ac:chgData name="Zhu, Lida (ジュ リダ）" userId="e480d8bf-7de6-43ed-acdb-ff1de05e07a1" providerId="ADAL" clId="{A78F4FF2-BB82-410E-B0C9-1B1E17040B00}" dt="2025-04-23T07:59:49.652" v="21808" actId="164"/>
          <ac:spMkLst>
            <pc:docMk/>
            <pc:sldMk cId="719041589" sldId="256"/>
            <ac:spMk id="5323" creationId="{19EDC53F-F80D-D50C-0789-6796A89D6DE2}"/>
          </ac:spMkLst>
        </pc:spChg>
        <pc:spChg chg="mod">
          <ac:chgData name="Zhu, Lida (ジュ リダ）" userId="e480d8bf-7de6-43ed-acdb-ff1de05e07a1" providerId="ADAL" clId="{A78F4FF2-BB82-410E-B0C9-1B1E17040B00}" dt="2025-04-23T23:53:06.167" v="22604" actId="165"/>
          <ac:spMkLst>
            <pc:docMk/>
            <pc:sldMk cId="719041589" sldId="256"/>
            <ac:spMk id="5324" creationId="{78B3BB1D-0894-05CE-DB10-D1C9554D3CD5}"/>
          </ac:spMkLst>
        </pc:spChg>
        <pc:spChg chg="add mod">
          <ac:chgData name="Zhu, Lida (ジュ リダ）" userId="e480d8bf-7de6-43ed-acdb-ff1de05e07a1" providerId="ADAL" clId="{A78F4FF2-BB82-410E-B0C9-1B1E17040B00}" dt="2025-04-24T05:06:42.696" v="27443" actId="20577"/>
          <ac:spMkLst>
            <pc:docMk/>
            <pc:sldMk cId="719041589" sldId="256"/>
            <ac:spMk id="5330" creationId="{9DDA94C9-A910-90E2-E3C6-331C46195C73}"/>
          </ac:spMkLst>
        </pc:spChg>
        <pc:grpChg chg="mod">
          <ac:chgData name="Zhu, Lida (ジュ リダ）" userId="e480d8bf-7de6-43ed-acdb-ff1de05e07a1" providerId="ADAL" clId="{A78F4FF2-BB82-410E-B0C9-1B1E17040B00}" dt="2025-04-25T00:07:01.206" v="28291" actId="1035"/>
          <ac:grpSpMkLst>
            <pc:docMk/>
            <pc:sldMk cId="719041589" sldId="256"/>
            <ac:grpSpMk id="3" creationId="{3E115D7A-59CE-C250-0437-039293928A37}"/>
          </ac:grpSpMkLst>
        </pc:grpChg>
        <pc:grpChg chg="mod">
          <ac:chgData name="Zhu, Lida (ジュ リダ）" userId="e480d8bf-7de6-43ed-acdb-ff1de05e07a1" providerId="ADAL" clId="{A78F4FF2-BB82-410E-B0C9-1B1E17040B00}" dt="2025-04-24T02:01:41.682" v="26846" actId="164"/>
          <ac:grpSpMkLst>
            <pc:docMk/>
            <pc:sldMk cId="719041589" sldId="256"/>
            <ac:grpSpMk id="4647" creationId="{CC42F260-88B2-9D05-2F80-95D710BF4905}"/>
          </ac:grpSpMkLst>
        </pc:grpChg>
        <pc:grpChg chg="mod">
          <ac:chgData name="Zhu, Lida (ジュ リダ）" userId="e480d8bf-7de6-43ed-acdb-ff1de05e07a1" providerId="ADAL" clId="{A78F4FF2-BB82-410E-B0C9-1B1E17040B00}" dt="2025-04-24T02:01:41.682" v="26846" actId="164"/>
          <ac:grpSpMkLst>
            <pc:docMk/>
            <pc:sldMk cId="719041589" sldId="256"/>
            <ac:grpSpMk id="4648" creationId="{1F7DA984-4B2C-0910-86D6-D7837C8366D6}"/>
          </ac:grpSpMkLst>
        </pc:grpChg>
        <pc:grpChg chg="mod">
          <ac:chgData name="Zhu, Lida (ジュ リダ）" userId="e480d8bf-7de6-43ed-acdb-ff1de05e07a1" providerId="ADAL" clId="{A78F4FF2-BB82-410E-B0C9-1B1E17040B00}" dt="2025-04-24T02:10:22.389" v="26972" actId="164"/>
          <ac:grpSpMkLst>
            <pc:docMk/>
            <pc:sldMk cId="719041589" sldId="256"/>
            <ac:grpSpMk id="4701" creationId="{F550078A-ED24-9DFA-60D7-9D99310D4E4D}"/>
          </ac:grpSpMkLst>
        </pc:grpChg>
        <pc:grpChg chg="mod">
          <ac:chgData name="Zhu, Lida (ジュ リダ）" userId="e480d8bf-7de6-43ed-acdb-ff1de05e07a1" providerId="ADAL" clId="{A78F4FF2-BB82-410E-B0C9-1B1E17040B00}" dt="2025-04-24T02:10:22.389" v="26972" actId="164"/>
          <ac:grpSpMkLst>
            <pc:docMk/>
            <pc:sldMk cId="719041589" sldId="256"/>
            <ac:grpSpMk id="4702" creationId="{528C0CFD-31D4-B6DC-8188-2F3FF5C47012}"/>
          </ac:grpSpMkLst>
        </pc:grpChg>
        <pc:grpChg chg="mod">
          <ac:chgData name="Zhu, Lida (ジュ リダ）" userId="e480d8bf-7de6-43ed-acdb-ff1de05e07a1" providerId="ADAL" clId="{A78F4FF2-BB82-410E-B0C9-1B1E17040B00}" dt="2025-04-23T06:30:29.966" v="20370" actId="164"/>
          <ac:grpSpMkLst>
            <pc:docMk/>
            <pc:sldMk cId="719041589" sldId="256"/>
            <ac:grpSpMk id="4996" creationId="{B2E1CF7D-6D87-9684-9E20-75F287E7E0E6}"/>
          </ac:grpSpMkLst>
        </pc:grpChg>
        <pc:grpChg chg="mod">
          <ac:chgData name="Zhu, Lida (ジュ リダ）" userId="e480d8bf-7de6-43ed-acdb-ff1de05e07a1" providerId="ADAL" clId="{A78F4FF2-BB82-410E-B0C9-1B1E17040B00}" dt="2025-04-23T06:30:29.966" v="20370" actId="164"/>
          <ac:grpSpMkLst>
            <pc:docMk/>
            <pc:sldMk cId="719041589" sldId="256"/>
            <ac:grpSpMk id="4998" creationId="{A35BE598-CF58-1468-CB91-E8AAE4C14ADD}"/>
          </ac:grpSpMkLst>
        </pc:grpChg>
        <pc:grpChg chg="mod">
          <ac:chgData name="Zhu, Lida (ジュ リダ）" userId="e480d8bf-7de6-43ed-acdb-ff1de05e07a1" providerId="ADAL" clId="{A78F4FF2-BB82-410E-B0C9-1B1E17040B00}" dt="2025-04-23T06:30:29.966" v="20370" actId="164"/>
          <ac:grpSpMkLst>
            <pc:docMk/>
            <pc:sldMk cId="719041589" sldId="256"/>
            <ac:grpSpMk id="4999" creationId="{2A2EA1CB-0C94-C59F-4C9C-DC53CA7ADEDF}"/>
          </ac:grpSpMkLst>
        </pc:grpChg>
        <pc:grpChg chg="mod">
          <ac:chgData name="Zhu, Lida (ジュ リダ）" userId="e480d8bf-7de6-43ed-acdb-ff1de05e07a1" providerId="ADAL" clId="{A78F4FF2-BB82-410E-B0C9-1B1E17040B00}" dt="2025-04-23T06:30:29.966" v="20370" actId="164"/>
          <ac:grpSpMkLst>
            <pc:docMk/>
            <pc:sldMk cId="719041589" sldId="256"/>
            <ac:grpSpMk id="5001" creationId="{7980B883-DAC5-9AA3-6FA1-5F8AB173ACCB}"/>
          </ac:grpSpMkLst>
        </pc:grpChg>
        <pc:grpChg chg="add mod">
          <ac:chgData name="Zhu, Lida (ジュ リダ）" userId="e480d8bf-7de6-43ed-acdb-ff1de05e07a1" providerId="ADAL" clId="{A78F4FF2-BB82-410E-B0C9-1B1E17040B00}" dt="2025-04-24T01:55:32.864" v="26661" actId="164"/>
          <ac:grpSpMkLst>
            <pc:docMk/>
            <pc:sldMk cId="719041589" sldId="256"/>
            <ac:grpSpMk id="5245" creationId="{557145E3-2CA5-5845-B13B-387A5513526A}"/>
          </ac:grpSpMkLst>
        </pc:grpChg>
        <pc:grpChg chg="mod">
          <ac:chgData name="Zhu, Lida (ジュ リダ）" userId="e480d8bf-7de6-43ed-acdb-ff1de05e07a1" providerId="ADAL" clId="{A78F4FF2-BB82-410E-B0C9-1B1E17040B00}" dt="2025-04-23T08:11:13.037" v="21909" actId="1076"/>
          <ac:grpSpMkLst>
            <pc:docMk/>
            <pc:sldMk cId="719041589" sldId="256"/>
            <ac:grpSpMk id="5284" creationId="{8E8C094E-29C6-FA43-12C9-D38A83E2A186}"/>
          </ac:grpSpMkLst>
        </pc:grpChg>
        <pc:grpChg chg="mod">
          <ac:chgData name="Zhu, Lida (ジュ リダ）" userId="e480d8bf-7de6-43ed-acdb-ff1de05e07a1" providerId="ADAL" clId="{A78F4FF2-BB82-410E-B0C9-1B1E17040B00}" dt="2025-04-24T05:06:20.976" v="27439" actId="1038"/>
          <ac:grpSpMkLst>
            <pc:docMk/>
            <pc:sldMk cId="719041589" sldId="256"/>
            <ac:grpSpMk id="5333" creationId="{B6335F3C-3A45-76A0-D236-BC08152CED9C}"/>
          </ac:grpSpMkLst>
        </pc:grpChg>
        <pc:grpChg chg="add mod">
          <ac:chgData name="Zhu, Lida (ジュ リダ）" userId="e480d8bf-7de6-43ed-acdb-ff1de05e07a1" providerId="ADAL" clId="{A78F4FF2-BB82-410E-B0C9-1B1E17040B00}" dt="2025-04-24T02:27:56.729" v="27017" actId="1035"/>
          <ac:grpSpMkLst>
            <pc:docMk/>
            <pc:sldMk cId="719041589" sldId="256"/>
            <ac:grpSpMk id="5341" creationId="{E9DC62DF-E551-9F41-6739-0B8D3B1FC317}"/>
          </ac:grpSpMkLst>
        </pc:grpChg>
        <pc:grpChg chg="add del mod">
          <ac:chgData name="Zhu, Lida (ジュ リダ）" userId="e480d8bf-7de6-43ed-acdb-ff1de05e07a1" providerId="ADAL" clId="{A78F4FF2-BB82-410E-B0C9-1B1E17040B00}" dt="2025-04-25T00:07:04.870" v="28293" actId="1035"/>
          <ac:grpSpMkLst>
            <pc:docMk/>
            <pc:sldMk cId="719041589" sldId="256"/>
            <ac:grpSpMk id="5344" creationId="{D9E03BEF-AF46-EBC2-17D4-10AB56488F46}"/>
          </ac:grpSpMkLst>
        </pc:grpChg>
        <pc:picChg chg="add mod">
          <ac:chgData name="Zhu, Lida (ジュ リダ）" userId="e480d8bf-7de6-43ed-acdb-ff1de05e07a1" providerId="ADAL" clId="{A78F4FF2-BB82-410E-B0C9-1B1E17040B00}" dt="2025-04-24T03:01:14.883" v="27196" actId="14100"/>
          <ac:picMkLst>
            <pc:docMk/>
            <pc:sldMk cId="719041589" sldId="256"/>
            <ac:picMk id="11" creationId="{10A2EED0-46E0-D416-7ECD-1A93C81F5C12}"/>
          </ac:picMkLst>
        </pc:picChg>
        <pc:picChg chg="mod">
          <ac:chgData name="Zhu, Lida (ジュ リダ）" userId="e480d8bf-7de6-43ed-acdb-ff1de05e07a1" providerId="ADAL" clId="{A78F4FF2-BB82-410E-B0C9-1B1E17040B00}" dt="2025-04-24T02:01:41.682" v="26846" actId="164"/>
          <ac:picMkLst>
            <pc:docMk/>
            <pc:sldMk cId="719041589" sldId="256"/>
            <ac:picMk id="4645" creationId="{75BC2CC4-9E9E-20B6-A169-58AB59D3F003}"/>
          </ac:picMkLst>
        </pc:picChg>
        <pc:picChg chg="mod">
          <ac:chgData name="Zhu, Lida (ジュ リダ）" userId="e480d8bf-7de6-43ed-acdb-ff1de05e07a1" providerId="ADAL" clId="{A78F4FF2-BB82-410E-B0C9-1B1E17040B00}" dt="2025-04-24T02:01:41.682" v="26846" actId="164"/>
          <ac:picMkLst>
            <pc:docMk/>
            <pc:sldMk cId="719041589" sldId="256"/>
            <ac:picMk id="4646" creationId="{D05C73ED-3C5F-E86A-0309-28732B7E27C0}"/>
          </ac:picMkLst>
        </pc:picChg>
        <pc:picChg chg="mod modCrop">
          <ac:chgData name="Zhu, Lida (ジュ リダ）" userId="e480d8bf-7de6-43ed-acdb-ff1de05e07a1" providerId="ADAL" clId="{A78F4FF2-BB82-410E-B0C9-1B1E17040B00}" dt="2025-04-24T02:59:25.373" v="27181" actId="164"/>
          <ac:picMkLst>
            <pc:docMk/>
            <pc:sldMk cId="719041589" sldId="256"/>
            <ac:picMk id="4668" creationId="{4D07C8F1-8DDF-308B-B44F-1596226B7CED}"/>
          </ac:picMkLst>
        </pc:picChg>
        <pc:picChg chg="mod">
          <ac:chgData name="Zhu, Lida (ジュ リダ）" userId="e480d8bf-7de6-43ed-acdb-ff1de05e07a1" providerId="ADAL" clId="{A78F4FF2-BB82-410E-B0C9-1B1E17040B00}" dt="2025-04-24T02:59:25.373" v="27181" actId="164"/>
          <ac:picMkLst>
            <pc:docMk/>
            <pc:sldMk cId="719041589" sldId="256"/>
            <ac:picMk id="4669" creationId="{D7E1C281-01A9-DDC1-0E7D-F0E0229F1F4C}"/>
          </ac:picMkLst>
        </pc:picChg>
        <pc:picChg chg="mod modCrop">
          <ac:chgData name="Zhu, Lida (ジュ リダ）" userId="e480d8bf-7de6-43ed-acdb-ff1de05e07a1" providerId="ADAL" clId="{A78F4FF2-BB82-410E-B0C9-1B1E17040B00}" dt="2025-04-24T02:59:25.373" v="27181" actId="164"/>
          <ac:picMkLst>
            <pc:docMk/>
            <pc:sldMk cId="719041589" sldId="256"/>
            <ac:picMk id="4670" creationId="{FF96F762-C249-1D1B-2EDA-19434ACA290A}"/>
          </ac:picMkLst>
        </pc:picChg>
        <pc:picChg chg="mod">
          <ac:chgData name="Zhu, Lida (ジュ リダ）" userId="e480d8bf-7de6-43ed-acdb-ff1de05e07a1" providerId="ADAL" clId="{A78F4FF2-BB82-410E-B0C9-1B1E17040B00}" dt="2025-04-24T02:59:25.373" v="27181" actId="164"/>
          <ac:picMkLst>
            <pc:docMk/>
            <pc:sldMk cId="719041589" sldId="256"/>
            <ac:picMk id="4671" creationId="{AD8BE9F4-2E4B-E95A-0032-76CCF34EB170}"/>
          </ac:picMkLst>
        </pc:picChg>
        <pc:cxnChg chg="mod">
          <ac:chgData name="Zhu, Lida (ジュ リダ）" userId="e480d8bf-7de6-43ed-acdb-ff1de05e07a1" providerId="ADAL" clId="{A78F4FF2-BB82-410E-B0C9-1B1E17040B00}" dt="2025-04-23T06:30:29.966" v="20370" actId="164"/>
          <ac:cxnSpMkLst>
            <pc:docMk/>
            <pc:sldMk cId="719041589" sldId="256"/>
            <ac:cxnSpMk id="4994" creationId="{0E03F4A3-C7AB-B9B4-0C8C-31480C9CF3D6}"/>
          </ac:cxnSpMkLst>
        </pc:cxnChg>
        <pc:cxnChg chg="mod">
          <ac:chgData name="Zhu, Lida (ジュ リダ）" userId="e480d8bf-7de6-43ed-acdb-ff1de05e07a1" providerId="ADAL" clId="{A78F4FF2-BB82-410E-B0C9-1B1E17040B00}" dt="2025-04-23T08:21:41.616" v="21990" actId="14100"/>
          <ac:cxnSpMkLst>
            <pc:docMk/>
            <pc:sldMk cId="719041589" sldId="256"/>
            <ac:cxnSpMk id="4995" creationId="{17CE6242-9115-CF1F-C2D3-01911F76F4D2}"/>
          </ac:cxnSpMkLst>
        </pc:cxnChg>
      </pc:sldChg>
      <pc:sldChg chg="addSp delSp modSp new mod delAnim modAnim modShow">
        <pc:chgData name="Zhu, Lida (ジュ リダ）" userId="e480d8bf-7de6-43ed-acdb-ff1de05e07a1" providerId="ADAL" clId="{A78F4FF2-BB82-410E-B0C9-1B1E17040B00}" dt="2025-04-23T23:26:01.245" v="22028" actId="729"/>
        <pc:sldMkLst>
          <pc:docMk/>
          <pc:sldMk cId="1556235352" sldId="257"/>
        </pc:sldMkLst>
      </pc:sldChg>
      <pc:sldChg chg="addSp delSp modSp mod">
        <pc:chgData name="Zhu, Lida (ジュ リダ）" userId="e480d8bf-7de6-43ed-acdb-ff1de05e07a1" providerId="ADAL" clId="{A78F4FF2-BB82-410E-B0C9-1B1E17040B00}" dt="2025-04-24T02:59:06.638" v="27178" actId="1037"/>
        <pc:sldMkLst>
          <pc:docMk/>
          <pc:sldMk cId="797988825" sldId="258"/>
        </pc:sldMkLst>
      </pc:sldChg>
      <pc:sldChg chg="add del">
        <pc:chgData name="Zhu, Lida (ジュ リダ）" userId="e480d8bf-7de6-43ed-acdb-ff1de05e07a1" providerId="ADAL" clId="{A78F4FF2-BB82-410E-B0C9-1B1E17040B00}" dt="2025-04-24T05:39:35.938" v="27722" actId="47"/>
        <pc:sldMkLst>
          <pc:docMk/>
          <pc:sldMk cId="558950668" sldId="259"/>
        </pc:sldMkLst>
      </pc:sldChg>
      <pc:sldChg chg="add del ord">
        <pc:chgData name="Zhu, Lida (ジュ リダ）" userId="e480d8bf-7de6-43ed-acdb-ff1de05e07a1" providerId="ADAL" clId="{A78F4FF2-BB82-410E-B0C9-1B1E17040B00}" dt="2025-04-24T05:37:57.178" v="27713"/>
        <pc:sldMkLst>
          <pc:docMk/>
          <pc:sldMk cId="612804947" sldId="259"/>
        </pc:sldMkLst>
      </pc:sldChg>
      <pc:sldChg chg="add del">
        <pc:chgData name="Zhu, Lida (ジュ リダ）" userId="e480d8bf-7de6-43ed-acdb-ff1de05e07a1" providerId="ADAL" clId="{A78F4FF2-BB82-410E-B0C9-1B1E17040B00}" dt="2025-04-24T05:38:02.345" v="27715"/>
        <pc:sldMkLst>
          <pc:docMk/>
          <pc:sldMk cId="2566075366" sldId="259"/>
        </pc:sldMkLst>
      </pc:sldChg>
    </pc:docChg>
  </pc:docChgLst>
  <pc:docChgLst>
    <pc:chgData name="Zhu, Lida (ジュ リダ）" userId="e480d8bf-7de6-43ed-acdb-ff1de05e07a1" providerId="ADAL" clId="{0CC2BC4F-68D7-457E-9A0A-C968DBE47B1C}"/>
    <pc:docChg chg="undo redo custSel delSld modSld modMainMaster">
      <pc:chgData name="Zhu, Lida (ジュ リダ）" userId="e480d8bf-7de6-43ed-acdb-ff1de05e07a1" providerId="ADAL" clId="{0CC2BC4F-68D7-457E-9A0A-C968DBE47B1C}" dt="2025-04-29T00:27:32.585" v="701" actId="20577"/>
      <pc:docMkLst>
        <pc:docMk/>
      </pc:docMkLst>
      <pc:sldChg chg="addSp delSp modSp mod">
        <pc:chgData name="Zhu, Lida (ジュ リダ）" userId="e480d8bf-7de6-43ed-acdb-ff1de05e07a1" providerId="ADAL" clId="{0CC2BC4F-68D7-457E-9A0A-C968DBE47B1C}" dt="2025-04-29T00:27:32.585" v="701" actId="20577"/>
        <pc:sldMkLst>
          <pc:docMk/>
          <pc:sldMk cId="719041589" sldId="256"/>
        </pc:sldMkLst>
        <pc:spChg chg="mod">
          <ac:chgData name="Zhu, Lida (ジュ リダ）" userId="e480d8bf-7de6-43ed-acdb-ff1de05e07a1" providerId="ADAL" clId="{0CC2BC4F-68D7-457E-9A0A-C968DBE47B1C}" dt="2025-04-27T23:58:30.178" v="76" actId="1036"/>
          <ac:spMkLst>
            <pc:docMk/>
            <pc:sldMk cId="719041589" sldId="256"/>
            <ac:spMk id="2" creationId="{66A370B1-6F66-8B44-240B-F191DFF5AFBC}"/>
          </ac:spMkLst>
        </pc:spChg>
        <pc:spChg chg="mod">
          <ac:chgData name="Zhu, Lida (ジュ リダ）" userId="e480d8bf-7de6-43ed-acdb-ff1de05e07a1" providerId="ADAL" clId="{0CC2BC4F-68D7-457E-9A0A-C968DBE47B1C}" dt="2025-04-28T00:18:51.491" v="477" actId="14100"/>
          <ac:spMkLst>
            <pc:docMk/>
            <pc:sldMk cId="719041589" sldId="256"/>
            <ac:spMk id="4" creationId="{5FA949DC-3BE3-704B-998D-9B2819186417}"/>
          </ac:spMkLst>
        </pc:spChg>
        <pc:spChg chg="mod">
          <ac:chgData name="Zhu, Lida (ジュ リダ）" userId="e480d8bf-7de6-43ed-acdb-ff1de05e07a1" providerId="ADAL" clId="{0CC2BC4F-68D7-457E-9A0A-C968DBE47B1C}" dt="2025-04-27T23:59:50.168" v="95" actId="20577"/>
          <ac:spMkLst>
            <pc:docMk/>
            <pc:sldMk cId="719041589" sldId="256"/>
            <ac:spMk id="5" creationId="{7E261FF7-D893-1F48-C540-A927B8A10969}"/>
          </ac:spMkLst>
        </pc:spChg>
        <pc:spChg chg="mod">
          <ac:chgData name="Zhu, Lida (ジュ リダ）" userId="e480d8bf-7de6-43ed-acdb-ff1de05e07a1" providerId="ADAL" clId="{0CC2BC4F-68D7-457E-9A0A-C968DBE47B1C}" dt="2025-04-27T23:58:34.994" v="79" actId="1036"/>
          <ac:spMkLst>
            <pc:docMk/>
            <pc:sldMk cId="719041589" sldId="256"/>
            <ac:spMk id="6" creationId="{CACA82EE-898E-BF7C-EFA8-E50B0142E2B7}"/>
          </ac:spMkLst>
        </pc:spChg>
        <pc:spChg chg="mod">
          <ac:chgData name="Zhu, Lida (ジュ リダ）" userId="e480d8bf-7de6-43ed-acdb-ff1de05e07a1" providerId="ADAL" clId="{0CC2BC4F-68D7-457E-9A0A-C968DBE47B1C}" dt="2025-04-29T00:27:32.585" v="701" actId="20577"/>
          <ac:spMkLst>
            <pc:docMk/>
            <pc:sldMk cId="719041589" sldId="256"/>
            <ac:spMk id="7" creationId="{A1C23417-7CD3-3081-7E2A-54C299EBC12B}"/>
          </ac:spMkLst>
        </pc:spChg>
        <pc:spChg chg="mod">
          <ac:chgData name="Zhu, Lida (ジュ リダ）" userId="e480d8bf-7de6-43ed-acdb-ff1de05e07a1" providerId="ADAL" clId="{0CC2BC4F-68D7-457E-9A0A-C968DBE47B1C}" dt="2025-04-27T23:58:06.529" v="72" actId="1036"/>
          <ac:spMkLst>
            <pc:docMk/>
            <pc:sldMk cId="719041589" sldId="256"/>
            <ac:spMk id="8" creationId="{5BA16B5C-C227-673D-0EAC-B8F2BC1DAB65}"/>
          </ac:spMkLst>
        </pc:spChg>
        <pc:spChg chg="mod">
          <ac:chgData name="Zhu, Lida (ジュ リダ）" userId="e480d8bf-7de6-43ed-acdb-ff1de05e07a1" providerId="ADAL" clId="{0CC2BC4F-68D7-457E-9A0A-C968DBE47B1C}" dt="2025-04-28T00:06:21.190" v="241" actId="1076"/>
          <ac:spMkLst>
            <pc:docMk/>
            <pc:sldMk cId="719041589" sldId="256"/>
            <ac:spMk id="9" creationId="{4BAC9C78-8CDE-A94D-B60B-AF50F6EB9985}"/>
          </ac:spMkLst>
        </pc:spChg>
        <pc:spChg chg="mod">
          <ac:chgData name="Zhu, Lida (ジュ リダ）" userId="e480d8bf-7de6-43ed-acdb-ff1de05e07a1" providerId="ADAL" clId="{0CC2BC4F-68D7-457E-9A0A-C968DBE47B1C}" dt="2025-04-28T00:11:14.894" v="439" actId="1035"/>
          <ac:spMkLst>
            <pc:docMk/>
            <pc:sldMk cId="719041589" sldId="256"/>
            <ac:spMk id="10" creationId="{A03BE50D-EE2F-4603-9909-5224B98DA4E0}"/>
          </ac:spMkLst>
        </pc:spChg>
        <pc:spChg chg="add mod ord">
          <ac:chgData name="Zhu, Lida (ジュ リダ）" userId="e480d8bf-7de6-43ed-acdb-ff1de05e07a1" providerId="ADAL" clId="{0CC2BC4F-68D7-457E-9A0A-C968DBE47B1C}" dt="2025-04-28T00:18:47.472" v="476" actId="14100"/>
          <ac:spMkLst>
            <pc:docMk/>
            <pc:sldMk cId="719041589" sldId="256"/>
            <ac:spMk id="12" creationId="{19CFEA2D-F067-75FE-6936-7002E09B903D}"/>
          </ac:spMkLst>
        </pc:spChg>
        <pc:spChg chg="mod">
          <ac:chgData name="Zhu, Lida (ジュ リダ）" userId="e480d8bf-7de6-43ed-acdb-ff1de05e07a1" providerId="ADAL" clId="{0CC2BC4F-68D7-457E-9A0A-C968DBE47B1C}" dt="2025-04-28T00:01:16.019" v="136" actId="1036"/>
          <ac:spMkLst>
            <pc:docMk/>
            <pc:sldMk cId="719041589" sldId="256"/>
            <ac:spMk id="14" creationId="{25DBA667-5C01-C716-B18F-A8E20135152A}"/>
          </ac:spMkLst>
        </pc:spChg>
        <pc:spChg chg="mod">
          <ac:chgData name="Zhu, Lida (ジュ リダ）" userId="e480d8bf-7de6-43ed-acdb-ff1de05e07a1" providerId="ADAL" clId="{0CC2BC4F-68D7-457E-9A0A-C968DBE47B1C}" dt="2025-04-28T23:31:55.861" v="539" actId="6549"/>
          <ac:spMkLst>
            <pc:docMk/>
            <pc:sldMk cId="719041589" sldId="256"/>
            <ac:spMk id="15" creationId="{D3A85396-E8A4-DDA1-CF95-5C2EFE0D707D}"/>
          </ac:spMkLst>
        </pc:spChg>
        <pc:spChg chg="mod">
          <ac:chgData name="Zhu, Lida (ジュ リダ）" userId="e480d8bf-7de6-43ed-acdb-ff1de05e07a1" providerId="ADAL" clId="{0CC2BC4F-68D7-457E-9A0A-C968DBE47B1C}" dt="2025-04-28T00:10:53.984" v="430" actId="1036"/>
          <ac:spMkLst>
            <pc:docMk/>
            <pc:sldMk cId="719041589" sldId="256"/>
            <ac:spMk id="22" creationId="{7D4542D5-CC3E-A4BD-C5FF-0BF2961528FE}"/>
          </ac:spMkLst>
        </pc:spChg>
        <pc:spChg chg="mod">
          <ac:chgData name="Zhu, Lida (ジュ リダ）" userId="e480d8bf-7de6-43ed-acdb-ff1de05e07a1" providerId="ADAL" clId="{0CC2BC4F-68D7-457E-9A0A-C968DBE47B1C}" dt="2025-04-28T00:10:53.984" v="430" actId="1036"/>
          <ac:spMkLst>
            <pc:docMk/>
            <pc:sldMk cId="719041589" sldId="256"/>
            <ac:spMk id="23" creationId="{4B860E70-0F7B-DBAE-B021-FFCDE8AA277F}"/>
          </ac:spMkLst>
        </pc:spChg>
        <pc:spChg chg="mod">
          <ac:chgData name="Zhu, Lida (ジュ リダ）" userId="e480d8bf-7de6-43ed-acdb-ff1de05e07a1" providerId="ADAL" clId="{0CC2BC4F-68D7-457E-9A0A-C968DBE47B1C}" dt="2025-04-28T00:01:41.783" v="143" actId="1036"/>
          <ac:spMkLst>
            <pc:docMk/>
            <pc:sldMk cId="719041589" sldId="256"/>
            <ac:spMk id="45" creationId="{03C396C7-A470-A7C1-3935-8DD36C58B420}"/>
          </ac:spMkLst>
        </pc:spChg>
        <pc:spChg chg="mod">
          <ac:chgData name="Zhu, Lida (ジュ リダ）" userId="e480d8bf-7de6-43ed-acdb-ff1de05e07a1" providerId="ADAL" clId="{0CC2BC4F-68D7-457E-9A0A-C968DBE47B1C}" dt="2025-04-28T00:04:04.027" v="184" actId="1036"/>
          <ac:spMkLst>
            <pc:docMk/>
            <pc:sldMk cId="719041589" sldId="256"/>
            <ac:spMk id="3809" creationId="{04634307-DE1F-6875-D6BA-A4154F7189B1}"/>
          </ac:spMkLst>
        </pc:spChg>
        <pc:spChg chg="mod">
          <ac:chgData name="Zhu, Lida (ジュ リダ）" userId="e480d8bf-7de6-43ed-acdb-ff1de05e07a1" providerId="ADAL" clId="{0CC2BC4F-68D7-457E-9A0A-C968DBE47B1C}" dt="2025-04-28T00:04:45.782" v="191" actId="14100"/>
          <ac:spMkLst>
            <pc:docMk/>
            <pc:sldMk cId="719041589" sldId="256"/>
            <ac:spMk id="4642" creationId="{66212728-46FE-BA27-EE30-2970207310D1}"/>
          </ac:spMkLst>
        </pc:spChg>
        <pc:spChg chg="mod">
          <ac:chgData name="Zhu, Lida (ジュ リダ）" userId="e480d8bf-7de6-43ed-acdb-ff1de05e07a1" providerId="ADAL" clId="{0CC2BC4F-68D7-457E-9A0A-C968DBE47B1C}" dt="2025-04-28T00:19:50.196" v="479" actId="20577"/>
          <ac:spMkLst>
            <pc:docMk/>
            <pc:sldMk cId="719041589" sldId="256"/>
            <ac:spMk id="4643" creationId="{0AD3171C-8D57-6B0D-D549-D84D9E86F3A7}"/>
          </ac:spMkLst>
        </pc:spChg>
        <pc:spChg chg="mod">
          <ac:chgData name="Zhu, Lida (ジュ リダ）" userId="e480d8bf-7de6-43ed-acdb-ff1de05e07a1" providerId="ADAL" clId="{0CC2BC4F-68D7-457E-9A0A-C968DBE47B1C}" dt="2025-04-28T00:05:10.545" v="215" actId="14100"/>
          <ac:spMkLst>
            <pc:docMk/>
            <pc:sldMk cId="719041589" sldId="256"/>
            <ac:spMk id="4665" creationId="{98E5CD91-0EB8-4279-58F2-3D33223DE593}"/>
          </ac:spMkLst>
        </pc:spChg>
        <pc:spChg chg="mod">
          <ac:chgData name="Zhu, Lida (ジュ リダ）" userId="e480d8bf-7de6-43ed-acdb-ff1de05e07a1" providerId="ADAL" clId="{0CC2BC4F-68D7-457E-9A0A-C968DBE47B1C}" dt="2025-04-28T00:05:06.647" v="214" actId="1036"/>
          <ac:spMkLst>
            <pc:docMk/>
            <pc:sldMk cId="719041589" sldId="256"/>
            <ac:spMk id="4666" creationId="{0A417F73-347F-E474-0883-AA3E36F2FDFF}"/>
          </ac:spMkLst>
        </pc:spChg>
        <pc:spChg chg="mod">
          <ac:chgData name="Zhu, Lida (ジュ リダ）" userId="e480d8bf-7de6-43ed-acdb-ff1de05e07a1" providerId="ADAL" clId="{0CC2BC4F-68D7-457E-9A0A-C968DBE47B1C}" dt="2025-04-28T00:23:17.819" v="495" actId="14100"/>
          <ac:spMkLst>
            <pc:docMk/>
            <pc:sldMk cId="719041589" sldId="256"/>
            <ac:spMk id="4696" creationId="{FDC1D2AD-F281-331A-548F-C027FED2F31B}"/>
          </ac:spMkLst>
        </pc:spChg>
        <pc:spChg chg="mod">
          <ac:chgData name="Zhu, Lida (ジュ リダ）" userId="e480d8bf-7de6-43ed-acdb-ff1de05e07a1" providerId="ADAL" clId="{0CC2BC4F-68D7-457E-9A0A-C968DBE47B1C}" dt="2025-04-28T00:24:39.652" v="530" actId="20577"/>
          <ac:spMkLst>
            <pc:docMk/>
            <pc:sldMk cId="719041589" sldId="256"/>
            <ac:spMk id="4699" creationId="{348C9F9C-A15E-2D58-5350-788C99598959}"/>
          </ac:spMkLst>
        </pc:spChg>
        <pc:spChg chg="mod">
          <ac:chgData name="Zhu, Lida (ジュ リダ）" userId="e480d8bf-7de6-43ed-acdb-ff1de05e07a1" providerId="ADAL" clId="{0CC2BC4F-68D7-457E-9A0A-C968DBE47B1C}" dt="2025-04-27T23:55:42.962" v="2"/>
          <ac:spMkLst>
            <pc:docMk/>
            <pc:sldMk cId="719041589" sldId="256"/>
            <ac:spMk id="4778" creationId="{AA7A982D-3FA1-F9FC-BA36-B421AF3C8779}"/>
          </ac:spMkLst>
        </pc:spChg>
        <pc:spChg chg="mod">
          <ac:chgData name="Zhu, Lida (ジュ リダ）" userId="e480d8bf-7de6-43ed-acdb-ff1de05e07a1" providerId="ADAL" clId="{0CC2BC4F-68D7-457E-9A0A-C968DBE47B1C}" dt="2025-04-27T23:55:42.962" v="2"/>
          <ac:spMkLst>
            <pc:docMk/>
            <pc:sldMk cId="719041589" sldId="256"/>
            <ac:spMk id="4879" creationId="{634F1C09-E9F6-C4F4-26AE-D0E6F22DDACD}"/>
          </ac:spMkLst>
        </pc:spChg>
        <pc:spChg chg="mod">
          <ac:chgData name="Zhu, Lida (ジュ リダ）" userId="e480d8bf-7de6-43ed-acdb-ff1de05e07a1" providerId="ADAL" clId="{0CC2BC4F-68D7-457E-9A0A-C968DBE47B1C}" dt="2025-04-27T23:55:42.962" v="2"/>
          <ac:spMkLst>
            <pc:docMk/>
            <pc:sldMk cId="719041589" sldId="256"/>
            <ac:spMk id="4923" creationId="{DC1B23AE-3352-119B-F766-1C8B772F4C4C}"/>
          </ac:spMkLst>
        </pc:spChg>
        <pc:spChg chg="mod">
          <ac:chgData name="Zhu, Lida (ジュ リダ）" userId="e480d8bf-7de6-43ed-acdb-ff1de05e07a1" providerId="ADAL" clId="{0CC2BC4F-68D7-457E-9A0A-C968DBE47B1C}" dt="2025-04-27T23:55:42.962" v="2"/>
          <ac:spMkLst>
            <pc:docMk/>
            <pc:sldMk cId="719041589" sldId="256"/>
            <ac:spMk id="5011" creationId="{DA0EBDBD-0223-DC39-3260-DF96AFAC031E}"/>
          </ac:spMkLst>
        </pc:spChg>
        <pc:spChg chg="mod">
          <ac:chgData name="Zhu, Lida (ジュ リダ）" userId="e480d8bf-7de6-43ed-acdb-ff1de05e07a1" providerId="ADAL" clId="{0CC2BC4F-68D7-457E-9A0A-C968DBE47B1C}" dt="2025-04-28T00:11:45.367" v="442" actId="165"/>
          <ac:spMkLst>
            <pc:docMk/>
            <pc:sldMk cId="719041589" sldId="256"/>
            <ac:spMk id="5023" creationId="{D053D737-8031-774E-F01C-BF8989F38BAA}"/>
          </ac:spMkLst>
        </pc:spChg>
        <pc:spChg chg="mod">
          <ac:chgData name="Zhu, Lida (ジュ リダ）" userId="e480d8bf-7de6-43ed-acdb-ff1de05e07a1" providerId="ADAL" clId="{0CC2BC4F-68D7-457E-9A0A-C968DBE47B1C}" dt="2025-04-27T23:55:42.962" v="2"/>
          <ac:spMkLst>
            <pc:docMk/>
            <pc:sldMk cId="719041589" sldId="256"/>
            <ac:spMk id="5025" creationId="{87BF26C2-65DD-1F55-DDE1-2EA12BAA996F}"/>
          </ac:spMkLst>
        </pc:spChg>
        <pc:spChg chg="mod">
          <ac:chgData name="Zhu, Lida (ジュ リダ）" userId="e480d8bf-7de6-43ed-acdb-ff1de05e07a1" providerId="ADAL" clId="{0CC2BC4F-68D7-457E-9A0A-C968DBE47B1C}" dt="2025-04-27T23:55:42.962" v="2"/>
          <ac:spMkLst>
            <pc:docMk/>
            <pc:sldMk cId="719041589" sldId="256"/>
            <ac:spMk id="5026" creationId="{44D2FAF9-CB57-544F-A0B2-597DBCC087E0}"/>
          </ac:spMkLst>
        </pc:spChg>
        <pc:spChg chg="mod">
          <ac:chgData name="Zhu, Lida (ジュ リダ）" userId="e480d8bf-7de6-43ed-acdb-ff1de05e07a1" providerId="ADAL" clId="{0CC2BC4F-68D7-457E-9A0A-C968DBE47B1C}" dt="2025-04-28T00:11:45.367" v="442" actId="165"/>
          <ac:spMkLst>
            <pc:docMk/>
            <pc:sldMk cId="719041589" sldId="256"/>
            <ac:spMk id="5027" creationId="{A9B2FA4C-A71B-709C-44D8-D3E71F743B1B}"/>
          </ac:spMkLst>
        </pc:spChg>
        <pc:spChg chg="mod">
          <ac:chgData name="Zhu, Lida (ジュ リダ）" userId="e480d8bf-7de6-43ed-acdb-ff1de05e07a1" providerId="ADAL" clId="{0CC2BC4F-68D7-457E-9A0A-C968DBE47B1C}" dt="2025-04-28T00:11:45.367" v="442" actId="165"/>
          <ac:spMkLst>
            <pc:docMk/>
            <pc:sldMk cId="719041589" sldId="256"/>
            <ac:spMk id="5076" creationId="{CB60FD06-5142-5EF5-9496-2E75EE4B6A92}"/>
          </ac:spMkLst>
        </pc:spChg>
        <pc:spChg chg="mod">
          <ac:chgData name="Zhu, Lida (ジュ リダ）" userId="e480d8bf-7de6-43ed-acdb-ff1de05e07a1" providerId="ADAL" clId="{0CC2BC4F-68D7-457E-9A0A-C968DBE47B1C}" dt="2025-04-28T00:11:45.367" v="442" actId="165"/>
          <ac:spMkLst>
            <pc:docMk/>
            <pc:sldMk cId="719041589" sldId="256"/>
            <ac:spMk id="5078" creationId="{70F15810-FA9A-D966-BBD0-C281E9195045}"/>
          </ac:spMkLst>
        </pc:spChg>
        <pc:spChg chg="mod">
          <ac:chgData name="Zhu, Lida (ジュ リダ）" userId="e480d8bf-7de6-43ed-acdb-ff1de05e07a1" providerId="ADAL" clId="{0CC2BC4F-68D7-457E-9A0A-C968DBE47B1C}" dt="2025-04-28T00:11:45.367" v="442" actId="165"/>
          <ac:spMkLst>
            <pc:docMk/>
            <pc:sldMk cId="719041589" sldId="256"/>
            <ac:spMk id="5085" creationId="{DBFB75EF-3014-FD93-0664-924580FC096E}"/>
          </ac:spMkLst>
        </pc:spChg>
        <pc:spChg chg="mod">
          <ac:chgData name="Zhu, Lida (ジュ リダ）" userId="e480d8bf-7de6-43ed-acdb-ff1de05e07a1" providerId="ADAL" clId="{0CC2BC4F-68D7-457E-9A0A-C968DBE47B1C}" dt="2025-04-27T23:55:42.962" v="2"/>
          <ac:spMkLst>
            <pc:docMk/>
            <pc:sldMk cId="719041589" sldId="256"/>
            <ac:spMk id="5094" creationId="{2B5E41E5-0E49-5E0F-15AE-C76129FDA860}"/>
          </ac:spMkLst>
        </pc:spChg>
        <pc:spChg chg="mod">
          <ac:chgData name="Zhu, Lida (ジュ リダ）" userId="e480d8bf-7de6-43ed-acdb-ff1de05e07a1" providerId="ADAL" clId="{0CC2BC4F-68D7-457E-9A0A-C968DBE47B1C}" dt="2025-04-27T23:55:42.962" v="2"/>
          <ac:spMkLst>
            <pc:docMk/>
            <pc:sldMk cId="719041589" sldId="256"/>
            <ac:spMk id="5100" creationId="{EE5F367F-A435-0C78-11F2-68B685F144F6}"/>
          </ac:spMkLst>
        </pc:spChg>
        <pc:spChg chg="mod">
          <ac:chgData name="Zhu, Lida (ジュ リダ）" userId="e480d8bf-7de6-43ed-acdb-ff1de05e07a1" providerId="ADAL" clId="{0CC2BC4F-68D7-457E-9A0A-C968DBE47B1C}" dt="2025-04-28T00:11:45.367" v="442" actId="165"/>
          <ac:spMkLst>
            <pc:docMk/>
            <pc:sldMk cId="719041589" sldId="256"/>
            <ac:spMk id="5116" creationId="{EEA2C7C0-3853-CD12-4753-24B28CB6FE3B}"/>
          </ac:spMkLst>
        </pc:spChg>
        <pc:spChg chg="mod">
          <ac:chgData name="Zhu, Lida (ジュ リダ）" userId="e480d8bf-7de6-43ed-acdb-ff1de05e07a1" providerId="ADAL" clId="{0CC2BC4F-68D7-457E-9A0A-C968DBE47B1C}" dt="2025-04-28T00:11:45.367" v="442" actId="165"/>
          <ac:spMkLst>
            <pc:docMk/>
            <pc:sldMk cId="719041589" sldId="256"/>
            <ac:spMk id="5170" creationId="{58F53F70-F4D4-39C8-0F6D-C94DBD82D61F}"/>
          </ac:spMkLst>
        </pc:spChg>
        <pc:spChg chg="mod">
          <ac:chgData name="Zhu, Lida (ジュ リダ）" userId="e480d8bf-7de6-43ed-acdb-ff1de05e07a1" providerId="ADAL" clId="{0CC2BC4F-68D7-457E-9A0A-C968DBE47B1C}" dt="2025-04-28T00:11:45.367" v="442" actId="165"/>
          <ac:spMkLst>
            <pc:docMk/>
            <pc:sldMk cId="719041589" sldId="256"/>
            <ac:spMk id="5173" creationId="{0DF45799-5623-07EB-57CB-F186254CD67B}"/>
          </ac:spMkLst>
        </pc:spChg>
        <pc:spChg chg="mod">
          <ac:chgData name="Zhu, Lida (ジュ リダ）" userId="e480d8bf-7de6-43ed-acdb-ff1de05e07a1" providerId="ADAL" clId="{0CC2BC4F-68D7-457E-9A0A-C968DBE47B1C}" dt="2025-04-28T00:11:45.367" v="442" actId="165"/>
          <ac:spMkLst>
            <pc:docMk/>
            <pc:sldMk cId="719041589" sldId="256"/>
            <ac:spMk id="5192" creationId="{A5DF391F-8593-7958-7412-DF107F4BDB67}"/>
          </ac:spMkLst>
        </pc:spChg>
        <pc:spChg chg="mod">
          <ac:chgData name="Zhu, Lida (ジュ リダ）" userId="e480d8bf-7de6-43ed-acdb-ff1de05e07a1" providerId="ADAL" clId="{0CC2BC4F-68D7-457E-9A0A-C968DBE47B1C}" dt="2025-04-28T00:11:45.367" v="442" actId="165"/>
          <ac:spMkLst>
            <pc:docMk/>
            <pc:sldMk cId="719041589" sldId="256"/>
            <ac:spMk id="5242" creationId="{A1A4B6AE-D9BB-EF82-4E68-64AEAB3AA8C6}"/>
          </ac:spMkLst>
        </pc:spChg>
        <pc:spChg chg="mod">
          <ac:chgData name="Zhu, Lida (ジュ リダ）" userId="e480d8bf-7de6-43ed-acdb-ff1de05e07a1" providerId="ADAL" clId="{0CC2BC4F-68D7-457E-9A0A-C968DBE47B1C}" dt="2025-04-28T00:01:37.900" v="141" actId="1036"/>
          <ac:spMkLst>
            <pc:docMk/>
            <pc:sldMk cId="719041589" sldId="256"/>
            <ac:spMk id="5243" creationId="{A853610C-6CCC-4A18-C966-1E179A0390F2}"/>
          </ac:spMkLst>
        </pc:spChg>
        <pc:spChg chg="mod">
          <ac:chgData name="Zhu, Lida (ジュ リダ）" userId="e480d8bf-7de6-43ed-acdb-ff1de05e07a1" providerId="ADAL" clId="{0CC2BC4F-68D7-457E-9A0A-C968DBE47B1C}" dt="2025-04-29T00:23:17.979" v="686" actId="14100"/>
          <ac:spMkLst>
            <pc:docMk/>
            <pc:sldMk cId="719041589" sldId="256"/>
            <ac:spMk id="5246" creationId="{E6278DED-9783-D456-B4E1-52AC1203594A}"/>
          </ac:spMkLst>
        </pc:spChg>
        <pc:spChg chg="mod">
          <ac:chgData name="Zhu, Lida (ジュ リダ）" userId="e480d8bf-7de6-43ed-acdb-ff1de05e07a1" providerId="ADAL" clId="{0CC2BC4F-68D7-457E-9A0A-C968DBE47B1C}" dt="2025-04-28T00:11:58.706" v="454" actId="164"/>
          <ac:spMkLst>
            <pc:docMk/>
            <pc:sldMk cId="719041589" sldId="256"/>
            <ac:spMk id="5247" creationId="{9C67A813-D35F-698E-F850-D8C3FFBCAB4C}"/>
          </ac:spMkLst>
        </pc:spChg>
        <pc:spChg chg="mod">
          <ac:chgData name="Zhu, Lida (ジュ リダ）" userId="e480d8bf-7de6-43ed-acdb-ff1de05e07a1" providerId="ADAL" clId="{0CC2BC4F-68D7-457E-9A0A-C968DBE47B1C}" dt="2025-04-27T23:55:42.962" v="2"/>
          <ac:spMkLst>
            <pc:docMk/>
            <pc:sldMk cId="719041589" sldId="256"/>
            <ac:spMk id="5286" creationId="{972063D2-6072-92CC-15E5-582B5D16E285}"/>
          </ac:spMkLst>
        </pc:spChg>
        <pc:spChg chg="mod">
          <ac:chgData name="Zhu, Lida (ジュ リダ）" userId="e480d8bf-7de6-43ed-acdb-ff1de05e07a1" providerId="ADAL" clId="{0CC2BC4F-68D7-457E-9A0A-C968DBE47B1C}" dt="2025-04-27T23:55:42.962" v="2"/>
          <ac:spMkLst>
            <pc:docMk/>
            <pc:sldMk cId="719041589" sldId="256"/>
            <ac:spMk id="5303" creationId="{6F620522-B4AB-7353-23B2-49CBFF8DEF53}"/>
          </ac:spMkLst>
        </pc:spChg>
        <pc:spChg chg="mod">
          <ac:chgData name="Zhu, Lida (ジュ リダ）" userId="e480d8bf-7de6-43ed-acdb-ff1de05e07a1" providerId="ADAL" clId="{0CC2BC4F-68D7-457E-9A0A-C968DBE47B1C}" dt="2025-04-28T00:21:39.607" v="492" actId="1038"/>
          <ac:spMkLst>
            <pc:docMk/>
            <pc:sldMk cId="719041589" sldId="256"/>
            <ac:spMk id="5314" creationId="{BDD2EA1E-BE5B-80F5-CF24-35B9E5C61C2C}"/>
          </ac:spMkLst>
        </pc:spChg>
        <pc:spChg chg="mod">
          <ac:chgData name="Zhu, Lida (ジュ リダ）" userId="e480d8bf-7de6-43ed-acdb-ff1de05e07a1" providerId="ADAL" clId="{0CC2BC4F-68D7-457E-9A0A-C968DBE47B1C}" dt="2025-04-28T00:20:27.825" v="485" actId="20577"/>
          <ac:spMkLst>
            <pc:docMk/>
            <pc:sldMk cId="719041589" sldId="256"/>
            <ac:spMk id="5330" creationId="{9DDA94C9-A910-90E2-E3C6-331C46195C73}"/>
          </ac:spMkLst>
        </pc:spChg>
        <pc:grpChg chg="mod">
          <ac:chgData name="Zhu, Lida (ジュ リダ）" userId="e480d8bf-7de6-43ed-acdb-ff1de05e07a1" providerId="ADAL" clId="{0CC2BC4F-68D7-457E-9A0A-C968DBE47B1C}" dt="2025-04-28T00:01:49.717" v="148" actId="1036"/>
          <ac:grpSpMkLst>
            <pc:docMk/>
            <pc:sldMk cId="719041589" sldId="256"/>
            <ac:grpSpMk id="3" creationId="{3E115D7A-59CE-C250-0437-039293928A37}"/>
          </ac:grpSpMkLst>
        </pc:grpChg>
        <pc:grpChg chg="add mod">
          <ac:chgData name="Zhu, Lida (ジュ リダ）" userId="e480d8bf-7de6-43ed-acdb-ff1de05e07a1" providerId="ADAL" clId="{0CC2BC4F-68D7-457E-9A0A-C968DBE47B1C}" dt="2025-04-28T00:11:58.706" v="454" actId="164"/>
          <ac:grpSpMkLst>
            <pc:docMk/>
            <pc:sldMk cId="719041589" sldId="256"/>
            <ac:grpSpMk id="13" creationId="{AEAED3AA-798E-D610-598C-F7977F406B08}"/>
          </ac:grpSpMkLst>
        </pc:grpChg>
        <pc:grpChg chg="mod">
          <ac:chgData name="Zhu, Lida (ジュ リダ）" userId="e480d8bf-7de6-43ed-acdb-ff1de05e07a1" providerId="ADAL" clId="{0CC2BC4F-68D7-457E-9A0A-C968DBE47B1C}" dt="2025-04-28T00:11:58.706" v="454" actId="164"/>
          <ac:grpSpMkLst>
            <pc:docMk/>
            <pc:sldMk cId="719041589" sldId="256"/>
            <ac:grpSpMk id="5245" creationId="{557145E3-2CA5-5845-B13B-387A5513526A}"/>
          </ac:grpSpMkLst>
        </pc:grpChg>
        <pc:grpChg chg="mod">
          <ac:chgData name="Zhu, Lida (ジュ リダ）" userId="e480d8bf-7de6-43ed-acdb-ff1de05e07a1" providerId="ADAL" clId="{0CC2BC4F-68D7-457E-9A0A-C968DBE47B1C}" dt="2025-04-28T00:21:19.076" v="489" actId="1036"/>
          <ac:grpSpMkLst>
            <pc:docMk/>
            <pc:sldMk cId="719041589" sldId="256"/>
            <ac:grpSpMk id="5333" creationId="{B6335F3C-3A45-76A0-D236-BC08152CED9C}"/>
          </ac:grpSpMkLst>
        </pc:grpChg>
        <pc:grpChg chg="mod">
          <ac:chgData name="Zhu, Lida (ジュ リダ）" userId="e480d8bf-7de6-43ed-acdb-ff1de05e07a1" providerId="ADAL" clId="{0CC2BC4F-68D7-457E-9A0A-C968DBE47B1C}" dt="2025-04-28T00:11:14.894" v="439" actId="1035"/>
          <ac:grpSpMkLst>
            <pc:docMk/>
            <pc:sldMk cId="719041589" sldId="256"/>
            <ac:grpSpMk id="5339" creationId="{58366459-A13E-88F1-191E-95B9E50E4AD9}"/>
          </ac:grpSpMkLst>
        </pc:grpChg>
        <pc:grpChg chg="mod">
          <ac:chgData name="Zhu, Lida (ジュ リダ）" userId="e480d8bf-7de6-43ed-acdb-ff1de05e07a1" providerId="ADAL" clId="{0CC2BC4F-68D7-457E-9A0A-C968DBE47B1C}" dt="2025-04-28T00:11:04.040" v="437" actId="1036"/>
          <ac:grpSpMkLst>
            <pc:docMk/>
            <pc:sldMk cId="719041589" sldId="256"/>
            <ac:grpSpMk id="5341" creationId="{E9DC62DF-E551-9F41-6739-0B8D3B1FC317}"/>
          </ac:grpSpMkLst>
        </pc:grpChg>
        <pc:grpChg chg="mod">
          <ac:chgData name="Zhu, Lida (ジュ リダ）" userId="e480d8bf-7de6-43ed-acdb-ff1de05e07a1" providerId="ADAL" clId="{0CC2BC4F-68D7-457E-9A0A-C968DBE47B1C}" dt="2025-04-28T00:04:04.027" v="184" actId="1036"/>
          <ac:grpSpMkLst>
            <pc:docMk/>
            <pc:sldMk cId="719041589" sldId="256"/>
            <ac:grpSpMk id="5344" creationId="{D9E03BEF-AF46-EBC2-17D4-10AB56488F46}"/>
          </ac:grpSpMkLst>
        </pc:grpChg>
        <pc:picChg chg="mod">
          <ac:chgData name="Zhu, Lida (ジュ リダ）" userId="e480d8bf-7de6-43ed-acdb-ff1de05e07a1" providerId="ADAL" clId="{0CC2BC4F-68D7-457E-9A0A-C968DBE47B1C}" dt="2025-04-28T00:06:18.014" v="240" actId="1076"/>
          <ac:picMkLst>
            <pc:docMk/>
            <pc:sldMk cId="719041589" sldId="256"/>
            <ac:picMk id="11" creationId="{10A2EED0-46E0-D416-7ECD-1A93C81F5C12}"/>
          </ac:picMkLst>
        </pc:picChg>
      </pc:sldChg>
      <pc:sldChg chg="del">
        <pc:chgData name="Zhu, Lida (ジュ リダ）" userId="e480d8bf-7de6-43ed-acdb-ff1de05e07a1" providerId="ADAL" clId="{0CC2BC4F-68D7-457E-9A0A-C968DBE47B1C}" dt="2025-04-27T23:53:58.369" v="1" actId="47"/>
        <pc:sldMkLst>
          <pc:docMk/>
          <pc:sldMk cId="1556235352" sldId="257"/>
        </pc:sldMkLst>
      </pc:sldChg>
      <pc:sldChg chg="del">
        <pc:chgData name="Zhu, Lida (ジュ リダ）" userId="e480d8bf-7de6-43ed-acdb-ff1de05e07a1" providerId="ADAL" clId="{0CC2BC4F-68D7-457E-9A0A-C968DBE47B1C}" dt="2025-04-27T23:53:56.345" v="0" actId="47"/>
        <pc:sldMkLst>
          <pc:docMk/>
          <pc:sldMk cId="797988825" sldId="258"/>
        </pc:sldMkLst>
      </pc:sldChg>
      <pc:sldMasterChg chg="modSp modSldLayout">
        <pc:chgData name="Zhu, Lida (ジュ リダ）" userId="e480d8bf-7de6-43ed-acdb-ff1de05e07a1" providerId="ADAL" clId="{0CC2BC4F-68D7-457E-9A0A-C968DBE47B1C}" dt="2025-04-27T23:55:42.962" v="2"/>
        <pc:sldMasterMkLst>
          <pc:docMk/>
          <pc:sldMasterMk cId="3523092377" sldId="2147483672"/>
        </pc:sldMasterMkLst>
        <pc:sldLayoutChg chg="modSp">
          <pc:chgData name="Zhu, Lida (ジュ リダ）" userId="e480d8bf-7de6-43ed-acdb-ff1de05e07a1" providerId="ADAL" clId="{0CC2BC4F-68D7-457E-9A0A-C968DBE47B1C}" dt="2025-04-27T23:55:42.962" v="2"/>
          <pc:sldLayoutMkLst>
            <pc:docMk/>
            <pc:sldMasterMk cId="3523092377" sldId="2147483672"/>
            <pc:sldLayoutMk cId="2352772691" sldId="2147483673"/>
          </pc:sldLayoutMkLst>
        </pc:sldLayoutChg>
        <pc:sldLayoutChg chg="modSp">
          <pc:chgData name="Zhu, Lida (ジュ リダ）" userId="e480d8bf-7de6-43ed-acdb-ff1de05e07a1" providerId="ADAL" clId="{0CC2BC4F-68D7-457E-9A0A-C968DBE47B1C}" dt="2025-04-27T23:55:42.962" v="2"/>
          <pc:sldLayoutMkLst>
            <pc:docMk/>
            <pc:sldMasterMk cId="3523092377" sldId="2147483672"/>
            <pc:sldLayoutMk cId="2427185613" sldId="2147483675"/>
          </pc:sldLayoutMkLst>
        </pc:sldLayoutChg>
        <pc:sldLayoutChg chg="modSp">
          <pc:chgData name="Zhu, Lida (ジュ リダ）" userId="e480d8bf-7de6-43ed-acdb-ff1de05e07a1" providerId="ADAL" clId="{0CC2BC4F-68D7-457E-9A0A-C968DBE47B1C}" dt="2025-04-27T23:55:42.962" v="2"/>
          <pc:sldLayoutMkLst>
            <pc:docMk/>
            <pc:sldMasterMk cId="3523092377" sldId="2147483672"/>
            <pc:sldLayoutMk cId="4018929906" sldId="2147483676"/>
          </pc:sldLayoutMkLst>
        </pc:sldLayoutChg>
        <pc:sldLayoutChg chg="modSp">
          <pc:chgData name="Zhu, Lida (ジュ リダ）" userId="e480d8bf-7de6-43ed-acdb-ff1de05e07a1" providerId="ADAL" clId="{0CC2BC4F-68D7-457E-9A0A-C968DBE47B1C}" dt="2025-04-27T23:55:42.962" v="2"/>
          <pc:sldLayoutMkLst>
            <pc:docMk/>
            <pc:sldMasterMk cId="3523092377" sldId="2147483672"/>
            <pc:sldLayoutMk cId="4066527090" sldId="2147483677"/>
          </pc:sldLayoutMkLst>
        </pc:sldLayoutChg>
        <pc:sldLayoutChg chg="modSp">
          <pc:chgData name="Zhu, Lida (ジュ リダ）" userId="e480d8bf-7de6-43ed-acdb-ff1de05e07a1" providerId="ADAL" clId="{0CC2BC4F-68D7-457E-9A0A-C968DBE47B1C}" dt="2025-04-27T23:55:42.962" v="2"/>
          <pc:sldLayoutMkLst>
            <pc:docMk/>
            <pc:sldMasterMk cId="3523092377" sldId="2147483672"/>
            <pc:sldLayoutMk cId="851392731" sldId="2147483680"/>
          </pc:sldLayoutMkLst>
        </pc:sldLayoutChg>
        <pc:sldLayoutChg chg="modSp">
          <pc:chgData name="Zhu, Lida (ジュ リダ）" userId="e480d8bf-7de6-43ed-acdb-ff1de05e07a1" providerId="ADAL" clId="{0CC2BC4F-68D7-457E-9A0A-C968DBE47B1C}" dt="2025-04-27T23:55:42.962" v="2"/>
          <pc:sldLayoutMkLst>
            <pc:docMk/>
            <pc:sldMasterMk cId="3523092377" sldId="2147483672"/>
            <pc:sldLayoutMk cId="2654902713" sldId="2147483681"/>
          </pc:sldLayoutMkLst>
        </pc:sldLayoutChg>
        <pc:sldLayoutChg chg="modSp">
          <pc:chgData name="Zhu, Lida (ジュ リダ）" userId="e480d8bf-7de6-43ed-acdb-ff1de05e07a1" providerId="ADAL" clId="{0CC2BC4F-68D7-457E-9A0A-C968DBE47B1C}" dt="2025-04-27T23:55:42.962" v="2"/>
          <pc:sldLayoutMkLst>
            <pc:docMk/>
            <pc:sldMasterMk cId="3523092377" sldId="2147483672"/>
            <pc:sldLayoutMk cId="853801581" sldId="2147483683"/>
          </pc:sldLayoutMkLst>
        </pc:sldLayoutChg>
      </pc:sldMasterChg>
    </pc:docChg>
  </pc:docChgLst>
  <pc:docChgLst>
    <pc:chgData name="Zhu, Lida (ジュ リダ）" userId="e480d8bf-7de6-43ed-acdb-ff1de05e07a1" providerId="ADAL" clId="{55C0292C-EB59-4A70-B508-3AAAC15D4DC0}"/>
    <pc:docChg chg="undo redo custSel modSld">
      <pc:chgData name="Zhu, Lida (ジュ リダ）" userId="e480d8bf-7de6-43ed-acdb-ff1de05e07a1" providerId="ADAL" clId="{55C0292C-EB59-4A70-B508-3AAAC15D4DC0}" dt="2025-04-18T03:05:44.048" v="3995" actId="1035"/>
      <pc:docMkLst>
        <pc:docMk/>
      </pc:docMkLst>
      <pc:sldChg chg="addSp delSp modSp mod">
        <pc:chgData name="Zhu, Lida (ジュ リダ）" userId="e480d8bf-7de6-43ed-acdb-ff1de05e07a1" providerId="ADAL" clId="{55C0292C-EB59-4A70-B508-3AAAC15D4DC0}" dt="2025-04-18T03:05:44.048" v="3995" actId="1035"/>
        <pc:sldMkLst>
          <pc:docMk/>
          <pc:sldMk cId="719041589" sldId="256"/>
        </pc:sldMkLst>
        <pc:spChg chg="mod">
          <ac:chgData name="Zhu, Lida (ジュ リダ）" userId="e480d8bf-7de6-43ed-acdb-ff1de05e07a1" providerId="ADAL" clId="{55C0292C-EB59-4A70-B508-3AAAC15D4DC0}" dt="2025-04-18T02:27:49.297" v="3393" actId="20577"/>
          <ac:spMkLst>
            <pc:docMk/>
            <pc:sldMk cId="719041589" sldId="256"/>
            <ac:spMk id="5" creationId="{7E261FF7-D893-1F48-C540-A927B8A10969}"/>
          </ac:spMkLst>
        </pc:spChg>
        <pc:spChg chg="mod">
          <ac:chgData name="Zhu, Lida (ジュ リダ）" userId="e480d8bf-7de6-43ed-acdb-ff1de05e07a1" providerId="ADAL" clId="{55C0292C-EB59-4A70-B508-3AAAC15D4DC0}" dt="2025-04-18T02:43:27.127" v="3553" actId="13926"/>
          <ac:spMkLst>
            <pc:docMk/>
            <pc:sldMk cId="719041589" sldId="256"/>
            <ac:spMk id="7" creationId="{A1C23417-7CD3-3081-7E2A-54C299EBC12B}"/>
          </ac:spMkLst>
        </pc:spChg>
        <pc:spChg chg="mod">
          <ac:chgData name="Zhu, Lida (ジュ リダ）" userId="e480d8bf-7de6-43ed-acdb-ff1de05e07a1" providerId="ADAL" clId="{55C0292C-EB59-4A70-B508-3AAAC15D4DC0}" dt="2025-04-17T01:50:46.891" v="943" actId="21"/>
          <ac:spMkLst>
            <pc:docMk/>
            <pc:sldMk cId="719041589" sldId="256"/>
            <ac:spMk id="15" creationId="{D3A85396-E8A4-DDA1-CF95-5C2EFE0D707D}"/>
          </ac:spMkLst>
        </pc:spChg>
        <pc:spChg chg="mod">
          <ac:chgData name="Zhu, Lida (ジュ リダ）" userId="e480d8bf-7de6-43ed-acdb-ff1de05e07a1" providerId="ADAL" clId="{55C0292C-EB59-4A70-B508-3AAAC15D4DC0}" dt="2025-04-17T01:33:50.714" v="729" actId="1035"/>
          <ac:spMkLst>
            <pc:docMk/>
            <pc:sldMk cId="719041589" sldId="256"/>
            <ac:spMk id="22" creationId="{7D4542D5-CC3E-A4BD-C5FF-0BF2961528FE}"/>
          </ac:spMkLst>
        </pc:spChg>
        <pc:spChg chg="mod">
          <ac:chgData name="Zhu, Lida (ジュ リダ）" userId="e480d8bf-7de6-43ed-acdb-ff1de05e07a1" providerId="ADAL" clId="{55C0292C-EB59-4A70-B508-3AAAC15D4DC0}" dt="2025-04-18T01:04:57.930" v="2528" actId="20577"/>
          <ac:spMkLst>
            <pc:docMk/>
            <pc:sldMk cId="719041589" sldId="256"/>
            <ac:spMk id="23" creationId="{4B860E70-0F7B-DBAE-B021-FFCDE8AA277F}"/>
          </ac:spMkLst>
        </pc:spChg>
      </pc:sldChg>
      <pc:sldChg chg="addSp delSp modSp mod">
        <pc:chgData name="Zhu, Lida (ジュ リダ）" userId="e480d8bf-7de6-43ed-acdb-ff1de05e07a1" providerId="ADAL" clId="{55C0292C-EB59-4A70-B508-3AAAC15D4DC0}" dt="2025-04-17T23:13:04.121" v="1531" actId="1076"/>
        <pc:sldMkLst>
          <pc:docMk/>
          <pc:sldMk cId="1556235352"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480867"/>
            <a:ext cx="25704245" cy="13786732"/>
          </a:xfrm>
        </p:spPr>
        <p:txBody>
          <a:bodyPr anchor="b"/>
          <a:lstStyle>
            <a:lvl1pPr algn="ctr">
              <a:defRPr sz="19843"/>
            </a:lvl1pPr>
          </a:lstStyle>
          <a:p>
            <a:r>
              <a:rPr lang="zh-CN" altLang="en-US"/>
              <a:t>单击此处编辑母版标题样式</a:t>
            </a:r>
            <a:endParaRPr lang="en-US" dirty="0"/>
          </a:p>
        </p:txBody>
      </p:sp>
      <p:sp>
        <p:nvSpPr>
          <p:cNvPr id="3" name="Subtitle 2"/>
          <p:cNvSpPr>
            <a:spLocks noGrp="1"/>
          </p:cNvSpPr>
          <p:nvPr>
            <p:ph type="subTitle" idx="1"/>
          </p:nvPr>
        </p:nvSpPr>
        <p:spPr>
          <a:xfrm>
            <a:off x="3780036" y="20799268"/>
            <a:ext cx="22680216" cy="956087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178666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40404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108343"/>
            <a:ext cx="6520562" cy="3355932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79021" y="2108343"/>
            <a:ext cx="19183683" cy="3355932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156292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413505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3272" y="9872559"/>
            <a:ext cx="26082248" cy="16472575"/>
          </a:xfrm>
        </p:spPr>
        <p:txBody>
          <a:bodyPr anchor="b"/>
          <a:lstStyle>
            <a:lvl1pPr>
              <a:defRPr sz="19843"/>
            </a:lvl1pPr>
          </a:lstStyle>
          <a:p>
            <a:r>
              <a:rPr lang="zh-CN" altLang="en-US"/>
              <a:t>单击此处编辑母版标题样式</a:t>
            </a:r>
            <a:endParaRPr lang="en-US" dirty="0"/>
          </a:p>
        </p:txBody>
      </p:sp>
      <p:sp>
        <p:nvSpPr>
          <p:cNvPr id="3" name="Text Placeholder 2"/>
          <p:cNvSpPr>
            <a:spLocks noGrp="1"/>
          </p:cNvSpPr>
          <p:nvPr>
            <p:ph type="body" idx="1"/>
          </p:nvPr>
        </p:nvSpPr>
        <p:spPr>
          <a:xfrm>
            <a:off x="2063272" y="26500971"/>
            <a:ext cx="26082248" cy="8662538"/>
          </a:xfrm>
        </p:spPr>
        <p:txBody>
          <a:bodyPr/>
          <a:lstStyle>
            <a:lvl1pPr marL="0" indent="0">
              <a:buNone/>
              <a:defRPr sz="7937">
                <a:solidFill>
                  <a:schemeClr val="tx1">
                    <a:tint val="82000"/>
                  </a:schemeClr>
                </a:solidFill>
              </a:defRPr>
            </a:lvl1pPr>
            <a:lvl2pPr marL="1512006" indent="0">
              <a:buNone/>
              <a:defRPr sz="6614">
                <a:solidFill>
                  <a:schemeClr val="tx1">
                    <a:tint val="82000"/>
                  </a:schemeClr>
                </a:solidFill>
              </a:defRPr>
            </a:lvl2pPr>
            <a:lvl3pPr marL="3024012" indent="0">
              <a:buNone/>
              <a:defRPr sz="5953">
                <a:solidFill>
                  <a:schemeClr val="tx1">
                    <a:tint val="82000"/>
                  </a:schemeClr>
                </a:solidFill>
              </a:defRPr>
            </a:lvl3pPr>
            <a:lvl4pPr marL="4536018" indent="0">
              <a:buNone/>
              <a:defRPr sz="5291">
                <a:solidFill>
                  <a:schemeClr val="tx1">
                    <a:tint val="82000"/>
                  </a:schemeClr>
                </a:solidFill>
              </a:defRPr>
            </a:lvl4pPr>
            <a:lvl5pPr marL="6048024" indent="0">
              <a:buNone/>
              <a:defRPr sz="5291">
                <a:solidFill>
                  <a:schemeClr val="tx1">
                    <a:tint val="82000"/>
                  </a:schemeClr>
                </a:solidFill>
              </a:defRPr>
            </a:lvl5pPr>
            <a:lvl6pPr marL="7560031" indent="0">
              <a:buNone/>
              <a:defRPr sz="5291">
                <a:solidFill>
                  <a:schemeClr val="tx1">
                    <a:tint val="82000"/>
                  </a:schemeClr>
                </a:solidFill>
              </a:defRPr>
            </a:lvl6pPr>
            <a:lvl7pPr marL="9072037" indent="0">
              <a:buNone/>
              <a:defRPr sz="5291">
                <a:solidFill>
                  <a:schemeClr val="tx1">
                    <a:tint val="82000"/>
                  </a:schemeClr>
                </a:solidFill>
              </a:defRPr>
            </a:lvl7pPr>
            <a:lvl8pPr marL="10584043" indent="0">
              <a:buNone/>
              <a:defRPr sz="5291">
                <a:solidFill>
                  <a:schemeClr val="tx1">
                    <a:tint val="82000"/>
                  </a:schemeClr>
                </a:solidFill>
              </a:defRPr>
            </a:lvl8pPr>
            <a:lvl9pPr marL="12096049" indent="0">
              <a:buNone/>
              <a:defRPr sz="5291">
                <a:solidFill>
                  <a:schemeClr val="tx1">
                    <a:tint val="82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55309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79020" y="10541716"/>
            <a:ext cx="12852122" cy="2512595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5309146" y="10541716"/>
            <a:ext cx="12852122" cy="2512595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79521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82959" y="2108352"/>
            <a:ext cx="26082248" cy="765420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82962" y="9707549"/>
            <a:ext cx="12793057" cy="475752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zh-CN" altLang="en-US"/>
              <a:t>单击此处编辑母版文本样式</a:t>
            </a:r>
          </a:p>
        </p:txBody>
      </p:sp>
      <p:sp>
        <p:nvSpPr>
          <p:cNvPr id="4" name="Content Placeholder 3"/>
          <p:cNvSpPr>
            <a:spLocks noGrp="1"/>
          </p:cNvSpPr>
          <p:nvPr>
            <p:ph sz="half" idx="2"/>
          </p:nvPr>
        </p:nvSpPr>
        <p:spPr>
          <a:xfrm>
            <a:off x="2082962" y="14465069"/>
            <a:ext cx="12793057" cy="212759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5309148" y="9707549"/>
            <a:ext cx="12856061" cy="475752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zh-CN" altLang="en-US"/>
              <a:t>单击此处编辑母版文本样式</a:t>
            </a:r>
          </a:p>
        </p:txBody>
      </p:sp>
      <p:sp>
        <p:nvSpPr>
          <p:cNvPr id="6" name="Content Placeholder 5"/>
          <p:cNvSpPr>
            <a:spLocks noGrp="1"/>
          </p:cNvSpPr>
          <p:nvPr>
            <p:ph sz="quarter" idx="4"/>
          </p:nvPr>
        </p:nvSpPr>
        <p:spPr>
          <a:xfrm>
            <a:off x="15309148" y="14465069"/>
            <a:ext cx="12856061" cy="212759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362249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408741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4732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2959" y="2640012"/>
            <a:ext cx="9753280" cy="9240044"/>
          </a:xfrm>
        </p:spPr>
        <p:txBody>
          <a:bodyPr anchor="b"/>
          <a:lstStyle>
            <a:lvl1pPr>
              <a:defRPr sz="10583"/>
            </a:lvl1pPr>
          </a:lstStyle>
          <a:p>
            <a:r>
              <a:rPr lang="zh-CN" altLang="en-US"/>
              <a:t>单击此处编辑母版标题样式</a:t>
            </a:r>
            <a:endParaRPr lang="en-US" dirty="0"/>
          </a:p>
        </p:txBody>
      </p:sp>
      <p:sp>
        <p:nvSpPr>
          <p:cNvPr id="3" name="Content Placeholder 2"/>
          <p:cNvSpPr>
            <a:spLocks noGrp="1"/>
          </p:cNvSpPr>
          <p:nvPr>
            <p:ph idx="1"/>
          </p:nvPr>
        </p:nvSpPr>
        <p:spPr>
          <a:xfrm>
            <a:off x="12856061" y="5701703"/>
            <a:ext cx="15309146" cy="28141800"/>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082959" y="11880056"/>
            <a:ext cx="9753280" cy="22009274"/>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36938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2959" y="2640012"/>
            <a:ext cx="9753280" cy="9240044"/>
          </a:xfrm>
        </p:spPr>
        <p:txBody>
          <a:bodyPr anchor="b"/>
          <a:lstStyle>
            <a:lvl1pPr>
              <a:defRPr sz="1058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56061" y="5701703"/>
            <a:ext cx="15309146" cy="28141800"/>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zh-CN" altLang="en-US"/>
              <a:t>单击图标添加图片</a:t>
            </a:r>
            <a:endParaRPr lang="en-US" dirty="0"/>
          </a:p>
        </p:txBody>
      </p:sp>
      <p:sp>
        <p:nvSpPr>
          <p:cNvPr id="4" name="Text Placeholder 3"/>
          <p:cNvSpPr>
            <a:spLocks noGrp="1"/>
          </p:cNvSpPr>
          <p:nvPr>
            <p:ph type="body" sz="half" idx="2"/>
          </p:nvPr>
        </p:nvSpPr>
        <p:spPr>
          <a:xfrm>
            <a:off x="2082959" y="11880056"/>
            <a:ext cx="9753280" cy="22009274"/>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20AB1B2-B70C-4E27-B10D-9650259D2416}" type="datetimeFigureOut">
              <a:rPr lang="zh-CN" altLang="en-US" smtClean="0"/>
              <a:t>2025/4/29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287074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108352"/>
            <a:ext cx="26082248" cy="765420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79020" y="10541716"/>
            <a:ext cx="26082248" cy="2512595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079020" y="36703516"/>
            <a:ext cx="6804065" cy="2108343"/>
          </a:xfrm>
          <a:prstGeom prst="rect">
            <a:avLst/>
          </a:prstGeom>
        </p:spPr>
        <p:txBody>
          <a:bodyPr vert="horz" lIns="91440" tIns="45720" rIns="91440" bIns="45720" rtlCol="0" anchor="ctr"/>
          <a:lstStyle>
            <a:lvl1pPr algn="l">
              <a:defRPr sz="3969">
                <a:solidFill>
                  <a:schemeClr val="tx1">
                    <a:tint val="82000"/>
                  </a:schemeClr>
                </a:solidFill>
              </a:defRPr>
            </a:lvl1pPr>
          </a:lstStyle>
          <a:p>
            <a:fld id="{E20AB1B2-B70C-4E27-B10D-9650259D2416}" type="datetimeFigureOut">
              <a:rPr lang="zh-CN" altLang="en-US" smtClean="0"/>
              <a:t>2025/4/29</a:t>
            </a:fld>
            <a:endParaRPr lang="zh-CN" altLang="en-US"/>
          </a:p>
        </p:txBody>
      </p:sp>
      <p:sp>
        <p:nvSpPr>
          <p:cNvPr id="5" name="Footer Placeholder 4"/>
          <p:cNvSpPr>
            <a:spLocks noGrp="1"/>
          </p:cNvSpPr>
          <p:nvPr>
            <p:ph type="ftr" sz="quarter" idx="3"/>
          </p:nvPr>
        </p:nvSpPr>
        <p:spPr>
          <a:xfrm>
            <a:off x="10017096" y="36703516"/>
            <a:ext cx="10206097" cy="2108343"/>
          </a:xfrm>
          <a:prstGeom prst="rect">
            <a:avLst/>
          </a:prstGeom>
        </p:spPr>
        <p:txBody>
          <a:bodyPr vert="horz" lIns="91440" tIns="45720" rIns="91440" bIns="45720" rtlCol="0" anchor="ctr"/>
          <a:lstStyle>
            <a:lvl1pPr algn="ctr">
              <a:defRPr sz="3969">
                <a:solidFill>
                  <a:schemeClr val="tx1">
                    <a:tint val="82000"/>
                  </a:schemeClr>
                </a:solidFill>
              </a:defRPr>
            </a:lvl1pPr>
          </a:lstStyle>
          <a:p>
            <a:endParaRPr lang="zh-CN" altLang="en-US"/>
          </a:p>
        </p:txBody>
      </p:sp>
      <p:sp>
        <p:nvSpPr>
          <p:cNvPr id="6" name="Slide Number Placeholder 5"/>
          <p:cNvSpPr>
            <a:spLocks noGrp="1"/>
          </p:cNvSpPr>
          <p:nvPr>
            <p:ph type="sldNum" sz="quarter" idx="4"/>
          </p:nvPr>
        </p:nvSpPr>
        <p:spPr>
          <a:xfrm>
            <a:off x="21357203" y="36703516"/>
            <a:ext cx="6804065" cy="2108343"/>
          </a:xfrm>
          <a:prstGeom prst="rect">
            <a:avLst/>
          </a:prstGeom>
        </p:spPr>
        <p:txBody>
          <a:bodyPr vert="horz" lIns="91440" tIns="45720" rIns="91440" bIns="45720" rtlCol="0" anchor="ctr"/>
          <a:lstStyle>
            <a:lvl1pPr algn="r">
              <a:defRPr sz="3969">
                <a:solidFill>
                  <a:schemeClr val="tx1">
                    <a:tint val="82000"/>
                  </a:schemeClr>
                </a:solidFill>
              </a:defRPr>
            </a:lvl1pPr>
          </a:lstStyle>
          <a:p>
            <a:fld id="{F7B6180A-9E6D-47B4-B055-B10D0A5E626E}" type="slidenum">
              <a:rPr lang="zh-CN" altLang="en-US" smtClean="0"/>
              <a:t>‹#›</a:t>
            </a:fld>
            <a:endParaRPr lang="zh-CN" altLang="en-US"/>
          </a:p>
        </p:txBody>
      </p:sp>
    </p:spTree>
    <p:extLst>
      <p:ext uri="{BB962C8B-B14F-4D97-AF65-F5344CB8AC3E}">
        <p14:creationId xmlns:p14="http://schemas.microsoft.com/office/powerpoint/2010/main" val="30536762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9CFEA2D-F067-75FE-6936-7002E09B903D}"/>
              </a:ext>
            </a:extLst>
          </p:cNvPr>
          <p:cNvSpPr/>
          <p:nvPr/>
        </p:nvSpPr>
        <p:spPr>
          <a:xfrm>
            <a:off x="203354" y="221912"/>
            <a:ext cx="29868421" cy="2487138"/>
          </a:xfrm>
          <a:prstGeom prst="rect">
            <a:avLst/>
          </a:prstGeom>
          <a:solidFill>
            <a:srgbClr val="DCEA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FA949DC-3BE3-704B-998D-9B2819186417}"/>
              </a:ext>
            </a:extLst>
          </p:cNvPr>
          <p:cNvSpPr txBox="1"/>
          <p:nvPr/>
        </p:nvSpPr>
        <p:spPr>
          <a:xfrm>
            <a:off x="194910" y="321935"/>
            <a:ext cx="29868420" cy="830997"/>
          </a:xfrm>
          <a:prstGeom prst="rect">
            <a:avLst/>
          </a:prstGeom>
          <a:noFill/>
        </p:spPr>
        <p:txBody>
          <a:bodyPr wrap="square" lIns="0" tIns="0" rIns="0" bIns="0" rtlCol="0">
            <a:spAutoFit/>
          </a:bodyPr>
          <a:lstStyle/>
          <a:p>
            <a:pPr algn="ctr"/>
            <a:r>
              <a:rPr lang="en-US" altLang="zh-CN" sz="5400" b="1" dirty="0">
                <a:solidFill>
                  <a:srgbClr val="000000"/>
                </a:solidFill>
                <a:latin typeface="Arial" panose="020B0604020202020204" pitchFamily="34" charset="0"/>
                <a:ea typeface="等线" panose="02010600030101010101" pitchFamily="2" charset="-122"/>
                <a:cs typeface="Arial" panose="020B0604020202020204" pitchFamily="34" charset="0"/>
              </a:rPr>
              <a:t>Label-free three-dimensional cellular viability assay using optical coherence tomography</a:t>
            </a:r>
            <a:endParaRPr lang="zh-CN" altLang="en-US" sz="5400"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7E261FF7-D893-1F48-C540-A927B8A10969}"/>
              </a:ext>
            </a:extLst>
          </p:cNvPr>
          <p:cNvSpPr txBox="1"/>
          <p:nvPr/>
        </p:nvSpPr>
        <p:spPr>
          <a:xfrm>
            <a:off x="187336" y="3838389"/>
            <a:ext cx="14831649" cy="6032421"/>
          </a:xfrm>
          <a:prstGeom prst="rect">
            <a:avLst/>
          </a:prstGeom>
          <a:noFill/>
        </p:spPr>
        <p:txBody>
          <a:bodyPr wrap="square" lIns="0" tIns="0" rIns="0" bIns="0" rtlCol="0">
            <a:spAutoFit/>
          </a:bodyPr>
          <a:lstStyle/>
          <a:p>
            <a:pPr algn="just"/>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Cell therapy, boosted by recent advances in culture technology, has emerged as a promising approach for repairing damaged tissues and curing diseases. Viability measurement is a critical quality control step in cell therapy manufacturing to ensure the used cells are viable and functional for therapeutic purposes. However, traditional gold-standard methods, such as trypan blue and fluorescent staining, require labeling and pose contamination risks. Therefore, a label-free and viability-sensitive detection method is desired by pharmaceutical and biomedical researchers. </a:t>
            </a:r>
          </a:p>
          <a:p>
            <a:pPr algn="just"/>
            <a:r>
              <a:rPr lang="en-US" altLang="zh-CN" sz="2800" dirty="0">
                <a:latin typeface="Arial" panose="020B0604020202020204" pitchFamily="34" charset="0"/>
                <a:cs typeface="Arial" panose="020B0604020202020204" pitchFamily="34" charset="0"/>
              </a:rPr>
              <a:t>	Optical coherence tomography (OCT) has gained attention in biological imaging due to its non-invasive, high-resolution, and three-dimensional (3D) imaging capabilities. Recent studies have demonstrated its potential for assessing viability of tissue and organoids, suggesting its potential for cell-based applications. </a:t>
            </a:r>
          </a:p>
          <a:p>
            <a:pPr algn="just"/>
            <a:r>
              <a:rPr lang="en-US" altLang="zh-CN" sz="2800" dirty="0">
                <a:latin typeface="Arial" panose="020B0604020202020204" pitchFamily="34" charset="0"/>
                <a:cs typeface="Arial" panose="020B0604020202020204" pitchFamily="34" charset="0"/>
              </a:rPr>
              <a:t>	In this study, we propose a label-free approach to estimate cellular viability using OCT. Unlike traditional methods, this approach is purely optical-based detection through the vial, hence has minimal contamination risk. </a:t>
            </a:r>
          </a:p>
        </p:txBody>
      </p:sp>
      <p:sp>
        <p:nvSpPr>
          <p:cNvPr id="7" name="文本框 6">
            <a:extLst>
              <a:ext uri="{FF2B5EF4-FFF2-40B4-BE49-F238E27FC236}">
                <a16:creationId xmlns:a16="http://schemas.microsoft.com/office/drawing/2014/main" id="{A1C23417-7CD3-3081-7E2A-54C299EBC12B}"/>
              </a:ext>
            </a:extLst>
          </p:cNvPr>
          <p:cNvSpPr txBox="1"/>
          <p:nvPr/>
        </p:nvSpPr>
        <p:spPr>
          <a:xfrm>
            <a:off x="15212852" y="30238960"/>
            <a:ext cx="14831649" cy="12495728"/>
          </a:xfrm>
          <a:prstGeom prst="rect">
            <a:avLst/>
          </a:prstGeom>
          <a:noFill/>
        </p:spPr>
        <p:txBody>
          <a:bodyPr wrap="square" lIns="0" tIns="0" rIns="0" bIns="0" rtlCol="0">
            <a:spAutoFit/>
          </a:bodyPr>
          <a:lstStyle/>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Robustness to aggregation:</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a:t>
            </a:r>
          </a:p>
          <a:p>
            <a:pPr algn="just"/>
            <a:r>
              <a:rPr lang="en-US" altLang="zh-CN" sz="2800" dirty="0">
                <a:solidFill>
                  <a:srgbClr val="000000"/>
                </a:solidFill>
                <a:highlight>
                  <a:srgbClr val="FFFF00"/>
                </a:highlight>
                <a:latin typeface="Arial" panose="020B0604020202020204" pitchFamily="34" charset="0"/>
                <a:ea typeface="等线" panose="02010600030101010101" pitchFamily="2" charset="-122"/>
                <a:cs typeface="Arial" panose="020B0604020202020204" pitchFamily="34" charset="0"/>
              </a:rPr>
              <a:t>Aggregated cells were observed in both viable and non-viable samples. Due to our gentle mixing protocol, cells were not substantially disaggregated and potentially not evenly subsampled by the cassette for NC measurements. This might have led to the low linearity seen in the NC results. In this situation, the OCT technique possibly had an advantage in that it could image a more representative sample of the cells including those deep within large aggregates.</a:t>
            </a:r>
          </a:p>
          <a:p>
            <a:pPr algn="just"/>
            <a:endPar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endParaRPr>
          </a:p>
          <a:p>
            <a:pPr algn="just"/>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Aggregated cells were observed in both viable and non-viable samples, posing challenges for effective mixing in NC measurements. </a:t>
            </a:r>
            <a:r>
              <a:rPr lang="en-US" altLang="zh-CN" sz="2800" dirty="0">
                <a:solidFill>
                  <a:srgbClr val="000000"/>
                </a:solidFill>
                <a:highlight>
                  <a:srgbClr val="FFFF00"/>
                </a:highlight>
                <a:latin typeface="Arial" panose="020B0604020202020204" pitchFamily="34" charset="0"/>
                <a:ea typeface="等线" panose="02010600030101010101" pitchFamily="2" charset="-122"/>
                <a:cs typeface="Arial" panose="020B0604020202020204" pitchFamily="34" charset="0"/>
              </a:rPr>
              <a:t>NC relies on subsampling from monodisperse cell suspensions for accurate viability assay and therefore is inherently sensitive to such errors</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Imperfect mixing with residual aggregation can result in unrepresentative subsamples, likely contributing to the low linearity and high variance seen in NC results. </a:t>
            </a:r>
          </a:p>
          <a:p>
            <a:pPr algn="just"/>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In contrast, OCT is label-free and capable of acquiring 3D images, making it potentially high-throughput and suitable for assessing a larger and more representative portion of the cell population. This makes OCT potentially robust to aggregation, less prone to sampling variability, and better measurement consistency. </a:t>
            </a:r>
          </a:p>
          <a:p>
            <a:pPr algn="just"/>
            <a:endPar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endParaRPr>
          </a:p>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Limitations and future work</a:t>
            </a:r>
            <a:r>
              <a:rPr lang="zh-CN" altLang="en-US" sz="2800" dirty="0">
                <a:solidFill>
                  <a:srgbClr val="000000"/>
                </a:solidFill>
                <a:latin typeface="Arial" panose="020B0604020202020204" pitchFamily="34" charset="0"/>
                <a:ea typeface="等线" panose="02010600030101010101" pitchFamily="2" charset="-122"/>
                <a:cs typeface="Arial" panose="020B0604020202020204" pitchFamily="34" charset="0"/>
              </a:rPr>
              <a:t>：</a:t>
            </a:r>
          </a:p>
          <a:p>
            <a:pPr algn="just"/>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While OCT can analyze dense sediments up to hundreds of microns deep, suspended cells may also be captured whose temporal speckle pattern is contributed to by multiple phenomena hence may not necessarily reflect their viability. Excluding suspending cells is necessary to assure the accuracy of viability assay by OCT. In this study, we manually selected depth ranges (40-100 </a:t>
            </a:r>
            <a:r>
              <a:rPr lang="el-GR"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μ</a:t>
            </a: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m</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to exclude suspended cells. Centrifugation may help settle more cells and further improve the measurement accuracy. </a:t>
            </a:r>
          </a:p>
          <a:p>
            <a:pPr algn="just"/>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This proof-of-concept study used only one cell type and a single viability-reduction method (heat shock). Future work will expand the approach to other cell types and viability-altering mechanisms to validate versatility.</a:t>
            </a:r>
          </a:p>
        </p:txBody>
      </p:sp>
      <p:sp>
        <p:nvSpPr>
          <p:cNvPr id="8" name="文本框 7">
            <a:extLst>
              <a:ext uri="{FF2B5EF4-FFF2-40B4-BE49-F238E27FC236}">
                <a16:creationId xmlns:a16="http://schemas.microsoft.com/office/drawing/2014/main" id="{5BA16B5C-C227-673D-0EAC-B8F2BC1DAB65}"/>
              </a:ext>
            </a:extLst>
          </p:cNvPr>
          <p:cNvSpPr txBox="1"/>
          <p:nvPr/>
        </p:nvSpPr>
        <p:spPr>
          <a:xfrm>
            <a:off x="187336" y="2939523"/>
            <a:ext cx="14831649" cy="775597"/>
          </a:xfrm>
          <a:prstGeom prst="rect">
            <a:avLst/>
          </a:prstGeom>
          <a:solidFill>
            <a:srgbClr val="A1D1F7"/>
          </a:solidFill>
        </p:spPr>
        <p:txBody>
          <a:bodyPr wrap="square" lIns="0" tIns="0" rIns="0" bIns="0" rtlCol="0">
            <a:spAutoFit/>
          </a:bodyPr>
          <a:lstStyle/>
          <a:p>
            <a:pPr algn="ctr"/>
            <a:r>
              <a:rPr lang="en-US" altLang="zh-CN" sz="5040" b="1" dirty="0">
                <a:solidFill>
                  <a:srgbClr val="000000"/>
                </a:solidFill>
                <a:latin typeface="Arial" panose="020B0604020202020204" pitchFamily="34" charset="0"/>
                <a:ea typeface="等线" panose="02010600030101010101" pitchFamily="2" charset="-122"/>
                <a:cs typeface="Arial" panose="020B0604020202020204" pitchFamily="34" charset="0"/>
              </a:rPr>
              <a:t>Background</a:t>
            </a:r>
            <a:endParaRPr lang="en-US" altLang="zh-CN" sz="5040" b="1"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A03BE50D-EE2F-4603-9909-5224B98DA4E0}"/>
              </a:ext>
            </a:extLst>
          </p:cNvPr>
          <p:cNvSpPr txBox="1"/>
          <p:nvPr/>
        </p:nvSpPr>
        <p:spPr>
          <a:xfrm>
            <a:off x="15221306" y="22865675"/>
            <a:ext cx="14831649" cy="775597"/>
          </a:xfrm>
          <a:prstGeom prst="rect">
            <a:avLst/>
          </a:prstGeom>
          <a:solidFill>
            <a:srgbClr val="A1D1F7"/>
          </a:solidFill>
        </p:spPr>
        <p:txBody>
          <a:bodyPr wrap="square" lIns="0" tIns="0" rIns="0" bIns="0" rtlCol="0">
            <a:spAutoFit/>
          </a:bodyPr>
          <a:lstStyle/>
          <a:p>
            <a:pPr algn="ctr"/>
            <a:r>
              <a:rPr lang="en-US" altLang="zh-CN" sz="5040" b="1" dirty="0">
                <a:solidFill>
                  <a:srgbClr val="000000"/>
                </a:solidFill>
                <a:latin typeface="Arial" panose="020B0604020202020204" pitchFamily="34" charset="0"/>
                <a:ea typeface="等线" panose="02010600030101010101" pitchFamily="2" charset="-122"/>
                <a:cs typeface="Arial" panose="020B0604020202020204" pitchFamily="34" charset="0"/>
              </a:rPr>
              <a:t>Discussions</a:t>
            </a:r>
            <a:endParaRPr lang="en-US" altLang="zh-CN" sz="5040" b="1" dirty="0">
              <a:latin typeface="Arial" panose="020B0604020202020204" pitchFamily="34" charset="0"/>
              <a:cs typeface="Arial" panose="020B0604020202020204" pitchFamily="34" charset="0"/>
            </a:endParaRPr>
          </a:p>
        </p:txBody>
      </p:sp>
      <p:pic>
        <p:nvPicPr>
          <p:cNvPr id="11" name="Picture 2" descr="santec The Photonics Pioneer">
            <a:extLst>
              <a:ext uri="{FF2B5EF4-FFF2-40B4-BE49-F238E27FC236}">
                <a16:creationId xmlns:a16="http://schemas.microsoft.com/office/drawing/2014/main" id="{10A2EED0-46E0-D416-7ECD-1A93C81F5C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6046"/>
          <a:stretch/>
        </p:blipFill>
        <p:spPr bwMode="auto">
          <a:xfrm>
            <a:off x="26790100" y="1210098"/>
            <a:ext cx="2808302" cy="889184"/>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25DBA667-5C01-C716-B18F-A8E20135152A}"/>
              </a:ext>
            </a:extLst>
          </p:cNvPr>
          <p:cNvSpPr txBox="1"/>
          <p:nvPr/>
        </p:nvSpPr>
        <p:spPr>
          <a:xfrm>
            <a:off x="187336" y="10166121"/>
            <a:ext cx="14831649" cy="775597"/>
          </a:xfrm>
          <a:prstGeom prst="rect">
            <a:avLst/>
          </a:prstGeom>
          <a:solidFill>
            <a:srgbClr val="A1D1F7"/>
          </a:solidFill>
        </p:spPr>
        <p:txBody>
          <a:bodyPr wrap="square" lIns="0" tIns="0" rIns="0" bIns="0" rtlCol="0">
            <a:spAutoFit/>
          </a:bodyPr>
          <a:lstStyle/>
          <a:p>
            <a:pPr algn="ctr"/>
            <a:r>
              <a:rPr lang="en-US" altLang="zh-CN" sz="5040" b="1" dirty="0">
                <a:solidFill>
                  <a:srgbClr val="000000"/>
                </a:solidFill>
                <a:latin typeface="Arial" panose="020B0604020202020204" pitchFamily="34" charset="0"/>
                <a:ea typeface="等线" panose="02010600030101010101" pitchFamily="2" charset="-122"/>
                <a:cs typeface="Arial" panose="020B0604020202020204" pitchFamily="34" charset="0"/>
              </a:rPr>
              <a:t>Methods</a:t>
            </a:r>
            <a:endParaRPr lang="en-US" altLang="zh-CN" sz="5040" b="1" dirty="0">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D3A85396-E8A4-DDA1-CF95-5C2EFE0D707D}"/>
              </a:ext>
            </a:extLst>
          </p:cNvPr>
          <p:cNvSpPr txBox="1"/>
          <p:nvPr/>
        </p:nvSpPr>
        <p:spPr>
          <a:xfrm>
            <a:off x="184913" y="15327784"/>
            <a:ext cx="14831649" cy="9048631"/>
          </a:xfrm>
          <a:prstGeom prst="rect">
            <a:avLst/>
          </a:prstGeom>
          <a:noFill/>
        </p:spPr>
        <p:txBody>
          <a:bodyPr wrap="square" lIns="0" tIns="0" rIns="0" bIns="0" rtlCol="0">
            <a:spAutoFit/>
          </a:bodyPr>
          <a:lstStyle/>
          <a:p>
            <a:pPr algn="just"/>
            <a:endPar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endParaRPr>
          </a:p>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	Logarithmic intensity variance</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(LIV) algorithm was used to quantify the temporal fluctuation magnitude of the OCT signal sequence. In this study, we employed a modified LIV (mLIV) by diving the standard LIV by the maximum signal intensity within a defined time window. This modification combines the temporal feature with signal intensity, mitigating the contrast loss due to the signal-to-noise ratio (SNR) discrepancy by the limited depth of focus. An empirical threshold of 0.056 on the mLIV was used to classify pixel-level viability. The impact of thresholding to the quantification is discussed later. </a:t>
            </a:r>
          </a:p>
          <a:p>
            <a:pPr algn="just"/>
            <a:endPar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endParaRPr>
          </a:p>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	Viability</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was quantified as the proportion of pixels with mLIV value above the threshold within the segmented cell region, which was defined via signal-intensity-based masking. Suspended cells and low-SNR regions were manually excluded to ensure accuracy. </a:t>
            </a:r>
          </a:p>
          <a:p>
            <a:pPr algn="just"/>
            <a:endPar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endParaRPr>
          </a:p>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	</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For </a:t>
            </a:r>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visualization</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each spatial pixel’s mLIV was encoded as hue, signal intensity as value, and saturation was set to 1 in HSV color space. In the resulting 3D images, yellow to green regions may represent viable cells, while red may indicate non-viable areas. </a:t>
            </a:r>
          </a:p>
          <a:p>
            <a:pPr algn="just"/>
            <a:endPar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endParaRPr>
          </a:p>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	NucleoCounter </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(NC-200, ChemoMetec, Denmark), in short as NC, was used as a reference. It is a gold-standard fluorescence-based viability assay, using a special cassette to extract a small volume of the sample and employing fluorescence staining to count the viability.  </a:t>
            </a:r>
          </a:p>
        </p:txBody>
      </p:sp>
      <p:sp>
        <p:nvSpPr>
          <p:cNvPr id="22" name="文本框 21">
            <a:extLst>
              <a:ext uri="{FF2B5EF4-FFF2-40B4-BE49-F238E27FC236}">
                <a16:creationId xmlns:a16="http://schemas.microsoft.com/office/drawing/2014/main" id="{7D4542D5-CC3E-A4BD-C5FF-0BF2961528FE}"/>
              </a:ext>
            </a:extLst>
          </p:cNvPr>
          <p:cNvSpPr txBox="1"/>
          <p:nvPr/>
        </p:nvSpPr>
        <p:spPr>
          <a:xfrm>
            <a:off x="203354" y="33964882"/>
            <a:ext cx="14831649" cy="775597"/>
          </a:xfrm>
          <a:prstGeom prst="rect">
            <a:avLst/>
          </a:prstGeom>
          <a:solidFill>
            <a:srgbClr val="A1D1F7"/>
          </a:solidFill>
        </p:spPr>
        <p:txBody>
          <a:bodyPr wrap="square" lIns="0" tIns="0" rIns="0" bIns="0" rtlCol="0">
            <a:spAutoFit/>
          </a:bodyPr>
          <a:lstStyle/>
          <a:p>
            <a:pPr algn="ctr"/>
            <a:r>
              <a:rPr lang="en-US" altLang="zh-CN" sz="5040" b="1" dirty="0">
                <a:solidFill>
                  <a:srgbClr val="000000"/>
                </a:solidFill>
                <a:latin typeface="Arial" panose="020B0604020202020204" pitchFamily="34" charset="0"/>
                <a:ea typeface="等线" panose="02010600030101010101" pitchFamily="2" charset="-122"/>
                <a:cs typeface="Arial" panose="020B0604020202020204" pitchFamily="34" charset="0"/>
              </a:rPr>
              <a:t>Experiment protocols</a:t>
            </a:r>
            <a:endParaRPr lang="en-US" altLang="zh-CN" sz="5040" b="1" dirty="0">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4B860E70-0F7B-DBAE-B021-FFCDE8AA277F}"/>
              </a:ext>
            </a:extLst>
          </p:cNvPr>
          <p:cNvSpPr txBox="1"/>
          <p:nvPr/>
        </p:nvSpPr>
        <p:spPr>
          <a:xfrm>
            <a:off x="203354" y="34909317"/>
            <a:ext cx="14831649" cy="4308872"/>
          </a:xfrm>
          <a:prstGeom prst="rect">
            <a:avLst/>
          </a:prstGeom>
          <a:noFill/>
        </p:spPr>
        <p:txBody>
          <a:bodyPr wrap="square" lIns="0" tIns="0" rIns="0" bIns="0" rtlCol="0">
            <a:spAutoFit/>
          </a:bodyPr>
          <a:lstStyle/>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Sample preparations</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a:t>
            </a:r>
          </a:p>
          <a:p>
            <a:pPr algn="just"/>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Jurkat cells (</a:t>
            </a:r>
            <a:r>
              <a:rPr lang="en-US" altLang="zh-CN" sz="2800" dirty="0">
                <a:solidFill>
                  <a:srgbClr val="000000"/>
                </a:solidFill>
                <a:latin typeface="Arial" panose="020B0604020202020204" pitchFamily="34" charset="0"/>
                <a:cs typeface="Arial" panose="020B0604020202020204" pitchFamily="34" charset="0"/>
              </a:rPr>
              <a:t>JKT-beta-del, JCRB0147, JCRB</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Japan) were used to validate the proposed method. </a:t>
            </a:r>
            <a:r>
              <a:rPr lang="en-US" altLang="zh-CN" sz="2800" dirty="0">
                <a:solidFill>
                  <a:srgbClr val="000000"/>
                </a:solidFill>
                <a:latin typeface="Arial" panose="020B0604020202020204" pitchFamily="34" charset="0"/>
                <a:cs typeface="Arial" panose="020B0604020202020204" pitchFamily="34" charset="0"/>
              </a:rPr>
              <a:t>The cells were thawed at 37</a:t>
            </a:r>
            <a:r>
              <a:rPr lang="zh-CN" altLang="en-US" sz="2800" dirty="0">
                <a:solidFill>
                  <a:srgbClr val="000000"/>
                </a:solidFill>
                <a:cs typeface="Arial" panose="020B0604020202020204" pitchFamily="34" charset="0"/>
              </a:rPr>
              <a:t>℃</a:t>
            </a:r>
            <a:r>
              <a:rPr lang="en-US" altLang="zh-CN" sz="2800" dirty="0">
                <a:solidFill>
                  <a:srgbClr val="000000"/>
                </a:solidFill>
                <a:latin typeface="Arial" panose="020B0604020202020204" pitchFamily="34" charset="0"/>
                <a:cs typeface="Arial" panose="020B0604020202020204" pitchFamily="34" charset="0"/>
              </a:rPr>
              <a:t> and suspended in RPMI 1640 medium. Half of the sample was heat-t</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reated at 55</a:t>
            </a:r>
            <a:r>
              <a:rPr lang="zh-CN" altLang="en-US" sz="2800" dirty="0">
                <a:solidFill>
                  <a:srgbClr val="000000"/>
                </a:solidFill>
                <a:latin typeface="Arial" panose="020B0604020202020204" pitchFamily="34" charset="0"/>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for 150 minutes to reduce viability. After that, the treated and untreated cells were mixed to create five subsamples with varying viability levels made by different mixture ratios</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All subsamples were transferred to AT-closed vials (Aseptic Technologies, Belgium) for measurements. </a:t>
            </a:r>
          </a:p>
          <a:p>
            <a:pPr algn="just"/>
            <a:endParaRPr lang="en-US" altLang="zh-CN" sz="2800" dirty="0">
              <a:solidFill>
                <a:srgbClr val="000000"/>
              </a:solidFill>
              <a:latin typeface="Arial" panose="020B0604020202020204" pitchFamily="34" charset="0"/>
              <a:cs typeface="Arial" panose="020B0604020202020204" pitchFamily="34" charset="0"/>
            </a:endParaRPr>
          </a:p>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Measurement protocols</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a:t>
            </a:r>
          </a:p>
          <a:p>
            <a:pPr marL="426769" indent="-426769" algn="just">
              <a:buFont typeface="Arial" panose="020B0604020202020204" pitchFamily="34" charset="0"/>
              <a:buChar char="•"/>
            </a:pPr>
            <a:r>
              <a:rPr lang="en-US" altLang="zh-CN" sz="2800" dirty="0">
                <a:solidFill>
                  <a:srgbClr val="000000"/>
                </a:solidFill>
                <a:latin typeface="Arial" panose="020B0604020202020204" pitchFamily="34" charset="0"/>
                <a:cs typeface="Arial" panose="020B0604020202020204" pitchFamily="34" charset="0"/>
              </a:rPr>
              <a:t>NC measurements were performed first. The vials were vortexed gently before extracting a </a:t>
            </a:r>
          </a:p>
        </p:txBody>
      </p:sp>
      <p:sp>
        <p:nvSpPr>
          <p:cNvPr id="45" name="文本框 44">
            <a:extLst>
              <a:ext uri="{FF2B5EF4-FFF2-40B4-BE49-F238E27FC236}">
                <a16:creationId xmlns:a16="http://schemas.microsoft.com/office/drawing/2014/main" id="{03C396C7-A470-A7C1-3935-8DD36C58B420}"/>
              </a:ext>
            </a:extLst>
          </p:cNvPr>
          <p:cNvSpPr txBox="1"/>
          <p:nvPr/>
        </p:nvSpPr>
        <p:spPr>
          <a:xfrm>
            <a:off x="15221306" y="6302975"/>
            <a:ext cx="14831649" cy="775597"/>
          </a:xfrm>
          <a:prstGeom prst="rect">
            <a:avLst/>
          </a:prstGeom>
          <a:solidFill>
            <a:srgbClr val="A1D1F7"/>
          </a:solidFill>
        </p:spPr>
        <p:txBody>
          <a:bodyPr wrap="square" lIns="0" tIns="0" rIns="0" bIns="0" rtlCol="0">
            <a:spAutoFit/>
          </a:bodyPr>
          <a:lstStyle/>
          <a:p>
            <a:pPr algn="ctr"/>
            <a:r>
              <a:rPr lang="en-US" altLang="zh-CN" sz="5040" b="1" dirty="0">
                <a:solidFill>
                  <a:srgbClr val="000000"/>
                </a:solidFill>
                <a:latin typeface="Arial" panose="020B0604020202020204" pitchFamily="34" charset="0"/>
                <a:ea typeface="等线" panose="02010600030101010101" pitchFamily="2" charset="-122"/>
                <a:cs typeface="Arial" panose="020B0604020202020204" pitchFamily="34" charset="0"/>
              </a:rPr>
              <a:t>Results</a:t>
            </a:r>
            <a:endParaRPr lang="en-US" altLang="zh-CN" sz="5040" b="1" dirty="0">
              <a:latin typeface="Arial" panose="020B0604020202020204" pitchFamily="34" charset="0"/>
              <a:cs typeface="Arial" panose="020B0604020202020204" pitchFamily="34" charset="0"/>
            </a:endParaRPr>
          </a:p>
        </p:txBody>
      </p:sp>
      <p:sp>
        <p:nvSpPr>
          <p:cNvPr id="3809" name="文本框 5">
            <a:extLst>
              <a:ext uri="{FF2B5EF4-FFF2-40B4-BE49-F238E27FC236}">
                <a16:creationId xmlns:a16="http://schemas.microsoft.com/office/drawing/2014/main" id="{04634307-DE1F-6875-D6BA-A4154F7189B1}"/>
              </a:ext>
            </a:extLst>
          </p:cNvPr>
          <p:cNvSpPr txBox="1"/>
          <p:nvPr/>
        </p:nvSpPr>
        <p:spPr>
          <a:xfrm>
            <a:off x="15231681" y="21227973"/>
            <a:ext cx="14777102" cy="1292662"/>
          </a:xfrm>
          <a:prstGeom prst="rect">
            <a:avLst/>
          </a:prstGeom>
          <a:noFill/>
        </p:spPr>
        <p:txBody>
          <a:bodyPr wrap="square" lIns="0" tIns="0" rIns="0" bIns="0" rtlCol="0">
            <a:spAutoFit/>
          </a:bodyPr>
          <a:lstStyle/>
          <a:p>
            <a:pPr algn="just"/>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These findings suggest that OCT can provide sensitive and label-free measurements of cellular viability in comparison with NC. This approach demonstrates strong potential for manufacturing </a:t>
            </a:r>
            <a:r>
              <a:rPr lang="en-US" altLang="zh-CN" sz="2800" dirty="0">
                <a:latin typeface="Arial" panose="020B0604020202020204" pitchFamily="34" charset="0"/>
                <a:cs typeface="Arial" panose="020B0604020202020204" pitchFamily="34" charset="0"/>
              </a:rPr>
              <a:t>and preclinical workflows where it is preferable not to open the culture vessel.  </a:t>
            </a:r>
            <a:endParaRPr lang="en-US" altLang="zh-CN" sz="2800" dirty="0">
              <a:highlight>
                <a:srgbClr val="FFFF00"/>
              </a:highlight>
              <a:latin typeface="Arial" panose="020B0604020202020204" pitchFamily="34" charset="0"/>
              <a:cs typeface="Arial" panose="020B0604020202020204" pitchFamily="34" charset="0"/>
            </a:endParaRPr>
          </a:p>
        </p:txBody>
      </p:sp>
      <p:grpSp>
        <p:nvGrpSpPr>
          <p:cNvPr id="5341" name="组合 5340">
            <a:extLst>
              <a:ext uri="{FF2B5EF4-FFF2-40B4-BE49-F238E27FC236}">
                <a16:creationId xmlns:a16="http://schemas.microsoft.com/office/drawing/2014/main" id="{E9DC62DF-E551-9F41-6739-0B8D3B1FC317}"/>
              </a:ext>
            </a:extLst>
          </p:cNvPr>
          <p:cNvGrpSpPr/>
          <p:nvPr/>
        </p:nvGrpSpPr>
        <p:grpSpPr>
          <a:xfrm>
            <a:off x="150896" y="24281004"/>
            <a:ext cx="14936565" cy="9238711"/>
            <a:chOff x="161668" y="23904069"/>
            <a:chExt cx="16002958" cy="9898308"/>
          </a:xfrm>
        </p:grpSpPr>
        <p:sp>
          <p:nvSpPr>
            <p:cNvPr id="4642" name="矩形 4641">
              <a:extLst>
                <a:ext uri="{FF2B5EF4-FFF2-40B4-BE49-F238E27FC236}">
                  <a16:creationId xmlns:a16="http://schemas.microsoft.com/office/drawing/2014/main" id="{66212728-46FE-BA27-EE30-2970207310D1}"/>
                </a:ext>
              </a:extLst>
            </p:cNvPr>
            <p:cNvSpPr/>
            <p:nvPr/>
          </p:nvSpPr>
          <p:spPr>
            <a:xfrm>
              <a:off x="161668" y="23904069"/>
              <a:ext cx="16002958" cy="9898308"/>
            </a:xfrm>
            <a:prstGeom prst="rect">
              <a:avLst/>
            </a:prstGeom>
            <a:solidFill>
              <a:schemeClr val="bg1">
                <a:lumMod val="95000"/>
              </a:schemeClr>
            </a:solid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4643" name="文本框 4642">
              <a:extLst>
                <a:ext uri="{FF2B5EF4-FFF2-40B4-BE49-F238E27FC236}">
                  <a16:creationId xmlns:a16="http://schemas.microsoft.com/office/drawing/2014/main" id="{0AD3171C-8D57-6B0D-D549-D84D9E86F3A7}"/>
                </a:ext>
              </a:extLst>
            </p:cNvPr>
            <p:cNvSpPr txBox="1"/>
            <p:nvPr/>
          </p:nvSpPr>
          <p:spPr>
            <a:xfrm>
              <a:off x="295275" y="30975502"/>
              <a:ext cx="15699880" cy="2769902"/>
            </a:xfrm>
            <a:prstGeom prst="rect">
              <a:avLst/>
            </a:prstGeom>
            <a:noFill/>
          </p:spPr>
          <p:txBody>
            <a:bodyPr wrap="square" lIns="0" tIns="0" rIns="0" bIns="0" rtlCol="0">
              <a:spAutoFit/>
            </a:bodyPr>
            <a:lstStyle/>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(Left)</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The OCT light probed invertedly through the bottom of the vial to capture the sedimented cells for analysis. </a:t>
              </a:r>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(Right)</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A representative 3D image of a viable (25%) and non-viable (75%) mixture of Jurkat cells. In this study, the lateral scanning area was 500 x 500 </a:t>
              </a:r>
              <a:r>
                <a:rPr lang="el-GR"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μ</a:t>
              </a: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m</a:t>
              </a:r>
              <a:r>
                <a:rPr lang="en-US" altLang="zh-CN" sz="2800" baseline="300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2</a:t>
              </a: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 sampled by 256 x 256 locations. At each slow scan location 16 frames were repeated to capture sequential signals of the sample, whose time window was 0.3 s. The A-line rate was 20 kHz, frame rate was 50 FPS, and a volumetric acquisition took 70 s. </a:t>
              </a:r>
              <a:endPar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644" name="テキスト ボックス 4">
                  <a:extLst>
                    <a:ext uri="{FF2B5EF4-FFF2-40B4-BE49-F238E27FC236}">
                      <a16:creationId xmlns:a16="http://schemas.microsoft.com/office/drawing/2014/main" id="{18688A0A-2C53-C1EF-A565-EDE82C51B586}"/>
                    </a:ext>
                  </a:extLst>
                </p:cNvPr>
                <p:cNvSpPr txBox="1"/>
                <p:nvPr/>
              </p:nvSpPr>
              <p:spPr>
                <a:xfrm>
                  <a:off x="5918821" y="27453228"/>
                  <a:ext cx="3236048" cy="3231552"/>
                </a:xfrm>
                <a:prstGeom prst="rect">
                  <a:avLst/>
                </a:prstGeom>
                <a:noFill/>
              </p:spPr>
              <p:txBody>
                <a:bodyPr wrap="square" lIns="0" tIns="0" rIns="0" bIns="0">
                  <a:spAutoFit/>
                </a:bodyPr>
                <a:lstStyle/>
                <a:p>
                  <a:pPr algn="just"/>
                  <a:r>
                    <a:rPr lang="en-US"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Wavelength: </a:t>
                  </a:r>
                </a:p>
                <a:p>
                  <a:pPr algn="just"/>
                  <a:r>
                    <a:rPr lang="en-US"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	840</a:t>
                  </a:r>
                  <a14:m>
                    <m:oMath xmlns:m="http://schemas.openxmlformats.org/officeDocument/2006/math">
                      <m:r>
                        <a:rPr lang="en-US" altLang="zh-CN" sz="2800" i="1">
                          <a:latin typeface="Cambria Math" panose="02040503050406030204" pitchFamily="18" charset="0"/>
                          <a:ea typeface="Cambria Math" panose="02040503050406030204" pitchFamily="18" charset="0"/>
                          <a:cs typeface="Arial" panose="020B0604020202020204" pitchFamily="34" charset="0"/>
                          <a:sym typeface="Wingdings 2" panose="05020102010507070707" pitchFamily="18" charset="2"/>
                        </a:rPr>
                        <m:t>±</m:t>
                      </m:r>
                    </m:oMath>
                  </a14:m>
                  <a:r>
                    <a:rPr lang="en-US"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80 nm</a:t>
                  </a:r>
                </a:p>
                <a:p>
                  <a:pPr algn="just"/>
                  <a:r>
                    <a:rPr lang="en-US"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Resolutions: </a:t>
                  </a:r>
                </a:p>
                <a:p>
                  <a:pPr algn="just"/>
                  <a:r>
                    <a:rPr lang="en-US"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	2.9 </a:t>
                  </a:r>
                  <a:r>
                    <a:rPr lang="el-GR"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μ</a:t>
                  </a:r>
                  <a:r>
                    <a:rPr lang="en-US"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m (axial)</a:t>
                  </a:r>
                </a:p>
                <a:p>
                  <a:pPr algn="just"/>
                  <a:r>
                    <a:rPr lang="en-US"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	5.8 </a:t>
                  </a:r>
                  <a:r>
                    <a:rPr lang="el-GR"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μ</a:t>
                  </a:r>
                  <a:r>
                    <a:rPr lang="en-US"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m (lateral)</a:t>
                  </a:r>
                </a:p>
                <a:p>
                  <a:pPr algn="just"/>
                  <a:r>
                    <a:rPr lang="en-US"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Depth of focus:</a:t>
                  </a:r>
                </a:p>
                <a:p>
                  <a:pPr algn="just"/>
                  <a:r>
                    <a:rPr lang="en-US" altLang="zh-CN" sz="2800" i="1"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     360 μm (in air)</a:t>
                  </a:r>
                </a:p>
              </p:txBody>
            </p:sp>
          </mc:Choice>
          <mc:Fallback xmlns="">
            <p:sp>
              <p:nvSpPr>
                <p:cNvPr id="4644" name="テキスト ボックス 4">
                  <a:extLst>
                    <a:ext uri="{FF2B5EF4-FFF2-40B4-BE49-F238E27FC236}">
                      <a16:creationId xmlns:a16="http://schemas.microsoft.com/office/drawing/2014/main" id="{18688A0A-2C53-C1EF-A565-EDE82C51B586}"/>
                    </a:ext>
                  </a:extLst>
                </p:cNvPr>
                <p:cNvSpPr txBox="1">
                  <a:spLocks noRot="1" noChangeAspect="1" noMove="1" noResize="1" noEditPoints="1" noAdjustHandles="1" noChangeArrowheads="1" noChangeShapeType="1" noTextEdit="1"/>
                </p:cNvSpPr>
                <p:nvPr/>
              </p:nvSpPr>
              <p:spPr>
                <a:xfrm>
                  <a:off x="5918821" y="27453228"/>
                  <a:ext cx="3236048" cy="3231552"/>
                </a:xfrm>
                <a:prstGeom prst="rect">
                  <a:avLst/>
                </a:prstGeom>
                <a:blipFill>
                  <a:blip r:embed="rId3"/>
                  <a:stretch>
                    <a:fillRect l="-7056" t="-3644" r="-806" b="-6275"/>
                  </a:stretch>
                </a:blipFill>
              </p:spPr>
              <p:txBody>
                <a:bodyPr/>
                <a:lstStyle/>
                <a:p>
                  <a:r>
                    <a:rPr lang="zh-CN" altLang="en-US">
                      <a:noFill/>
                    </a:rPr>
                    <a:t> </a:t>
                  </a:r>
                </a:p>
              </p:txBody>
            </p:sp>
          </mc:Fallback>
        </mc:AlternateContent>
        <p:pic>
          <p:nvPicPr>
            <p:cNvPr id="4645" name="图片 4644">
              <a:extLst>
                <a:ext uri="{FF2B5EF4-FFF2-40B4-BE49-F238E27FC236}">
                  <a16:creationId xmlns:a16="http://schemas.microsoft.com/office/drawing/2014/main" id="{75BC2CC4-9E9E-20B6-A169-58AB59D3F003}"/>
                </a:ext>
              </a:extLst>
            </p:cNvPr>
            <p:cNvPicPr>
              <a:picLocks noChangeAspect="1"/>
            </p:cNvPicPr>
            <p:nvPr/>
          </p:nvPicPr>
          <p:blipFill>
            <a:blip r:embed="rId4"/>
            <a:stretch>
              <a:fillRect/>
            </a:stretch>
          </p:blipFill>
          <p:spPr>
            <a:xfrm>
              <a:off x="238921" y="23985861"/>
              <a:ext cx="5476480" cy="6699019"/>
            </a:xfrm>
            <a:prstGeom prst="rect">
              <a:avLst/>
            </a:prstGeom>
          </p:spPr>
        </p:pic>
        <p:pic>
          <p:nvPicPr>
            <p:cNvPr id="4646" name="图形 4645">
              <a:extLst>
                <a:ext uri="{FF2B5EF4-FFF2-40B4-BE49-F238E27FC236}">
                  <a16:creationId xmlns:a16="http://schemas.microsoft.com/office/drawing/2014/main" id="{D05C73ED-3C5F-E86A-0309-28732B7E27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02894" y="23999403"/>
              <a:ext cx="6599969" cy="6707577"/>
            </a:xfrm>
            <a:prstGeom prst="rect">
              <a:avLst/>
            </a:prstGeom>
          </p:spPr>
        </p:pic>
        <p:grpSp>
          <p:nvGrpSpPr>
            <p:cNvPr id="4647" name="组合 4646">
              <a:extLst>
                <a:ext uri="{FF2B5EF4-FFF2-40B4-BE49-F238E27FC236}">
                  <a16:creationId xmlns:a16="http://schemas.microsoft.com/office/drawing/2014/main" id="{CC42F260-88B2-9D05-2F80-95D710BF4905}"/>
                </a:ext>
              </a:extLst>
            </p:cNvPr>
            <p:cNvGrpSpPr/>
            <p:nvPr/>
          </p:nvGrpSpPr>
          <p:grpSpPr>
            <a:xfrm>
              <a:off x="14087236" y="28038260"/>
              <a:ext cx="2052804" cy="2658876"/>
              <a:chOff x="9493290" y="823146"/>
              <a:chExt cx="1567603" cy="2030424"/>
            </a:xfrm>
          </p:grpSpPr>
          <p:grpSp>
            <p:nvGrpSpPr>
              <p:cNvPr id="4652" name="组合 4651">
                <a:extLst>
                  <a:ext uri="{FF2B5EF4-FFF2-40B4-BE49-F238E27FC236}">
                    <a16:creationId xmlns:a16="http://schemas.microsoft.com/office/drawing/2014/main" id="{A878F720-88EE-5793-1876-D2403D7C8E80}"/>
                  </a:ext>
                </a:extLst>
              </p:cNvPr>
              <p:cNvGrpSpPr/>
              <p:nvPr/>
            </p:nvGrpSpPr>
            <p:grpSpPr>
              <a:xfrm>
                <a:off x="9493290" y="823214"/>
                <a:ext cx="1526074" cy="2030356"/>
                <a:chOff x="9493290" y="823214"/>
                <a:chExt cx="1526074" cy="2030356"/>
              </a:xfrm>
            </p:grpSpPr>
            <p:sp>
              <p:nvSpPr>
                <p:cNvPr id="4655" name="文本框 4654">
                  <a:extLst>
                    <a:ext uri="{FF2B5EF4-FFF2-40B4-BE49-F238E27FC236}">
                      <a16:creationId xmlns:a16="http://schemas.microsoft.com/office/drawing/2014/main" id="{0CD6E15A-0FB6-FBCB-633D-E8718DFCAB6D}"/>
                    </a:ext>
                  </a:extLst>
                </p:cNvPr>
                <p:cNvSpPr txBox="1"/>
                <p:nvPr/>
              </p:nvSpPr>
              <p:spPr>
                <a:xfrm rot="16200000">
                  <a:off x="9094721" y="1498537"/>
                  <a:ext cx="1074130" cy="276991"/>
                </a:xfrm>
                <a:prstGeom prst="rect">
                  <a:avLst/>
                </a:prstGeom>
                <a:noFill/>
              </p:spPr>
              <p:txBody>
                <a:bodyPr wrap="none" lIns="0" tIns="0" rIns="0" bIns="0" rtlCol="0">
                  <a:spAutoFit/>
                </a:bodyPr>
                <a:lstStyle/>
                <a:p>
                  <a:pPr algn="ctr"/>
                  <a:r>
                    <a:rPr lang="en-US" altLang="zh-CN" sz="2200" dirty="0">
                      <a:solidFill>
                        <a:schemeClr val="bg1"/>
                      </a:solidFill>
                      <a:latin typeface="Microsoft YaHei" panose="020B0503020204020204" pitchFamily="34" charset="-122"/>
                      <a:ea typeface="Microsoft YaHei" panose="020B0503020204020204" pitchFamily="34" charset="-122"/>
                    </a:rPr>
                    <a:t>mLIV (dB)</a:t>
                  </a:r>
                </a:p>
              </p:txBody>
            </p:sp>
            <p:sp>
              <p:nvSpPr>
                <p:cNvPr id="4656" name="文本框 4655">
                  <a:extLst>
                    <a:ext uri="{FF2B5EF4-FFF2-40B4-BE49-F238E27FC236}">
                      <a16:creationId xmlns:a16="http://schemas.microsoft.com/office/drawing/2014/main" id="{8E196812-D2B7-5F1D-5AE3-8E029A383A59}"/>
                    </a:ext>
                  </a:extLst>
                </p:cNvPr>
                <p:cNvSpPr txBox="1"/>
                <p:nvPr/>
              </p:nvSpPr>
              <p:spPr>
                <a:xfrm>
                  <a:off x="9594863" y="2576579"/>
                  <a:ext cx="1424501" cy="276991"/>
                </a:xfrm>
                <a:prstGeom prst="rect">
                  <a:avLst/>
                </a:prstGeom>
                <a:noFill/>
              </p:spPr>
              <p:txBody>
                <a:bodyPr wrap="square" lIns="0" tIns="0" rIns="0" bIns="0" rtlCol="0">
                  <a:spAutoFit/>
                </a:bodyPr>
                <a:lstStyle/>
                <a:p>
                  <a:pPr algn="ctr"/>
                  <a:r>
                    <a:rPr lang="en-US" altLang="zh-CN" sz="2200" dirty="0">
                      <a:solidFill>
                        <a:schemeClr val="bg1"/>
                      </a:solidFill>
                      <a:latin typeface="Microsoft YaHei" panose="020B0503020204020204" pitchFamily="34" charset="-122"/>
                      <a:ea typeface="Microsoft YaHei" panose="020B0503020204020204" pitchFamily="34" charset="-122"/>
                    </a:rPr>
                    <a:t>Intensity (dB)</a:t>
                  </a:r>
                  <a:endParaRPr lang="zh-CN" altLang="en-US" sz="2200" dirty="0">
                    <a:solidFill>
                      <a:schemeClr val="bg1"/>
                    </a:solidFill>
                    <a:latin typeface="Microsoft YaHei" panose="020B0503020204020204" pitchFamily="34" charset="-122"/>
                    <a:ea typeface="Microsoft YaHei" panose="020B0503020204020204" pitchFamily="34" charset="-122"/>
                  </a:endParaRPr>
                </a:p>
              </p:txBody>
            </p:sp>
            <p:grpSp>
              <p:nvGrpSpPr>
                <p:cNvPr id="4657" name="组合 4656">
                  <a:extLst>
                    <a:ext uri="{FF2B5EF4-FFF2-40B4-BE49-F238E27FC236}">
                      <a16:creationId xmlns:a16="http://schemas.microsoft.com/office/drawing/2014/main" id="{D3E5DE45-BBF2-5F71-3274-088BF3A936DE}"/>
                    </a:ext>
                  </a:extLst>
                </p:cNvPr>
                <p:cNvGrpSpPr/>
                <p:nvPr/>
              </p:nvGrpSpPr>
              <p:grpSpPr>
                <a:xfrm>
                  <a:off x="9708419" y="823214"/>
                  <a:ext cx="1020717" cy="1829755"/>
                  <a:chOff x="9100049" y="-203188"/>
                  <a:chExt cx="1835744" cy="3290788"/>
                </a:xfrm>
              </p:grpSpPr>
              <p:pic>
                <p:nvPicPr>
                  <p:cNvPr id="4658" name="图片 4657">
                    <a:extLst>
                      <a:ext uri="{FF2B5EF4-FFF2-40B4-BE49-F238E27FC236}">
                        <a16:creationId xmlns:a16="http://schemas.microsoft.com/office/drawing/2014/main" id="{20016AC6-87F1-6634-9965-E63FDB8344F3}"/>
                      </a:ext>
                    </a:extLst>
                  </p:cNvPr>
                  <p:cNvPicPr>
                    <a:picLocks noChangeAspect="1"/>
                  </p:cNvPicPr>
                  <p:nvPr/>
                </p:nvPicPr>
                <p:blipFill>
                  <a:blip r:embed="rId7"/>
                  <a:stretch>
                    <a:fillRect/>
                  </a:stretch>
                </p:blipFill>
                <p:spPr>
                  <a:xfrm flipV="1">
                    <a:off x="9417537" y="-61441"/>
                    <a:ext cx="1450591" cy="2698377"/>
                  </a:xfrm>
                  <a:prstGeom prst="rect">
                    <a:avLst/>
                  </a:prstGeom>
                </p:spPr>
              </p:pic>
              <p:sp>
                <p:nvSpPr>
                  <p:cNvPr id="4659" name="文本框 4658">
                    <a:extLst>
                      <a:ext uri="{FF2B5EF4-FFF2-40B4-BE49-F238E27FC236}">
                        <a16:creationId xmlns:a16="http://schemas.microsoft.com/office/drawing/2014/main" id="{0DB58DBD-586B-D5F3-65C5-70D2D22F954A}"/>
                      </a:ext>
                    </a:extLst>
                  </p:cNvPr>
                  <p:cNvSpPr txBox="1"/>
                  <p:nvPr/>
                </p:nvSpPr>
                <p:spPr>
                  <a:xfrm>
                    <a:off x="9109335" y="-203188"/>
                    <a:ext cx="155681" cy="498165"/>
                  </a:xfrm>
                  <a:prstGeom prst="rect">
                    <a:avLst/>
                  </a:prstGeom>
                  <a:noFill/>
                </p:spPr>
                <p:txBody>
                  <a:bodyPr wrap="square" lIns="0" tIns="0" rIns="0" bIns="0" rtlCol="0">
                    <a:spAutoFit/>
                  </a:bodyPr>
                  <a:lstStyle/>
                  <a:p>
                    <a:pPr algn="l"/>
                    <a:r>
                      <a:rPr lang="en-US" altLang="zh-CN" sz="2200" dirty="0">
                        <a:solidFill>
                          <a:schemeClr val="bg1"/>
                        </a:solidFill>
                        <a:latin typeface="Microsoft YaHei" panose="020B0503020204020204" pitchFamily="34" charset="-122"/>
                        <a:ea typeface="Microsoft YaHei" panose="020B0503020204020204" pitchFamily="34" charset="-122"/>
                      </a:rPr>
                      <a:t>1</a:t>
                    </a:r>
                    <a:endParaRPr lang="zh-CN" altLang="en-US" sz="2200" dirty="0">
                      <a:solidFill>
                        <a:schemeClr val="bg1"/>
                      </a:solidFill>
                      <a:latin typeface="Microsoft YaHei" panose="020B0503020204020204" pitchFamily="34" charset="-122"/>
                      <a:ea typeface="Microsoft YaHei" panose="020B0503020204020204" pitchFamily="34" charset="-122"/>
                    </a:endParaRPr>
                  </a:p>
                </p:txBody>
              </p:sp>
              <p:sp>
                <p:nvSpPr>
                  <p:cNvPr id="4660" name="文本框 4659">
                    <a:extLst>
                      <a:ext uri="{FF2B5EF4-FFF2-40B4-BE49-F238E27FC236}">
                        <a16:creationId xmlns:a16="http://schemas.microsoft.com/office/drawing/2014/main" id="{ABA384AC-F46E-DFA7-EC74-0904F675505E}"/>
                      </a:ext>
                    </a:extLst>
                  </p:cNvPr>
                  <p:cNvSpPr txBox="1"/>
                  <p:nvPr/>
                </p:nvSpPr>
                <p:spPr>
                  <a:xfrm>
                    <a:off x="9134655" y="2581685"/>
                    <a:ext cx="456389" cy="498165"/>
                  </a:xfrm>
                  <a:prstGeom prst="rect">
                    <a:avLst/>
                  </a:prstGeom>
                  <a:noFill/>
                </p:spPr>
                <p:txBody>
                  <a:bodyPr wrap="square" lIns="0" tIns="0" rIns="0" bIns="0" rtlCol="0">
                    <a:spAutoFit/>
                  </a:bodyPr>
                  <a:lstStyle/>
                  <a:p>
                    <a:pPr algn="l"/>
                    <a:r>
                      <a:rPr lang="en-US" altLang="zh-CN" sz="2200" dirty="0">
                        <a:solidFill>
                          <a:schemeClr val="bg1"/>
                        </a:solidFill>
                        <a:latin typeface="Microsoft YaHei" panose="020B0503020204020204" pitchFamily="34" charset="-122"/>
                        <a:ea typeface="Microsoft YaHei" panose="020B0503020204020204" pitchFamily="34" charset="-122"/>
                      </a:rPr>
                      <a:t>-5</a:t>
                    </a:r>
                    <a:endParaRPr lang="zh-CN" altLang="en-US" sz="2200" dirty="0">
                      <a:solidFill>
                        <a:schemeClr val="bg1"/>
                      </a:solidFill>
                      <a:latin typeface="Microsoft YaHei" panose="020B0503020204020204" pitchFamily="34" charset="-122"/>
                      <a:ea typeface="Microsoft YaHei" panose="020B0503020204020204" pitchFamily="34" charset="-122"/>
                    </a:endParaRPr>
                  </a:p>
                </p:txBody>
              </p:sp>
              <p:sp>
                <p:nvSpPr>
                  <p:cNvPr id="4661" name="文本框 4660">
                    <a:extLst>
                      <a:ext uri="{FF2B5EF4-FFF2-40B4-BE49-F238E27FC236}">
                        <a16:creationId xmlns:a16="http://schemas.microsoft.com/office/drawing/2014/main" id="{B0B9C669-14E3-36E2-3894-4BA1506338E9}"/>
                      </a:ext>
                    </a:extLst>
                  </p:cNvPr>
                  <p:cNvSpPr txBox="1"/>
                  <p:nvPr/>
                </p:nvSpPr>
                <p:spPr>
                  <a:xfrm>
                    <a:off x="10437615" y="2589435"/>
                    <a:ext cx="498178" cy="498165"/>
                  </a:xfrm>
                  <a:prstGeom prst="rect">
                    <a:avLst/>
                  </a:prstGeom>
                  <a:noFill/>
                </p:spPr>
                <p:txBody>
                  <a:bodyPr wrap="square" lIns="0" tIns="0" rIns="0" bIns="0" rtlCol="0">
                    <a:spAutoFit/>
                  </a:bodyPr>
                  <a:lstStyle/>
                  <a:p>
                    <a:pPr algn="l"/>
                    <a:r>
                      <a:rPr lang="en-US" altLang="zh-CN" sz="2200" dirty="0">
                        <a:solidFill>
                          <a:schemeClr val="bg1"/>
                        </a:solidFill>
                        <a:latin typeface="Microsoft YaHei" panose="020B0503020204020204" pitchFamily="34" charset="-122"/>
                        <a:ea typeface="Microsoft YaHei" panose="020B0503020204020204" pitchFamily="34" charset="-122"/>
                      </a:rPr>
                      <a:t>10</a:t>
                    </a:r>
                    <a:endParaRPr lang="zh-CN" altLang="en-US" sz="2200" dirty="0">
                      <a:solidFill>
                        <a:schemeClr val="bg1"/>
                      </a:solidFill>
                      <a:latin typeface="Microsoft YaHei" panose="020B0503020204020204" pitchFamily="34" charset="-122"/>
                      <a:ea typeface="Microsoft YaHei" panose="020B0503020204020204" pitchFamily="34" charset="-122"/>
                    </a:endParaRPr>
                  </a:p>
                </p:txBody>
              </p:sp>
              <p:sp>
                <p:nvSpPr>
                  <p:cNvPr id="4662" name="文本框 4661">
                    <a:extLst>
                      <a:ext uri="{FF2B5EF4-FFF2-40B4-BE49-F238E27FC236}">
                        <a16:creationId xmlns:a16="http://schemas.microsoft.com/office/drawing/2014/main" id="{FAFB9F6F-320B-EFB2-6DBB-9D13D28AABFE}"/>
                      </a:ext>
                    </a:extLst>
                  </p:cNvPr>
                  <p:cNvSpPr txBox="1"/>
                  <p:nvPr/>
                </p:nvSpPr>
                <p:spPr>
                  <a:xfrm>
                    <a:off x="9100049" y="2224806"/>
                    <a:ext cx="155681" cy="498165"/>
                  </a:xfrm>
                  <a:prstGeom prst="rect">
                    <a:avLst/>
                  </a:prstGeom>
                  <a:noFill/>
                </p:spPr>
                <p:txBody>
                  <a:bodyPr wrap="square" lIns="0" tIns="0" rIns="0" bIns="0" rtlCol="0">
                    <a:spAutoFit/>
                  </a:bodyPr>
                  <a:lstStyle/>
                  <a:p>
                    <a:pPr algn="l"/>
                    <a:r>
                      <a:rPr lang="en-US" altLang="zh-CN" sz="2200" dirty="0">
                        <a:solidFill>
                          <a:schemeClr val="bg1"/>
                        </a:solidFill>
                        <a:latin typeface="Microsoft YaHei" panose="020B0503020204020204" pitchFamily="34" charset="-122"/>
                        <a:ea typeface="Microsoft YaHei" panose="020B0503020204020204" pitchFamily="34" charset="-122"/>
                      </a:rPr>
                      <a:t>0</a:t>
                    </a:r>
                    <a:endParaRPr lang="zh-CN" altLang="en-US" sz="2200" dirty="0">
                      <a:solidFill>
                        <a:schemeClr val="bg1"/>
                      </a:solidFill>
                      <a:latin typeface="Microsoft YaHei" panose="020B0503020204020204" pitchFamily="34" charset="-122"/>
                      <a:ea typeface="Microsoft YaHei" panose="020B0503020204020204" pitchFamily="34" charset="-122"/>
                    </a:endParaRPr>
                  </a:p>
                </p:txBody>
              </p:sp>
            </p:grpSp>
          </p:grpSp>
          <p:sp>
            <p:nvSpPr>
              <p:cNvPr id="4653" name="テキスト ボックス 4">
                <a:extLst>
                  <a:ext uri="{FF2B5EF4-FFF2-40B4-BE49-F238E27FC236}">
                    <a16:creationId xmlns:a16="http://schemas.microsoft.com/office/drawing/2014/main" id="{6AC57EE4-459A-8FD3-867C-73656513FF80}"/>
                  </a:ext>
                </a:extLst>
              </p:cNvPr>
              <p:cNvSpPr txBox="1"/>
              <p:nvPr/>
            </p:nvSpPr>
            <p:spPr>
              <a:xfrm rot="5400000">
                <a:off x="10436200" y="1064516"/>
                <a:ext cx="852168" cy="369427"/>
              </a:xfrm>
              <a:prstGeom prst="rect">
                <a:avLst/>
              </a:prstGeom>
              <a:noFill/>
            </p:spPr>
            <p:txBody>
              <a:bodyPr wrap="none" lIns="0" tIns="0" rIns="0" bIns="0">
                <a:spAutoFit/>
              </a:bodyPr>
              <a:lstStyle/>
              <a:p>
                <a:r>
                  <a:rPr lang="en-US" altLang="ja-JP" sz="2934" dirty="0">
                    <a:solidFill>
                      <a:srgbClr val="00B050"/>
                    </a:solidFill>
                    <a:latin typeface="Arial" panose="020B0604020202020204" pitchFamily="34" charset="0"/>
                    <a:ea typeface="メイリオ" panose="020B0604030504040204" pitchFamily="50" charset="-128"/>
                    <a:cs typeface="Arial" panose="020B0604020202020204" pitchFamily="34" charset="0"/>
                    <a:sym typeface="Wingdings 2" panose="05020102010507070707" pitchFamily="18" charset="2"/>
                  </a:rPr>
                  <a:t>Viable</a:t>
                </a:r>
              </a:p>
            </p:txBody>
          </p:sp>
          <p:sp>
            <p:nvSpPr>
              <p:cNvPr id="4654" name="テキスト ボックス 4">
                <a:extLst>
                  <a:ext uri="{FF2B5EF4-FFF2-40B4-BE49-F238E27FC236}">
                    <a16:creationId xmlns:a16="http://schemas.microsoft.com/office/drawing/2014/main" id="{1F8F4667-FFC0-E916-8845-800B67AA4C1F}"/>
                  </a:ext>
                </a:extLst>
              </p:cNvPr>
              <p:cNvSpPr txBox="1"/>
              <p:nvPr/>
            </p:nvSpPr>
            <p:spPr>
              <a:xfrm rot="5400000">
                <a:off x="10506989" y="1981429"/>
                <a:ext cx="738382" cy="369427"/>
              </a:xfrm>
              <a:prstGeom prst="rect">
                <a:avLst/>
              </a:prstGeom>
              <a:noFill/>
            </p:spPr>
            <p:txBody>
              <a:bodyPr wrap="none" lIns="0" tIns="0" rIns="0" bIns="0">
                <a:spAutoFit/>
              </a:bodyPr>
              <a:lstStyle/>
              <a:p>
                <a:r>
                  <a:rPr lang="en-US" altLang="ja-JP" sz="2934" dirty="0">
                    <a:solidFill>
                      <a:srgbClr val="FF0000"/>
                    </a:solidFill>
                    <a:latin typeface="Arial" panose="020B0604020202020204" pitchFamily="34" charset="0"/>
                    <a:ea typeface="メイリオ" panose="020B0604030504040204" pitchFamily="50" charset="-128"/>
                    <a:cs typeface="Arial" panose="020B0604020202020204" pitchFamily="34" charset="0"/>
                    <a:sym typeface="Wingdings 2" panose="05020102010507070707" pitchFamily="18" charset="2"/>
                  </a:rPr>
                  <a:t>Dead</a:t>
                </a:r>
              </a:p>
            </p:txBody>
          </p:sp>
        </p:grpSp>
        <p:grpSp>
          <p:nvGrpSpPr>
            <p:cNvPr id="4648" name="组合 218">
              <a:extLst>
                <a:ext uri="{FF2B5EF4-FFF2-40B4-BE49-F238E27FC236}">
                  <a16:creationId xmlns:a16="http://schemas.microsoft.com/office/drawing/2014/main" id="{1F7DA984-4B2C-0910-86D6-D7837C8366D6}"/>
                </a:ext>
              </a:extLst>
            </p:cNvPr>
            <p:cNvGrpSpPr/>
            <p:nvPr/>
          </p:nvGrpSpPr>
          <p:grpSpPr>
            <a:xfrm>
              <a:off x="4273240" y="24019685"/>
              <a:ext cx="4891720" cy="3325457"/>
              <a:chOff x="27876865" y="5093485"/>
              <a:chExt cx="3735513" cy="2539452"/>
            </a:xfrm>
          </p:grpSpPr>
          <p:pic>
            <p:nvPicPr>
              <p:cNvPr id="4649" name="图片 176">
                <a:extLst>
                  <a:ext uri="{FF2B5EF4-FFF2-40B4-BE49-F238E27FC236}">
                    <a16:creationId xmlns:a16="http://schemas.microsoft.com/office/drawing/2014/main" id="{9773AF25-95E2-F0AA-8A75-71358DDD3531}"/>
                  </a:ext>
                </a:extLst>
              </p:cNvPr>
              <p:cNvPicPr>
                <a:picLocks noChangeAspect="1"/>
              </p:cNvPicPr>
              <p:nvPr/>
            </p:nvPicPr>
            <p:blipFill rotWithShape="1">
              <a:blip r:embed="rId8"/>
              <a:srcRect l="9276" t="-1" r="10040" b="35043"/>
              <a:stretch/>
            </p:blipFill>
            <p:spPr>
              <a:xfrm>
                <a:off x="29026825" y="5121923"/>
                <a:ext cx="2585553" cy="2511014"/>
              </a:xfrm>
              <a:prstGeom prst="rect">
                <a:avLst/>
              </a:prstGeom>
              <a:ln w="57150">
                <a:solidFill>
                  <a:srgbClr val="FFC000"/>
                </a:solidFill>
              </a:ln>
            </p:spPr>
          </p:pic>
          <p:cxnSp>
            <p:nvCxnSpPr>
              <p:cNvPr id="4650" name="直接连接符 213">
                <a:extLst>
                  <a:ext uri="{FF2B5EF4-FFF2-40B4-BE49-F238E27FC236}">
                    <a16:creationId xmlns:a16="http://schemas.microsoft.com/office/drawing/2014/main" id="{25CD1BFA-A42B-9F85-7CB9-7DBFD560A9A9}"/>
                  </a:ext>
                </a:extLst>
              </p:cNvPr>
              <p:cNvCxnSpPr>
                <a:cxnSpLocks/>
              </p:cNvCxnSpPr>
              <p:nvPr/>
            </p:nvCxnSpPr>
            <p:spPr>
              <a:xfrm>
                <a:off x="27900262" y="5292980"/>
                <a:ext cx="1087599" cy="233995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651" name="直接连接符 211">
                <a:extLst>
                  <a:ext uri="{FF2B5EF4-FFF2-40B4-BE49-F238E27FC236}">
                    <a16:creationId xmlns:a16="http://schemas.microsoft.com/office/drawing/2014/main" id="{FA666794-8B66-1CF5-18CC-D7F89862BA6C}"/>
                  </a:ext>
                </a:extLst>
              </p:cNvPr>
              <p:cNvCxnSpPr>
                <a:cxnSpLocks/>
              </p:cNvCxnSpPr>
              <p:nvPr/>
            </p:nvCxnSpPr>
            <p:spPr>
              <a:xfrm flipH="1">
                <a:off x="27876865" y="5093485"/>
                <a:ext cx="1149960" cy="199495"/>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grpSp>
        <p:nvGrpSpPr>
          <p:cNvPr id="3" name="组合 2">
            <a:extLst>
              <a:ext uri="{FF2B5EF4-FFF2-40B4-BE49-F238E27FC236}">
                <a16:creationId xmlns:a16="http://schemas.microsoft.com/office/drawing/2014/main" id="{3E115D7A-59CE-C250-0437-039293928A37}"/>
              </a:ext>
            </a:extLst>
          </p:cNvPr>
          <p:cNvGrpSpPr/>
          <p:nvPr/>
        </p:nvGrpSpPr>
        <p:grpSpPr>
          <a:xfrm>
            <a:off x="15187669" y="7388728"/>
            <a:ext cx="14875660" cy="5345126"/>
            <a:chOff x="16271989" y="6839231"/>
            <a:chExt cx="15937705" cy="5726741"/>
          </a:xfrm>
        </p:grpSpPr>
        <p:sp>
          <p:nvSpPr>
            <p:cNvPr id="4665" name="矩形 4664">
              <a:extLst>
                <a:ext uri="{FF2B5EF4-FFF2-40B4-BE49-F238E27FC236}">
                  <a16:creationId xmlns:a16="http://schemas.microsoft.com/office/drawing/2014/main" id="{98E5CD91-0EB8-4279-58F2-3D33223DE593}"/>
                </a:ext>
              </a:extLst>
            </p:cNvPr>
            <p:cNvSpPr/>
            <p:nvPr/>
          </p:nvSpPr>
          <p:spPr>
            <a:xfrm>
              <a:off x="16271989" y="6839231"/>
              <a:ext cx="15937705" cy="5726741"/>
            </a:xfrm>
            <a:prstGeom prst="rect">
              <a:avLst/>
            </a:prstGeom>
            <a:solidFill>
              <a:schemeClr val="bg1">
                <a:lumMod val="95000"/>
              </a:schemeClr>
            </a:solidFill>
            <a:ln w="38100">
              <a:solidFill>
                <a:srgbClr val="027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4666" name="文本框 5">
              <a:extLst>
                <a:ext uri="{FF2B5EF4-FFF2-40B4-BE49-F238E27FC236}">
                  <a16:creationId xmlns:a16="http://schemas.microsoft.com/office/drawing/2014/main" id="{0A417F73-347F-E474-0883-AA3E36F2FDFF}"/>
                </a:ext>
              </a:extLst>
            </p:cNvPr>
            <p:cNvSpPr txBox="1"/>
            <p:nvPr/>
          </p:nvSpPr>
          <p:spPr>
            <a:xfrm>
              <a:off x="16447176" y="11142936"/>
              <a:ext cx="15593579" cy="1384951"/>
            </a:xfrm>
            <a:prstGeom prst="rect">
              <a:avLst/>
            </a:prstGeom>
            <a:noFill/>
          </p:spPr>
          <p:txBody>
            <a:bodyPr wrap="square" lIns="0" tIns="0" rIns="0" bIns="0" rtlCol="0">
              <a:spAutoFit/>
            </a:bodyPr>
            <a:lstStyle/>
            <a:p>
              <a:pPr algn="just"/>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En-face OCT images of heat-treated cells over time show a decreasing viable area (yellow to green) and an expanding non-viable region (red). The whole cell region turns to red at 150-min. </a:t>
              </a:r>
            </a:p>
          </p:txBody>
        </p:sp>
        <p:pic>
          <p:nvPicPr>
            <p:cNvPr id="4668" name="图片 4667">
              <a:extLst>
                <a:ext uri="{FF2B5EF4-FFF2-40B4-BE49-F238E27FC236}">
                  <a16:creationId xmlns:a16="http://schemas.microsoft.com/office/drawing/2014/main" id="{4D07C8F1-8DDF-308B-B44F-1596226B7CED}"/>
                </a:ext>
              </a:extLst>
            </p:cNvPr>
            <p:cNvPicPr>
              <a:picLocks noChangeAspect="1"/>
            </p:cNvPicPr>
            <p:nvPr/>
          </p:nvPicPr>
          <p:blipFill>
            <a:blip r:embed="rId9"/>
            <a:srcRect l="857" b="813"/>
            <a:stretch/>
          </p:blipFill>
          <p:spPr>
            <a:xfrm>
              <a:off x="16351382" y="6894207"/>
              <a:ext cx="3860326" cy="4036213"/>
            </a:xfrm>
            <a:prstGeom prst="rect">
              <a:avLst/>
            </a:prstGeom>
          </p:spPr>
        </p:pic>
        <p:pic>
          <p:nvPicPr>
            <p:cNvPr id="4669" name="图片 4668">
              <a:extLst>
                <a:ext uri="{FF2B5EF4-FFF2-40B4-BE49-F238E27FC236}">
                  <a16:creationId xmlns:a16="http://schemas.microsoft.com/office/drawing/2014/main" id="{D7E1C281-01A9-DDC1-0E7D-F0E0229F1F4C}"/>
                </a:ext>
              </a:extLst>
            </p:cNvPr>
            <p:cNvPicPr>
              <a:picLocks noChangeAspect="1"/>
            </p:cNvPicPr>
            <p:nvPr/>
          </p:nvPicPr>
          <p:blipFill>
            <a:blip r:embed="rId10"/>
            <a:srcRect b="1072"/>
            <a:stretch/>
          </p:blipFill>
          <p:spPr>
            <a:xfrm>
              <a:off x="24274309" y="6904039"/>
              <a:ext cx="3927948" cy="4016701"/>
            </a:xfrm>
            <a:prstGeom prst="rect">
              <a:avLst/>
            </a:prstGeom>
          </p:spPr>
        </p:pic>
        <p:pic>
          <p:nvPicPr>
            <p:cNvPr id="4670" name="图片 4669">
              <a:extLst>
                <a:ext uri="{FF2B5EF4-FFF2-40B4-BE49-F238E27FC236}">
                  <a16:creationId xmlns:a16="http://schemas.microsoft.com/office/drawing/2014/main" id="{FF96F762-C249-1D1B-2EDA-19434ACA290A}"/>
                </a:ext>
              </a:extLst>
            </p:cNvPr>
            <p:cNvPicPr>
              <a:picLocks noChangeAspect="1"/>
            </p:cNvPicPr>
            <p:nvPr/>
          </p:nvPicPr>
          <p:blipFill>
            <a:blip r:embed="rId11"/>
            <a:srcRect r="1013" b="2093"/>
            <a:stretch/>
          </p:blipFill>
          <p:spPr>
            <a:xfrm>
              <a:off x="28263094" y="6904039"/>
              <a:ext cx="3888159" cy="4016701"/>
            </a:xfrm>
            <a:prstGeom prst="rect">
              <a:avLst/>
            </a:prstGeom>
          </p:spPr>
        </p:pic>
        <p:pic>
          <p:nvPicPr>
            <p:cNvPr id="4671" name="图片 4670">
              <a:extLst>
                <a:ext uri="{FF2B5EF4-FFF2-40B4-BE49-F238E27FC236}">
                  <a16:creationId xmlns:a16="http://schemas.microsoft.com/office/drawing/2014/main" id="{AD8BE9F4-2E4B-E95A-0032-76CCF34EB170}"/>
                </a:ext>
              </a:extLst>
            </p:cNvPr>
            <p:cNvPicPr>
              <a:picLocks noChangeAspect="1"/>
            </p:cNvPicPr>
            <p:nvPr/>
          </p:nvPicPr>
          <p:blipFill>
            <a:blip r:embed="rId12"/>
            <a:stretch>
              <a:fillRect/>
            </a:stretch>
          </p:blipFill>
          <p:spPr>
            <a:xfrm>
              <a:off x="20285524" y="6904039"/>
              <a:ext cx="3927948" cy="4036215"/>
            </a:xfrm>
            <a:prstGeom prst="rect">
              <a:avLst/>
            </a:prstGeom>
          </p:spPr>
        </p:pic>
        <p:grpSp>
          <p:nvGrpSpPr>
            <p:cNvPr id="4672" name="组合 4671">
              <a:extLst>
                <a:ext uri="{FF2B5EF4-FFF2-40B4-BE49-F238E27FC236}">
                  <a16:creationId xmlns:a16="http://schemas.microsoft.com/office/drawing/2014/main" id="{C416C5A8-0746-919B-1EE6-2FCCA6C0CE89}"/>
                </a:ext>
              </a:extLst>
            </p:cNvPr>
            <p:cNvGrpSpPr/>
            <p:nvPr/>
          </p:nvGrpSpPr>
          <p:grpSpPr>
            <a:xfrm>
              <a:off x="28434612" y="9897211"/>
              <a:ext cx="1222629" cy="1038094"/>
              <a:chOff x="712699" y="231498"/>
              <a:chExt cx="933648" cy="779783"/>
            </a:xfrm>
          </p:grpSpPr>
          <p:grpSp>
            <p:nvGrpSpPr>
              <p:cNvPr id="4689" name="组合 4688">
                <a:extLst>
                  <a:ext uri="{FF2B5EF4-FFF2-40B4-BE49-F238E27FC236}">
                    <a16:creationId xmlns:a16="http://schemas.microsoft.com/office/drawing/2014/main" id="{1C5420A8-5C0F-A3B5-F29F-355A408DD0A3}"/>
                  </a:ext>
                </a:extLst>
              </p:cNvPr>
              <p:cNvGrpSpPr/>
              <p:nvPr/>
            </p:nvGrpSpPr>
            <p:grpSpPr>
              <a:xfrm>
                <a:off x="712699" y="316571"/>
                <a:ext cx="597600" cy="597600"/>
                <a:chOff x="1065124" y="592796"/>
                <a:chExt cx="597600" cy="597600"/>
              </a:xfrm>
            </p:grpSpPr>
            <p:cxnSp>
              <p:nvCxnSpPr>
                <p:cNvPr id="4693" name="直接箭头连接符 4692">
                  <a:extLst>
                    <a:ext uri="{FF2B5EF4-FFF2-40B4-BE49-F238E27FC236}">
                      <a16:creationId xmlns:a16="http://schemas.microsoft.com/office/drawing/2014/main" id="{21A70BBF-61C5-0786-C1FA-4337F3B7EA79}"/>
                    </a:ext>
                  </a:extLst>
                </p:cNvPr>
                <p:cNvCxnSpPr>
                  <a:cxnSpLocks/>
                </p:cNvCxnSpPr>
                <p:nvPr/>
              </p:nvCxnSpPr>
              <p:spPr>
                <a:xfrm>
                  <a:off x="1065124" y="1185705"/>
                  <a:ext cx="597600"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94" name="直接箭头连接符 4693">
                  <a:extLst>
                    <a:ext uri="{FF2B5EF4-FFF2-40B4-BE49-F238E27FC236}">
                      <a16:creationId xmlns:a16="http://schemas.microsoft.com/office/drawing/2014/main" id="{20D7E58D-F7AC-2D8B-37D4-00942315DE3E}"/>
                    </a:ext>
                  </a:extLst>
                </p:cNvPr>
                <p:cNvCxnSpPr>
                  <a:cxnSpLocks/>
                </p:cNvCxnSpPr>
                <p:nvPr/>
              </p:nvCxnSpPr>
              <p:spPr>
                <a:xfrm flipV="1">
                  <a:off x="1082529" y="592796"/>
                  <a:ext cx="0" cy="59760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690" name="文本框 4689">
                <a:extLst>
                  <a:ext uri="{FF2B5EF4-FFF2-40B4-BE49-F238E27FC236}">
                    <a16:creationId xmlns:a16="http://schemas.microsoft.com/office/drawing/2014/main" id="{52FECEBB-1282-A2FD-2063-62370A130C8C}"/>
                  </a:ext>
                </a:extLst>
              </p:cNvPr>
              <p:cNvSpPr txBox="1"/>
              <p:nvPr/>
            </p:nvSpPr>
            <p:spPr>
              <a:xfrm>
                <a:off x="1327924" y="738814"/>
                <a:ext cx="149512" cy="272467"/>
              </a:xfrm>
              <a:prstGeom prst="rect">
                <a:avLst/>
              </a:prstGeom>
              <a:noFill/>
            </p:spPr>
            <p:txBody>
              <a:bodyPr wrap="none" lIns="0" tIns="0" rIns="0" bIns="0" rtlCol="0">
                <a:spAutoFit/>
              </a:bodyPr>
              <a:lstStyle/>
              <a:p>
                <a:pPr algn="l"/>
                <a:r>
                  <a:rPr lang="en-US" altLang="zh-CN" sz="2200" dirty="0">
                    <a:solidFill>
                      <a:schemeClr val="bg1"/>
                    </a:solidFill>
                    <a:latin typeface="Microsoft YaHei" panose="020B0503020204020204" pitchFamily="34" charset="-122"/>
                    <a:ea typeface="Microsoft YaHei" panose="020B0503020204020204" pitchFamily="34" charset="-122"/>
                  </a:rPr>
                  <a:t>X</a:t>
                </a:r>
                <a:endParaRPr lang="zh-CN" altLang="en-US" sz="2200" dirty="0">
                  <a:solidFill>
                    <a:schemeClr val="bg1"/>
                  </a:solidFill>
                  <a:latin typeface="Microsoft YaHei" panose="020B0503020204020204" pitchFamily="34" charset="-122"/>
                  <a:ea typeface="Microsoft YaHei" panose="020B0503020204020204" pitchFamily="34" charset="-122"/>
                </a:endParaRPr>
              </a:p>
            </p:txBody>
          </p:sp>
          <p:sp>
            <p:nvSpPr>
              <p:cNvPr id="4691" name="文本框 4690">
                <a:extLst>
                  <a:ext uri="{FF2B5EF4-FFF2-40B4-BE49-F238E27FC236}">
                    <a16:creationId xmlns:a16="http://schemas.microsoft.com/office/drawing/2014/main" id="{FB95E3FA-CFDF-CBE3-C44F-B182353F7DED}"/>
                  </a:ext>
                </a:extLst>
              </p:cNvPr>
              <p:cNvSpPr txBox="1"/>
              <p:nvPr/>
            </p:nvSpPr>
            <p:spPr>
              <a:xfrm>
                <a:off x="795768" y="231498"/>
                <a:ext cx="139020" cy="272467"/>
              </a:xfrm>
              <a:prstGeom prst="rect">
                <a:avLst/>
              </a:prstGeom>
              <a:noFill/>
            </p:spPr>
            <p:txBody>
              <a:bodyPr wrap="none" lIns="0" tIns="0" rIns="0" bIns="0" rtlCol="0">
                <a:spAutoFit/>
              </a:bodyPr>
              <a:lstStyle/>
              <a:p>
                <a:pPr algn="l"/>
                <a:r>
                  <a:rPr lang="en-US" altLang="zh-CN" sz="2200" dirty="0">
                    <a:solidFill>
                      <a:schemeClr val="bg1"/>
                    </a:solidFill>
                    <a:latin typeface="Microsoft YaHei" panose="020B0503020204020204" pitchFamily="34" charset="-122"/>
                    <a:ea typeface="Microsoft YaHei" panose="020B0503020204020204" pitchFamily="34" charset="-122"/>
                  </a:rPr>
                  <a:t>Y</a:t>
                </a:r>
                <a:endParaRPr lang="zh-CN" altLang="en-US" sz="2200" dirty="0">
                  <a:solidFill>
                    <a:schemeClr val="bg1"/>
                  </a:solidFill>
                  <a:latin typeface="Microsoft YaHei" panose="020B0503020204020204" pitchFamily="34" charset="-122"/>
                  <a:ea typeface="Microsoft YaHei" panose="020B0503020204020204" pitchFamily="34" charset="-122"/>
                </a:endParaRPr>
              </a:p>
            </p:txBody>
          </p:sp>
          <p:sp>
            <p:nvSpPr>
              <p:cNvPr id="4692" name="文本框 4691">
                <a:extLst>
                  <a:ext uri="{FF2B5EF4-FFF2-40B4-BE49-F238E27FC236}">
                    <a16:creationId xmlns:a16="http://schemas.microsoft.com/office/drawing/2014/main" id="{59240271-398A-3C9D-23E8-BEE8BA675317}"/>
                  </a:ext>
                </a:extLst>
              </p:cNvPr>
              <p:cNvSpPr txBox="1"/>
              <p:nvPr/>
            </p:nvSpPr>
            <p:spPr>
              <a:xfrm>
                <a:off x="810913" y="502822"/>
                <a:ext cx="835434" cy="272467"/>
              </a:xfrm>
              <a:prstGeom prst="rect">
                <a:avLst/>
              </a:prstGeom>
              <a:noFill/>
            </p:spPr>
            <p:txBody>
              <a:bodyPr wrap="none" lIns="0" tIns="0" rIns="0" bIns="0" rtlCol="0">
                <a:spAutoFit/>
              </a:bodyPr>
              <a:lstStyle/>
              <a:p>
                <a:pPr algn="l"/>
                <a:r>
                  <a:rPr lang="en-US" altLang="zh-CN" sz="2200" dirty="0">
                    <a:solidFill>
                      <a:schemeClr val="bg1"/>
                    </a:solidFill>
                    <a:latin typeface="Microsoft YaHei" panose="020B0503020204020204" pitchFamily="34" charset="-122"/>
                    <a:ea typeface="Microsoft YaHei" panose="020B0503020204020204" pitchFamily="34" charset="-122"/>
                  </a:rPr>
                  <a:t>100 μm</a:t>
                </a:r>
                <a:endParaRPr lang="zh-CN" altLang="en-US" sz="2200" dirty="0">
                  <a:solidFill>
                    <a:schemeClr val="bg1"/>
                  </a:solidFill>
                  <a:latin typeface="Microsoft YaHei" panose="020B0503020204020204" pitchFamily="34" charset="-122"/>
                  <a:ea typeface="Microsoft YaHei" panose="020B0503020204020204" pitchFamily="34" charset="-122"/>
                </a:endParaRPr>
              </a:p>
            </p:txBody>
          </p:sp>
        </p:grpSp>
        <p:sp>
          <p:nvSpPr>
            <p:cNvPr id="4673" name="文本框 4672">
              <a:extLst>
                <a:ext uri="{FF2B5EF4-FFF2-40B4-BE49-F238E27FC236}">
                  <a16:creationId xmlns:a16="http://schemas.microsoft.com/office/drawing/2014/main" id="{16B7822C-71E2-4208-37EC-FBA5FC25676E}"/>
                </a:ext>
              </a:extLst>
            </p:cNvPr>
            <p:cNvSpPr txBox="1"/>
            <p:nvPr/>
          </p:nvSpPr>
          <p:spPr>
            <a:xfrm>
              <a:off x="28342563" y="6965286"/>
              <a:ext cx="1665926" cy="553981"/>
            </a:xfrm>
            <a:prstGeom prst="rect">
              <a:avLst/>
            </a:prstGeom>
            <a:noFill/>
          </p:spPr>
          <p:txBody>
            <a:bodyPr wrap="none" lIns="0" tIns="0" rIns="0" bIns="0" rtlCol="0">
              <a:spAutoFit/>
            </a:bodyPr>
            <a:lstStyle/>
            <a:p>
              <a:pPr algn="l"/>
              <a:r>
                <a:rPr lang="en-US" altLang="zh-CN" sz="3360" dirty="0">
                  <a:solidFill>
                    <a:schemeClr val="bg1"/>
                  </a:solidFill>
                  <a:latin typeface="Arial" panose="020B0604020202020204" pitchFamily="34" charset="0"/>
                  <a:ea typeface="Microsoft YaHei" panose="020B0503020204020204" pitchFamily="34" charset="-122"/>
                  <a:cs typeface="Arial" panose="020B0604020202020204" pitchFamily="34" charset="0"/>
                </a:rPr>
                <a:t>150-min</a:t>
              </a:r>
              <a:endParaRPr lang="zh-CN" altLang="en-US" sz="3360" dirty="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674" name="文本框 4673">
              <a:extLst>
                <a:ext uri="{FF2B5EF4-FFF2-40B4-BE49-F238E27FC236}">
                  <a16:creationId xmlns:a16="http://schemas.microsoft.com/office/drawing/2014/main" id="{E1E2EBC7-1347-DBF1-32E9-62F14197AF09}"/>
                </a:ext>
              </a:extLst>
            </p:cNvPr>
            <p:cNvSpPr txBox="1"/>
            <p:nvPr/>
          </p:nvSpPr>
          <p:spPr>
            <a:xfrm>
              <a:off x="16351381" y="6965286"/>
              <a:ext cx="1154126" cy="553981"/>
            </a:xfrm>
            <a:prstGeom prst="rect">
              <a:avLst/>
            </a:prstGeom>
            <a:noFill/>
          </p:spPr>
          <p:txBody>
            <a:bodyPr wrap="none" lIns="0" tIns="0" rIns="0" bIns="0" rtlCol="0">
              <a:spAutoFit/>
            </a:bodyPr>
            <a:lstStyle/>
            <a:p>
              <a:pPr algn="l"/>
              <a:r>
                <a:rPr lang="en-US" altLang="zh-CN" sz="3360" dirty="0">
                  <a:solidFill>
                    <a:schemeClr val="bg1"/>
                  </a:solidFill>
                  <a:latin typeface="Arial" panose="020B0604020202020204" pitchFamily="34" charset="0"/>
                  <a:ea typeface="Microsoft YaHei" panose="020B0503020204020204" pitchFamily="34" charset="-122"/>
                  <a:cs typeface="Arial" panose="020B0604020202020204" pitchFamily="34" charset="0"/>
                </a:rPr>
                <a:t>0-min</a:t>
              </a:r>
              <a:endParaRPr lang="zh-CN" altLang="en-US" sz="3360" dirty="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675" name="文本框 4674">
              <a:extLst>
                <a:ext uri="{FF2B5EF4-FFF2-40B4-BE49-F238E27FC236}">
                  <a16:creationId xmlns:a16="http://schemas.microsoft.com/office/drawing/2014/main" id="{3E9D9632-F09F-CAC2-668B-1C132FEDD9A2}"/>
                </a:ext>
              </a:extLst>
            </p:cNvPr>
            <p:cNvSpPr txBox="1"/>
            <p:nvPr/>
          </p:nvSpPr>
          <p:spPr>
            <a:xfrm>
              <a:off x="20368793" y="6904039"/>
              <a:ext cx="1410026" cy="553981"/>
            </a:xfrm>
            <a:prstGeom prst="rect">
              <a:avLst/>
            </a:prstGeom>
            <a:noFill/>
          </p:spPr>
          <p:txBody>
            <a:bodyPr wrap="none" lIns="0" tIns="0" rIns="0" bIns="0" rtlCol="0">
              <a:spAutoFit/>
            </a:bodyPr>
            <a:lstStyle/>
            <a:p>
              <a:pPr algn="l"/>
              <a:r>
                <a:rPr lang="en-US" altLang="zh-CN" sz="3360" dirty="0">
                  <a:solidFill>
                    <a:schemeClr val="bg1"/>
                  </a:solidFill>
                  <a:latin typeface="Arial" panose="020B0604020202020204" pitchFamily="34" charset="0"/>
                  <a:ea typeface="Microsoft YaHei" panose="020B0503020204020204" pitchFamily="34" charset="-122"/>
                  <a:cs typeface="Arial" panose="020B0604020202020204" pitchFamily="34" charset="0"/>
                </a:rPr>
                <a:t>60-min</a:t>
              </a:r>
              <a:endParaRPr lang="zh-CN" altLang="en-US" sz="3360" dirty="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676" name="文本框 4675">
              <a:extLst>
                <a:ext uri="{FF2B5EF4-FFF2-40B4-BE49-F238E27FC236}">
                  <a16:creationId xmlns:a16="http://schemas.microsoft.com/office/drawing/2014/main" id="{1DDC3D31-757E-DA7B-3B34-57F5AD44EF53}"/>
                </a:ext>
              </a:extLst>
            </p:cNvPr>
            <p:cNvSpPr txBox="1"/>
            <p:nvPr/>
          </p:nvSpPr>
          <p:spPr>
            <a:xfrm>
              <a:off x="24338070" y="6884527"/>
              <a:ext cx="1665926" cy="553981"/>
            </a:xfrm>
            <a:prstGeom prst="rect">
              <a:avLst/>
            </a:prstGeom>
            <a:noFill/>
          </p:spPr>
          <p:txBody>
            <a:bodyPr wrap="none" lIns="0" tIns="0" rIns="0" bIns="0" rtlCol="0">
              <a:spAutoFit/>
            </a:bodyPr>
            <a:lstStyle/>
            <a:p>
              <a:pPr algn="l"/>
              <a:r>
                <a:rPr lang="en-US" altLang="zh-CN" sz="3360" dirty="0">
                  <a:solidFill>
                    <a:schemeClr val="bg1"/>
                  </a:solidFill>
                  <a:latin typeface="Arial" panose="020B0604020202020204" pitchFamily="34" charset="0"/>
                  <a:ea typeface="Microsoft YaHei" panose="020B0503020204020204" pitchFamily="34" charset="-122"/>
                  <a:cs typeface="Arial" panose="020B0604020202020204" pitchFamily="34" charset="0"/>
                </a:rPr>
                <a:t>120-min</a:t>
              </a:r>
              <a:endParaRPr lang="zh-CN" altLang="en-US" sz="3360" dirty="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grpSp>
      <p:grpSp>
        <p:nvGrpSpPr>
          <p:cNvPr id="5344" name="组合 5343">
            <a:extLst>
              <a:ext uri="{FF2B5EF4-FFF2-40B4-BE49-F238E27FC236}">
                <a16:creationId xmlns:a16="http://schemas.microsoft.com/office/drawing/2014/main" id="{D9E03BEF-AF46-EBC2-17D4-10AB56488F46}"/>
              </a:ext>
            </a:extLst>
          </p:cNvPr>
          <p:cNvGrpSpPr/>
          <p:nvPr/>
        </p:nvGrpSpPr>
        <p:grpSpPr>
          <a:xfrm>
            <a:off x="15187669" y="13038075"/>
            <a:ext cx="14875660" cy="7950077"/>
            <a:chOff x="16271989" y="12288190"/>
            <a:chExt cx="15937705" cy="8517670"/>
          </a:xfrm>
        </p:grpSpPr>
        <p:sp>
          <p:nvSpPr>
            <p:cNvPr id="4696" name="矩形 4695">
              <a:extLst>
                <a:ext uri="{FF2B5EF4-FFF2-40B4-BE49-F238E27FC236}">
                  <a16:creationId xmlns:a16="http://schemas.microsoft.com/office/drawing/2014/main" id="{FDC1D2AD-F281-331A-548F-C027FED2F31B}"/>
                </a:ext>
              </a:extLst>
            </p:cNvPr>
            <p:cNvSpPr/>
            <p:nvPr/>
          </p:nvSpPr>
          <p:spPr>
            <a:xfrm>
              <a:off x="16271989" y="12288190"/>
              <a:ext cx="15937705" cy="8517670"/>
            </a:xfrm>
            <a:prstGeom prst="rect">
              <a:avLst/>
            </a:prstGeom>
            <a:solidFill>
              <a:schemeClr val="bg1">
                <a:lumMod val="95000"/>
              </a:schemeClr>
            </a:solidFill>
            <a:ln w="38100">
              <a:solidFill>
                <a:srgbClr val="027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dirty="0"/>
            </a:p>
          </p:txBody>
        </p:sp>
        <p:sp>
          <p:nvSpPr>
            <p:cNvPr id="4699" name="文本框 5">
              <a:extLst>
                <a:ext uri="{FF2B5EF4-FFF2-40B4-BE49-F238E27FC236}">
                  <a16:creationId xmlns:a16="http://schemas.microsoft.com/office/drawing/2014/main" id="{348C9F9C-A15E-2D58-5350-788C99598959}"/>
                </a:ext>
              </a:extLst>
            </p:cNvPr>
            <p:cNvSpPr txBox="1"/>
            <p:nvPr/>
          </p:nvSpPr>
          <p:spPr>
            <a:xfrm>
              <a:off x="16442775" y="18453738"/>
              <a:ext cx="15597982" cy="2308251"/>
            </a:xfrm>
            <a:prstGeom prst="rect">
              <a:avLst/>
            </a:prstGeom>
            <a:noFill/>
          </p:spPr>
          <p:txBody>
            <a:bodyPr wrap="square" lIns="0" tIns="0" rIns="0" bIns="0" rtlCol="0">
              <a:spAutoFit/>
            </a:bodyPr>
            <a:lstStyle/>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(Left) </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Both OCT and NC indicate a consistent decrease in viability over time. OCT showed higher viability than NC in early time points (0-30 min), but lower viability at later stages (90-150 min). </a:t>
              </a:r>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(Right)</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OCT demonstrated good linearity across the five mixture ratios. On the other hand, NC shows low linearity which may have resulted from inconsistent vortexing, especially in the presence of aggregated cells. </a:t>
              </a:r>
              <a:endParaRPr lang="en-US" altLang="zh-CN" sz="2800" dirty="0">
                <a:highlight>
                  <a:srgbClr val="FFFF00"/>
                </a:highlight>
                <a:latin typeface="Arial" panose="020B0604020202020204" pitchFamily="34" charset="0"/>
                <a:cs typeface="Arial" panose="020B0604020202020204" pitchFamily="34" charset="0"/>
              </a:endParaRPr>
            </a:p>
          </p:txBody>
        </p:sp>
        <p:grpSp>
          <p:nvGrpSpPr>
            <p:cNvPr id="4701" name="组合 4700">
              <a:extLst>
                <a:ext uri="{FF2B5EF4-FFF2-40B4-BE49-F238E27FC236}">
                  <a16:creationId xmlns:a16="http://schemas.microsoft.com/office/drawing/2014/main" id="{F550078A-ED24-9DFA-60D7-9D99310D4E4D}"/>
                </a:ext>
              </a:extLst>
            </p:cNvPr>
            <p:cNvGrpSpPr/>
            <p:nvPr/>
          </p:nvGrpSpPr>
          <p:grpSpPr>
            <a:xfrm>
              <a:off x="16365650" y="12329261"/>
              <a:ext cx="8363364" cy="5842612"/>
              <a:chOff x="26207950" y="12508051"/>
              <a:chExt cx="6386600" cy="4461652"/>
            </a:xfrm>
          </p:grpSpPr>
          <p:cxnSp>
            <p:nvCxnSpPr>
              <p:cNvPr id="4829" name="直接连接符 4828">
                <a:extLst>
                  <a:ext uri="{FF2B5EF4-FFF2-40B4-BE49-F238E27FC236}">
                    <a16:creationId xmlns:a16="http://schemas.microsoft.com/office/drawing/2014/main" id="{4F147F38-E8FC-B0F4-B2CF-6DC101C8D031}"/>
                  </a:ext>
                </a:extLst>
              </p:cNvPr>
              <p:cNvCxnSpPr>
                <a:cxnSpLocks/>
              </p:cNvCxnSpPr>
              <p:nvPr/>
            </p:nvCxnSpPr>
            <p:spPr>
              <a:xfrm flipV="1">
                <a:off x="27205362" y="12689190"/>
                <a:ext cx="0" cy="3496351"/>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30" name="直接连接符 4829">
                <a:extLst>
                  <a:ext uri="{FF2B5EF4-FFF2-40B4-BE49-F238E27FC236}">
                    <a16:creationId xmlns:a16="http://schemas.microsoft.com/office/drawing/2014/main" id="{E850C774-21F8-13DE-7E29-8B7780626978}"/>
                  </a:ext>
                </a:extLst>
              </p:cNvPr>
              <p:cNvCxnSpPr>
                <a:cxnSpLocks/>
              </p:cNvCxnSpPr>
              <p:nvPr/>
            </p:nvCxnSpPr>
            <p:spPr>
              <a:xfrm flipH="1">
                <a:off x="27205960" y="16177728"/>
                <a:ext cx="538859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4831" name="任意多边形: 形状 4830">
                <a:extLst>
                  <a:ext uri="{FF2B5EF4-FFF2-40B4-BE49-F238E27FC236}">
                    <a16:creationId xmlns:a16="http://schemas.microsoft.com/office/drawing/2014/main" id="{2FF65E4F-46E1-2709-26FF-C339AC75154D}"/>
                  </a:ext>
                </a:extLst>
              </p:cNvPr>
              <p:cNvSpPr/>
              <p:nvPr/>
            </p:nvSpPr>
            <p:spPr>
              <a:xfrm>
                <a:off x="27516337" y="1309434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32" name="任意多边形: 形状 4831">
                <a:extLst>
                  <a:ext uri="{FF2B5EF4-FFF2-40B4-BE49-F238E27FC236}">
                    <a16:creationId xmlns:a16="http://schemas.microsoft.com/office/drawing/2014/main" id="{E14DD84D-1EC5-91C6-C093-A178F2D5BCEF}"/>
                  </a:ext>
                </a:extLst>
              </p:cNvPr>
              <p:cNvSpPr/>
              <p:nvPr/>
            </p:nvSpPr>
            <p:spPr>
              <a:xfrm>
                <a:off x="27552431" y="13065766"/>
                <a:ext cx="9023" cy="28575"/>
              </a:xfrm>
              <a:custGeom>
                <a:avLst/>
                <a:gdLst>
                  <a:gd name="connsiteX0" fmla="*/ -1911 w 9525"/>
                  <a:gd name="connsiteY0" fmla="*/ -1757 h 28575"/>
                  <a:gd name="connsiteX1" fmla="*/ -1911 w 9525"/>
                  <a:gd name="connsiteY1" fmla="*/ 26818 h 28575"/>
                </a:gdLst>
                <a:ahLst/>
                <a:cxnLst>
                  <a:cxn ang="0">
                    <a:pos x="connsiteX0" y="connsiteY0"/>
                  </a:cxn>
                  <a:cxn ang="0">
                    <a:pos x="connsiteX1" y="connsiteY1"/>
                  </a:cxn>
                </a:cxnLst>
                <a:rect l="l" t="t" r="r" b="b"/>
                <a:pathLst>
                  <a:path w="9525" h="28575">
                    <a:moveTo>
                      <a:pt x="-1911" y="-1757"/>
                    </a:moveTo>
                    <a:lnTo>
                      <a:pt x="-1911" y="2681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33" name="任意多边形: 形状 4832">
                <a:extLst>
                  <a:ext uri="{FF2B5EF4-FFF2-40B4-BE49-F238E27FC236}">
                    <a16:creationId xmlns:a16="http://schemas.microsoft.com/office/drawing/2014/main" id="{3F349E46-A3AD-CCCB-0F27-75AD292965F2}"/>
                  </a:ext>
                </a:extLst>
              </p:cNvPr>
              <p:cNvSpPr/>
              <p:nvPr/>
            </p:nvSpPr>
            <p:spPr>
              <a:xfrm>
                <a:off x="27516337" y="13008616"/>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34" name="任意多边形: 形状 4833">
                <a:extLst>
                  <a:ext uri="{FF2B5EF4-FFF2-40B4-BE49-F238E27FC236}">
                    <a16:creationId xmlns:a16="http://schemas.microsoft.com/office/drawing/2014/main" id="{9A3F2392-85EB-4260-7D24-BF53F7D04496}"/>
                  </a:ext>
                </a:extLst>
              </p:cNvPr>
              <p:cNvSpPr/>
              <p:nvPr/>
            </p:nvSpPr>
            <p:spPr>
              <a:xfrm>
                <a:off x="27552431" y="13008616"/>
                <a:ext cx="9023" cy="9525"/>
              </a:xfrm>
              <a:custGeom>
                <a:avLst/>
                <a:gdLst>
                  <a:gd name="connsiteX0" fmla="*/ -1911 w 9525"/>
                  <a:gd name="connsiteY0" fmla="*/ -1757 h 9525"/>
                  <a:gd name="connsiteX1" fmla="*/ -1911 w 9525"/>
                  <a:gd name="connsiteY1" fmla="*/ 7768 h 9525"/>
                </a:gdLst>
                <a:ahLst/>
                <a:cxnLst>
                  <a:cxn ang="0">
                    <a:pos x="connsiteX0" y="connsiteY0"/>
                  </a:cxn>
                  <a:cxn ang="0">
                    <a:pos x="connsiteX1" y="connsiteY1"/>
                  </a:cxn>
                </a:cxnLst>
                <a:rect l="l" t="t" r="r" b="b"/>
                <a:pathLst>
                  <a:path w="9525" h="9525">
                    <a:moveTo>
                      <a:pt x="-1911" y="-1757"/>
                    </a:moveTo>
                    <a:lnTo>
                      <a:pt x="-1911" y="776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35" name="任意多边形: 形状 4834">
                <a:extLst>
                  <a:ext uri="{FF2B5EF4-FFF2-40B4-BE49-F238E27FC236}">
                    <a16:creationId xmlns:a16="http://schemas.microsoft.com/office/drawing/2014/main" id="{966DBD01-20C7-4DD7-C5A3-A127BDBBAA74}"/>
                  </a:ext>
                </a:extLst>
              </p:cNvPr>
              <p:cNvSpPr/>
              <p:nvPr/>
            </p:nvSpPr>
            <p:spPr>
              <a:xfrm>
                <a:off x="27444151" y="13018141"/>
                <a:ext cx="216559" cy="47625"/>
              </a:xfrm>
              <a:custGeom>
                <a:avLst/>
                <a:gdLst>
                  <a:gd name="connsiteX0" fmla="*/ -1911 w 228600"/>
                  <a:gd name="connsiteY0" fmla="*/ -1757 h 47625"/>
                  <a:gd name="connsiteX1" fmla="*/ 226689 w 228600"/>
                  <a:gd name="connsiteY1" fmla="*/ -1757 h 47625"/>
                  <a:gd name="connsiteX2" fmla="*/ 226689 w 228600"/>
                  <a:gd name="connsiteY2" fmla="*/ 45868 h 47625"/>
                  <a:gd name="connsiteX3" fmla="*/ -1911 w 228600"/>
                  <a:gd name="connsiteY3" fmla="*/ 45868 h 47625"/>
                </a:gdLst>
                <a:ahLst/>
                <a:cxnLst>
                  <a:cxn ang="0">
                    <a:pos x="connsiteX0" y="connsiteY0"/>
                  </a:cxn>
                  <a:cxn ang="0">
                    <a:pos x="connsiteX1" y="connsiteY1"/>
                  </a:cxn>
                  <a:cxn ang="0">
                    <a:pos x="connsiteX2" y="connsiteY2"/>
                  </a:cxn>
                  <a:cxn ang="0">
                    <a:pos x="connsiteX3" y="connsiteY3"/>
                  </a:cxn>
                </a:cxnLst>
                <a:rect l="l" t="t" r="r" b="b"/>
                <a:pathLst>
                  <a:path w="228600" h="47625">
                    <a:moveTo>
                      <a:pt x="-1911" y="-1757"/>
                    </a:moveTo>
                    <a:lnTo>
                      <a:pt x="226689" y="-1757"/>
                    </a:lnTo>
                    <a:lnTo>
                      <a:pt x="226689" y="45868"/>
                    </a:lnTo>
                    <a:lnTo>
                      <a:pt x="-1911" y="45868"/>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36" name="任意多边形: 形状 4835">
                <a:extLst>
                  <a:ext uri="{FF2B5EF4-FFF2-40B4-BE49-F238E27FC236}">
                    <a16:creationId xmlns:a16="http://schemas.microsoft.com/office/drawing/2014/main" id="{528F86AA-32E5-D5A5-F94F-0FDADC361421}"/>
                  </a:ext>
                </a:extLst>
              </p:cNvPr>
              <p:cNvSpPr/>
              <p:nvPr/>
            </p:nvSpPr>
            <p:spPr>
              <a:xfrm>
                <a:off x="27444151" y="13018141"/>
                <a:ext cx="216559" cy="47625"/>
              </a:xfrm>
              <a:custGeom>
                <a:avLst/>
                <a:gdLst>
                  <a:gd name="connsiteX0" fmla="*/ -1911 w 228600"/>
                  <a:gd name="connsiteY0" fmla="*/ -1757 h 47625"/>
                  <a:gd name="connsiteX1" fmla="*/ 226689 w 228600"/>
                  <a:gd name="connsiteY1" fmla="*/ -1757 h 47625"/>
                  <a:gd name="connsiteX2" fmla="*/ 226689 w 228600"/>
                  <a:gd name="connsiteY2" fmla="*/ 45868 h 47625"/>
                  <a:gd name="connsiteX3" fmla="*/ -1911 w 228600"/>
                  <a:gd name="connsiteY3" fmla="*/ 45868 h 47625"/>
                </a:gdLst>
                <a:ahLst/>
                <a:cxnLst>
                  <a:cxn ang="0">
                    <a:pos x="connsiteX0" y="connsiteY0"/>
                  </a:cxn>
                  <a:cxn ang="0">
                    <a:pos x="connsiteX1" y="connsiteY1"/>
                  </a:cxn>
                  <a:cxn ang="0">
                    <a:pos x="connsiteX2" y="connsiteY2"/>
                  </a:cxn>
                  <a:cxn ang="0">
                    <a:pos x="connsiteX3" y="connsiteY3"/>
                  </a:cxn>
                </a:cxnLst>
                <a:rect l="l" t="t" r="r" b="b"/>
                <a:pathLst>
                  <a:path w="228600" h="47625">
                    <a:moveTo>
                      <a:pt x="-1911" y="-1757"/>
                    </a:moveTo>
                    <a:lnTo>
                      <a:pt x="226689" y="-1757"/>
                    </a:lnTo>
                    <a:lnTo>
                      <a:pt x="226689" y="45868"/>
                    </a:lnTo>
                    <a:lnTo>
                      <a:pt x="-1911" y="45868"/>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37" name="任意多边形: 形状 4836">
                <a:extLst>
                  <a:ext uri="{FF2B5EF4-FFF2-40B4-BE49-F238E27FC236}">
                    <a16:creationId xmlns:a16="http://schemas.microsoft.com/office/drawing/2014/main" id="{06BEF566-B91C-29CA-0760-45F528AA0DCB}"/>
                  </a:ext>
                </a:extLst>
              </p:cNvPr>
              <p:cNvSpPr/>
              <p:nvPr/>
            </p:nvSpPr>
            <p:spPr>
              <a:xfrm>
                <a:off x="27444151" y="130181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38" name="任意多边形: 形状 4837">
                <a:extLst>
                  <a:ext uri="{FF2B5EF4-FFF2-40B4-BE49-F238E27FC236}">
                    <a16:creationId xmlns:a16="http://schemas.microsoft.com/office/drawing/2014/main" id="{DC49EA92-CEE3-CC81-8C53-8BFAF056FB94}"/>
                  </a:ext>
                </a:extLst>
              </p:cNvPr>
              <p:cNvSpPr/>
              <p:nvPr/>
            </p:nvSpPr>
            <p:spPr>
              <a:xfrm>
                <a:off x="27444151" y="1306576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39" name="任意多边形: 形状 4838">
                <a:extLst>
                  <a:ext uri="{FF2B5EF4-FFF2-40B4-BE49-F238E27FC236}">
                    <a16:creationId xmlns:a16="http://schemas.microsoft.com/office/drawing/2014/main" id="{24444150-8F9C-A654-E58C-056938A33291}"/>
                  </a:ext>
                </a:extLst>
              </p:cNvPr>
              <p:cNvSpPr/>
              <p:nvPr/>
            </p:nvSpPr>
            <p:spPr>
              <a:xfrm>
                <a:off x="27444151" y="1302766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40" name="任意多边形: 形状 4839">
                <a:extLst>
                  <a:ext uri="{FF2B5EF4-FFF2-40B4-BE49-F238E27FC236}">
                    <a16:creationId xmlns:a16="http://schemas.microsoft.com/office/drawing/2014/main" id="{DA37529F-CF1A-8528-5269-FAF0A56842D1}"/>
                  </a:ext>
                </a:extLst>
              </p:cNvPr>
              <p:cNvSpPr/>
              <p:nvPr/>
            </p:nvSpPr>
            <p:spPr>
              <a:xfrm>
                <a:off x="27516337" y="13008616"/>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41" name="任意多边形: 形状 4840">
                <a:extLst>
                  <a:ext uri="{FF2B5EF4-FFF2-40B4-BE49-F238E27FC236}">
                    <a16:creationId xmlns:a16="http://schemas.microsoft.com/office/drawing/2014/main" id="{435AD6EA-B04C-F636-D4C9-24AAD0E48CA0}"/>
                  </a:ext>
                </a:extLst>
              </p:cNvPr>
              <p:cNvSpPr/>
              <p:nvPr/>
            </p:nvSpPr>
            <p:spPr>
              <a:xfrm>
                <a:off x="27516337" y="13008616"/>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42" name="任意多边形: 形状 4841">
                <a:extLst>
                  <a:ext uri="{FF2B5EF4-FFF2-40B4-BE49-F238E27FC236}">
                    <a16:creationId xmlns:a16="http://schemas.microsoft.com/office/drawing/2014/main" id="{932BDBF8-89D3-1B44-38C5-1D54716E2D66}"/>
                  </a:ext>
                </a:extLst>
              </p:cNvPr>
              <p:cNvSpPr/>
              <p:nvPr/>
            </p:nvSpPr>
            <p:spPr>
              <a:xfrm>
                <a:off x="28445737" y="13522966"/>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43" name="任意多边形: 形状 4842">
                <a:extLst>
                  <a:ext uri="{FF2B5EF4-FFF2-40B4-BE49-F238E27FC236}">
                    <a16:creationId xmlns:a16="http://schemas.microsoft.com/office/drawing/2014/main" id="{37B3F1C6-554A-DE4C-505F-64D82C919FF3}"/>
                  </a:ext>
                </a:extLst>
              </p:cNvPr>
              <p:cNvSpPr/>
              <p:nvPr/>
            </p:nvSpPr>
            <p:spPr>
              <a:xfrm>
                <a:off x="28481830" y="13513441"/>
                <a:ext cx="9023" cy="9525"/>
              </a:xfrm>
              <a:custGeom>
                <a:avLst/>
                <a:gdLst>
                  <a:gd name="connsiteX0" fmla="*/ -1911 w 9525"/>
                  <a:gd name="connsiteY0" fmla="*/ -1757 h 9525"/>
                  <a:gd name="connsiteX1" fmla="*/ -1911 w 9525"/>
                  <a:gd name="connsiteY1" fmla="*/ 7768 h 9525"/>
                </a:gdLst>
                <a:ahLst/>
                <a:cxnLst>
                  <a:cxn ang="0">
                    <a:pos x="connsiteX0" y="connsiteY0"/>
                  </a:cxn>
                  <a:cxn ang="0">
                    <a:pos x="connsiteX1" y="connsiteY1"/>
                  </a:cxn>
                </a:cxnLst>
                <a:rect l="l" t="t" r="r" b="b"/>
                <a:pathLst>
                  <a:path w="9525" h="9525">
                    <a:moveTo>
                      <a:pt x="-1911" y="-1757"/>
                    </a:moveTo>
                    <a:lnTo>
                      <a:pt x="-1911" y="776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44" name="任意多边形: 形状 4843">
                <a:extLst>
                  <a:ext uri="{FF2B5EF4-FFF2-40B4-BE49-F238E27FC236}">
                    <a16:creationId xmlns:a16="http://schemas.microsoft.com/office/drawing/2014/main" id="{E6B505FA-F3A7-068B-3530-2DF3D2DC6D8E}"/>
                  </a:ext>
                </a:extLst>
              </p:cNvPr>
              <p:cNvSpPr/>
              <p:nvPr/>
            </p:nvSpPr>
            <p:spPr>
              <a:xfrm>
                <a:off x="28445737" y="13332466"/>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45" name="任意多边形: 形状 4844">
                <a:extLst>
                  <a:ext uri="{FF2B5EF4-FFF2-40B4-BE49-F238E27FC236}">
                    <a16:creationId xmlns:a16="http://schemas.microsoft.com/office/drawing/2014/main" id="{042E5C2D-7342-5CB5-689B-65ED3C8BAFF8}"/>
                  </a:ext>
                </a:extLst>
              </p:cNvPr>
              <p:cNvSpPr/>
              <p:nvPr/>
            </p:nvSpPr>
            <p:spPr>
              <a:xfrm>
                <a:off x="28481830" y="13332466"/>
                <a:ext cx="9023" cy="85725"/>
              </a:xfrm>
              <a:custGeom>
                <a:avLst/>
                <a:gdLst>
                  <a:gd name="connsiteX0" fmla="*/ -1911 w 9525"/>
                  <a:gd name="connsiteY0" fmla="*/ -1757 h 85725"/>
                  <a:gd name="connsiteX1" fmla="*/ -1911 w 9525"/>
                  <a:gd name="connsiteY1" fmla="*/ 83968 h 85725"/>
                </a:gdLst>
                <a:ahLst/>
                <a:cxnLst>
                  <a:cxn ang="0">
                    <a:pos x="connsiteX0" y="connsiteY0"/>
                  </a:cxn>
                  <a:cxn ang="0">
                    <a:pos x="connsiteX1" y="connsiteY1"/>
                  </a:cxn>
                </a:cxnLst>
                <a:rect l="l" t="t" r="r" b="b"/>
                <a:pathLst>
                  <a:path w="9525" h="85725">
                    <a:moveTo>
                      <a:pt x="-1911" y="-1757"/>
                    </a:moveTo>
                    <a:lnTo>
                      <a:pt x="-1911" y="8396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46" name="任意多边形: 形状 4845">
                <a:extLst>
                  <a:ext uri="{FF2B5EF4-FFF2-40B4-BE49-F238E27FC236}">
                    <a16:creationId xmlns:a16="http://schemas.microsoft.com/office/drawing/2014/main" id="{4EBDAD61-2D52-1B80-4A80-D2D39331388D}"/>
                  </a:ext>
                </a:extLst>
              </p:cNvPr>
              <p:cNvSpPr/>
              <p:nvPr/>
            </p:nvSpPr>
            <p:spPr>
              <a:xfrm>
                <a:off x="28373550" y="13418191"/>
                <a:ext cx="216559" cy="95250"/>
              </a:xfrm>
              <a:custGeom>
                <a:avLst/>
                <a:gdLst>
                  <a:gd name="connsiteX0" fmla="*/ -1911 w 228600"/>
                  <a:gd name="connsiteY0" fmla="*/ -1757 h 95250"/>
                  <a:gd name="connsiteX1" fmla="*/ 226689 w 228600"/>
                  <a:gd name="connsiteY1" fmla="*/ -1757 h 95250"/>
                  <a:gd name="connsiteX2" fmla="*/ 226689 w 228600"/>
                  <a:gd name="connsiteY2" fmla="*/ 93493 h 95250"/>
                  <a:gd name="connsiteX3" fmla="*/ -1911 w 228600"/>
                  <a:gd name="connsiteY3" fmla="*/ 93493 h 95250"/>
                </a:gdLst>
                <a:ahLst/>
                <a:cxnLst>
                  <a:cxn ang="0">
                    <a:pos x="connsiteX0" y="connsiteY0"/>
                  </a:cxn>
                  <a:cxn ang="0">
                    <a:pos x="connsiteX1" y="connsiteY1"/>
                  </a:cxn>
                  <a:cxn ang="0">
                    <a:pos x="connsiteX2" y="connsiteY2"/>
                  </a:cxn>
                  <a:cxn ang="0">
                    <a:pos x="connsiteX3" y="connsiteY3"/>
                  </a:cxn>
                </a:cxnLst>
                <a:rect l="l" t="t" r="r" b="b"/>
                <a:pathLst>
                  <a:path w="228600" h="95250">
                    <a:moveTo>
                      <a:pt x="-1911" y="-1757"/>
                    </a:moveTo>
                    <a:lnTo>
                      <a:pt x="226689" y="-1757"/>
                    </a:lnTo>
                    <a:lnTo>
                      <a:pt x="226689" y="93493"/>
                    </a:lnTo>
                    <a:lnTo>
                      <a:pt x="-1911" y="93493"/>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47" name="任意多边形: 形状 4846">
                <a:extLst>
                  <a:ext uri="{FF2B5EF4-FFF2-40B4-BE49-F238E27FC236}">
                    <a16:creationId xmlns:a16="http://schemas.microsoft.com/office/drawing/2014/main" id="{6CAE2211-DC91-BCD7-0716-919E86C34057}"/>
                  </a:ext>
                </a:extLst>
              </p:cNvPr>
              <p:cNvSpPr/>
              <p:nvPr/>
            </p:nvSpPr>
            <p:spPr>
              <a:xfrm>
                <a:off x="28373550" y="13418191"/>
                <a:ext cx="216559" cy="95250"/>
              </a:xfrm>
              <a:custGeom>
                <a:avLst/>
                <a:gdLst>
                  <a:gd name="connsiteX0" fmla="*/ -1911 w 228600"/>
                  <a:gd name="connsiteY0" fmla="*/ -1757 h 95250"/>
                  <a:gd name="connsiteX1" fmla="*/ 226689 w 228600"/>
                  <a:gd name="connsiteY1" fmla="*/ -1757 h 95250"/>
                  <a:gd name="connsiteX2" fmla="*/ 226689 w 228600"/>
                  <a:gd name="connsiteY2" fmla="*/ 93493 h 95250"/>
                  <a:gd name="connsiteX3" fmla="*/ -1911 w 228600"/>
                  <a:gd name="connsiteY3" fmla="*/ 93493 h 95250"/>
                </a:gdLst>
                <a:ahLst/>
                <a:cxnLst>
                  <a:cxn ang="0">
                    <a:pos x="connsiteX0" y="connsiteY0"/>
                  </a:cxn>
                  <a:cxn ang="0">
                    <a:pos x="connsiteX1" y="connsiteY1"/>
                  </a:cxn>
                  <a:cxn ang="0">
                    <a:pos x="connsiteX2" y="connsiteY2"/>
                  </a:cxn>
                  <a:cxn ang="0">
                    <a:pos x="connsiteX3" y="connsiteY3"/>
                  </a:cxn>
                </a:cxnLst>
                <a:rect l="l" t="t" r="r" b="b"/>
                <a:pathLst>
                  <a:path w="228600" h="95250">
                    <a:moveTo>
                      <a:pt x="-1911" y="-1757"/>
                    </a:moveTo>
                    <a:lnTo>
                      <a:pt x="226689" y="-1757"/>
                    </a:lnTo>
                    <a:lnTo>
                      <a:pt x="226689" y="93493"/>
                    </a:lnTo>
                    <a:lnTo>
                      <a:pt x="-1911" y="93493"/>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48" name="任意多边形: 形状 4847">
                <a:extLst>
                  <a:ext uri="{FF2B5EF4-FFF2-40B4-BE49-F238E27FC236}">
                    <a16:creationId xmlns:a16="http://schemas.microsoft.com/office/drawing/2014/main" id="{C24AE6F5-A405-BFF0-0966-2941CA216E12}"/>
                  </a:ext>
                </a:extLst>
              </p:cNvPr>
              <p:cNvSpPr/>
              <p:nvPr/>
            </p:nvSpPr>
            <p:spPr>
              <a:xfrm>
                <a:off x="28373550" y="1341819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49" name="任意多边形: 形状 4848">
                <a:extLst>
                  <a:ext uri="{FF2B5EF4-FFF2-40B4-BE49-F238E27FC236}">
                    <a16:creationId xmlns:a16="http://schemas.microsoft.com/office/drawing/2014/main" id="{0CEB826E-EDE0-DFAF-3BC9-1ACF693FAAC6}"/>
                  </a:ext>
                </a:extLst>
              </p:cNvPr>
              <p:cNvSpPr/>
              <p:nvPr/>
            </p:nvSpPr>
            <p:spPr>
              <a:xfrm>
                <a:off x="28373550" y="135134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50" name="任意多边形: 形状 4849">
                <a:extLst>
                  <a:ext uri="{FF2B5EF4-FFF2-40B4-BE49-F238E27FC236}">
                    <a16:creationId xmlns:a16="http://schemas.microsoft.com/office/drawing/2014/main" id="{E80790D4-4079-A69F-D428-8E362981AA5E}"/>
                  </a:ext>
                </a:extLst>
              </p:cNvPr>
              <p:cNvSpPr/>
              <p:nvPr/>
            </p:nvSpPr>
            <p:spPr>
              <a:xfrm>
                <a:off x="28373550" y="135039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51" name="任意多边形: 形状 4850">
                <a:extLst>
                  <a:ext uri="{FF2B5EF4-FFF2-40B4-BE49-F238E27FC236}">
                    <a16:creationId xmlns:a16="http://schemas.microsoft.com/office/drawing/2014/main" id="{50B48E02-8400-5888-5D57-CB8195ABD253}"/>
                  </a:ext>
                </a:extLst>
              </p:cNvPr>
              <p:cNvSpPr/>
              <p:nvPr/>
            </p:nvSpPr>
            <p:spPr>
              <a:xfrm>
                <a:off x="28445737" y="13418191"/>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52" name="任意多边形: 形状 4851">
                <a:extLst>
                  <a:ext uri="{FF2B5EF4-FFF2-40B4-BE49-F238E27FC236}">
                    <a16:creationId xmlns:a16="http://schemas.microsoft.com/office/drawing/2014/main" id="{1803B84E-E18F-EB97-DBAD-DB37F3CFB005}"/>
                  </a:ext>
                </a:extLst>
              </p:cNvPr>
              <p:cNvSpPr/>
              <p:nvPr/>
            </p:nvSpPr>
            <p:spPr>
              <a:xfrm>
                <a:off x="28445737" y="13418191"/>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53" name="任意多边形: 形状 4852">
                <a:extLst>
                  <a:ext uri="{FF2B5EF4-FFF2-40B4-BE49-F238E27FC236}">
                    <a16:creationId xmlns:a16="http://schemas.microsoft.com/office/drawing/2014/main" id="{E2E600EF-111A-A8F4-2042-954CB439C5F2}"/>
                  </a:ext>
                </a:extLst>
              </p:cNvPr>
              <p:cNvSpPr/>
              <p:nvPr/>
            </p:nvSpPr>
            <p:spPr>
              <a:xfrm>
                <a:off x="29375136" y="1395159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54" name="任意多边形: 形状 4853">
                <a:extLst>
                  <a:ext uri="{FF2B5EF4-FFF2-40B4-BE49-F238E27FC236}">
                    <a16:creationId xmlns:a16="http://schemas.microsoft.com/office/drawing/2014/main" id="{BC9087FB-B7D9-90BB-4722-EDAA3D6DB38C}"/>
                  </a:ext>
                </a:extLst>
              </p:cNvPr>
              <p:cNvSpPr/>
              <p:nvPr/>
            </p:nvSpPr>
            <p:spPr>
              <a:xfrm>
                <a:off x="29411229" y="13846816"/>
                <a:ext cx="9023" cy="104775"/>
              </a:xfrm>
              <a:custGeom>
                <a:avLst/>
                <a:gdLst>
                  <a:gd name="connsiteX0" fmla="*/ -1911 w 9525"/>
                  <a:gd name="connsiteY0" fmla="*/ -1757 h 104775"/>
                  <a:gd name="connsiteX1" fmla="*/ -1911 w 9525"/>
                  <a:gd name="connsiteY1" fmla="*/ 103018 h 104775"/>
                </a:gdLst>
                <a:ahLst/>
                <a:cxnLst>
                  <a:cxn ang="0">
                    <a:pos x="connsiteX0" y="connsiteY0"/>
                  </a:cxn>
                  <a:cxn ang="0">
                    <a:pos x="connsiteX1" y="connsiteY1"/>
                  </a:cxn>
                </a:cxnLst>
                <a:rect l="l" t="t" r="r" b="b"/>
                <a:pathLst>
                  <a:path w="9525" h="104775">
                    <a:moveTo>
                      <a:pt x="-1911" y="-1757"/>
                    </a:moveTo>
                    <a:lnTo>
                      <a:pt x="-1911" y="10301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55" name="任意多边形: 形状 4854">
                <a:extLst>
                  <a:ext uri="{FF2B5EF4-FFF2-40B4-BE49-F238E27FC236}">
                    <a16:creationId xmlns:a16="http://schemas.microsoft.com/office/drawing/2014/main" id="{8DC58CA5-38F8-2A19-1574-0C82C4FB85FD}"/>
                  </a:ext>
                </a:extLst>
              </p:cNvPr>
              <p:cNvSpPr/>
              <p:nvPr/>
            </p:nvSpPr>
            <p:spPr>
              <a:xfrm>
                <a:off x="29375136" y="1366584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56" name="任意多边形: 形状 4855">
                <a:extLst>
                  <a:ext uri="{FF2B5EF4-FFF2-40B4-BE49-F238E27FC236}">
                    <a16:creationId xmlns:a16="http://schemas.microsoft.com/office/drawing/2014/main" id="{322B5A53-8C2D-31F7-23B0-828C4AE42EC1}"/>
                  </a:ext>
                </a:extLst>
              </p:cNvPr>
              <p:cNvSpPr/>
              <p:nvPr/>
            </p:nvSpPr>
            <p:spPr>
              <a:xfrm>
                <a:off x="29411229" y="13665841"/>
                <a:ext cx="9023" cy="38100"/>
              </a:xfrm>
              <a:custGeom>
                <a:avLst/>
                <a:gdLst>
                  <a:gd name="connsiteX0" fmla="*/ -1911 w 9525"/>
                  <a:gd name="connsiteY0" fmla="*/ -1757 h 38100"/>
                  <a:gd name="connsiteX1" fmla="*/ -1911 w 9525"/>
                  <a:gd name="connsiteY1" fmla="*/ 36343 h 38100"/>
                </a:gdLst>
                <a:ahLst/>
                <a:cxnLst>
                  <a:cxn ang="0">
                    <a:pos x="connsiteX0" y="connsiteY0"/>
                  </a:cxn>
                  <a:cxn ang="0">
                    <a:pos x="connsiteX1" y="connsiteY1"/>
                  </a:cxn>
                </a:cxnLst>
                <a:rect l="l" t="t" r="r" b="b"/>
                <a:pathLst>
                  <a:path w="9525" h="38100">
                    <a:moveTo>
                      <a:pt x="-1911" y="-1757"/>
                    </a:moveTo>
                    <a:lnTo>
                      <a:pt x="-1911" y="3634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57" name="任意多边形: 形状 4856">
                <a:extLst>
                  <a:ext uri="{FF2B5EF4-FFF2-40B4-BE49-F238E27FC236}">
                    <a16:creationId xmlns:a16="http://schemas.microsoft.com/office/drawing/2014/main" id="{F0A21B63-F88D-D602-15FC-814E77016115}"/>
                  </a:ext>
                </a:extLst>
              </p:cNvPr>
              <p:cNvSpPr/>
              <p:nvPr/>
            </p:nvSpPr>
            <p:spPr>
              <a:xfrm>
                <a:off x="29302950" y="13703941"/>
                <a:ext cx="216559" cy="142875"/>
              </a:xfrm>
              <a:custGeom>
                <a:avLst/>
                <a:gdLst>
                  <a:gd name="connsiteX0" fmla="*/ -1911 w 228600"/>
                  <a:gd name="connsiteY0" fmla="*/ -1757 h 142875"/>
                  <a:gd name="connsiteX1" fmla="*/ 226689 w 228600"/>
                  <a:gd name="connsiteY1" fmla="*/ -1757 h 142875"/>
                  <a:gd name="connsiteX2" fmla="*/ 226689 w 228600"/>
                  <a:gd name="connsiteY2" fmla="*/ 141118 h 142875"/>
                  <a:gd name="connsiteX3" fmla="*/ -1911 w 228600"/>
                  <a:gd name="connsiteY3" fmla="*/ 141118 h 142875"/>
                </a:gdLst>
                <a:ahLst/>
                <a:cxnLst>
                  <a:cxn ang="0">
                    <a:pos x="connsiteX0" y="connsiteY0"/>
                  </a:cxn>
                  <a:cxn ang="0">
                    <a:pos x="connsiteX1" y="connsiteY1"/>
                  </a:cxn>
                  <a:cxn ang="0">
                    <a:pos x="connsiteX2" y="connsiteY2"/>
                  </a:cxn>
                  <a:cxn ang="0">
                    <a:pos x="connsiteX3" y="connsiteY3"/>
                  </a:cxn>
                </a:cxnLst>
                <a:rect l="l" t="t" r="r" b="b"/>
                <a:pathLst>
                  <a:path w="228600" h="142875">
                    <a:moveTo>
                      <a:pt x="-1911" y="-1757"/>
                    </a:moveTo>
                    <a:lnTo>
                      <a:pt x="226689" y="-1757"/>
                    </a:lnTo>
                    <a:lnTo>
                      <a:pt x="226689" y="141118"/>
                    </a:lnTo>
                    <a:lnTo>
                      <a:pt x="-1911" y="141118"/>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58" name="任意多边形: 形状 4857">
                <a:extLst>
                  <a:ext uri="{FF2B5EF4-FFF2-40B4-BE49-F238E27FC236}">
                    <a16:creationId xmlns:a16="http://schemas.microsoft.com/office/drawing/2014/main" id="{EC13AE9C-DDD9-ECAE-A499-6066078F3662}"/>
                  </a:ext>
                </a:extLst>
              </p:cNvPr>
              <p:cNvSpPr/>
              <p:nvPr/>
            </p:nvSpPr>
            <p:spPr>
              <a:xfrm>
                <a:off x="29302950" y="13703941"/>
                <a:ext cx="216559" cy="142875"/>
              </a:xfrm>
              <a:custGeom>
                <a:avLst/>
                <a:gdLst>
                  <a:gd name="connsiteX0" fmla="*/ -1911 w 228600"/>
                  <a:gd name="connsiteY0" fmla="*/ -1757 h 142875"/>
                  <a:gd name="connsiteX1" fmla="*/ 226689 w 228600"/>
                  <a:gd name="connsiteY1" fmla="*/ -1757 h 142875"/>
                  <a:gd name="connsiteX2" fmla="*/ 226689 w 228600"/>
                  <a:gd name="connsiteY2" fmla="*/ 141118 h 142875"/>
                  <a:gd name="connsiteX3" fmla="*/ -1911 w 228600"/>
                  <a:gd name="connsiteY3" fmla="*/ 141118 h 142875"/>
                </a:gdLst>
                <a:ahLst/>
                <a:cxnLst>
                  <a:cxn ang="0">
                    <a:pos x="connsiteX0" y="connsiteY0"/>
                  </a:cxn>
                  <a:cxn ang="0">
                    <a:pos x="connsiteX1" y="connsiteY1"/>
                  </a:cxn>
                  <a:cxn ang="0">
                    <a:pos x="connsiteX2" y="connsiteY2"/>
                  </a:cxn>
                  <a:cxn ang="0">
                    <a:pos x="connsiteX3" y="connsiteY3"/>
                  </a:cxn>
                </a:cxnLst>
                <a:rect l="l" t="t" r="r" b="b"/>
                <a:pathLst>
                  <a:path w="228600" h="142875">
                    <a:moveTo>
                      <a:pt x="-1911" y="-1757"/>
                    </a:moveTo>
                    <a:lnTo>
                      <a:pt x="226689" y="-1757"/>
                    </a:lnTo>
                    <a:lnTo>
                      <a:pt x="226689" y="141118"/>
                    </a:lnTo>
                    <a:lnTo>
                      <a:pt x="-1911" y="141118"/>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59" name="任意多边形: 形状 4858">
                <a:extLst>
                  <a:ext uri="{FF2B5EF4-FFF2-40B4-BE49-F238E27FC236}">
                    <a16:creationId xmlns:a16="http://schemas.microsoft.com/office/drawing/2014/main" id="{D2A85D0F-F926-0551-3B41-DE19023AB5DB}"/>
                  </a:ext>
                </a:extLst>
              </p:cNvPr>
              <p:cNvSpPr/>
              <p:nvPr/>
            </p:nvSpPr>
            <p:spPr>
              <a:xfrm>
                <a:off x="29302950" y="137039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60" name="任意多边形: 形状 4859">
                <a:extLst>
                  <a:ext uri="{FF2B5EF4-FFF2-40B4-BE49-F238E27FC236}">
                    <a16:creationId xmlns:a16="http://schemas.microsoft.com/office/drawing/2014/main" id="{F1DB4111-6EDE-854D-98BC-52D994ED350E}"/>
                  </a:ext>
                </a:extLst>
              </p:cNvPr>
              <p:cNvSpPr/>
              <p:nvPr/>
            </p:nvSpPr>
            <p:spPr>
              <a:xfrm>
                <a:off x="29302950" y="138468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61" name="任意多边形: 形状 4860">
                <a:extLst>
                  <a:ext uri="{FF2B5EF4-FFF2-40B4-BE49-F238E27FC236}">
                    <a16:creationId xmlns:a16="http://schemas.microsoft.com/office/drawing/2014/main" id="{7ED88C91-FB80-E1E1-3D89-A0BC0775496A}"/>
                  </a:ext>
                </a:extLst>
              </p:cNvPr>
              <p:cNvSpPr/>
              <p:nvPr/>
            </p:nvSpPr>
            <p:spPr>
              <a:xfrm>
                <a:off x="29302950" y="137420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62" name="任意多边形: 形状 4861">
                <a:extLst>
                  <a:ext uri="{FF2B5EF4-FFF2-40B4-BE49-F238E27FC236}">
                    <a16:creationId xmlns:a16="http://schemas.microsoft.com/office/drawing/2014/main" id="{582D7CEE-2D28-5BEE-501F-B1703C65DD2E}"/>
                  </a:ext>
                </a:extLst>
              </p:cNvPr>
              <p:cNvSpPr/>
              <p:nvPr/>
            </p:nvSpPr>
            <p:spPr>
              <a:xfrm>
                <a:off x="29375136" y="13751566"/>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63" name="任意多边形: 形状 4862">
                <a:extLst>
                  <a:ext uri="{FF2B5EF4-FFF2-40B4-BE49-F238E27FC236}">
                    <a16:creationId xmlns:a16="http://schemas.microsoft.com/office/drawing/2014/main" id="{A5954CC7-88DA-3959-1A3D-45C9135E1D3E}"/>
                  </a:ext>
                </a:extLst>
              </p:cNvPr>
              <p:cNvSpPr/>
              <p:nvPr/>
            </p:nvSpPr>
            <p:spPr>
              <a:xfrm>
                <a:off x="29375136" y="13751566"/>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64" name="任意多边形: 形状 4863">
                <a:extLst>
                  <a:ext uri="{FF2B5EF4-FFF2-40B4-BE49-F238E27FC236}">
                    <a16:creationId xmlns:a16="http://schemas.microsoft.com/office/drawing/2014/main" id="{891D9B07-429C-0A4C-A9F8-A3414F8F756D}"/>
                  </a:ext>
                </a:extLst>
              </p:cNvPr>
              <p:cNvSpPr/>
              <p:nvPr/>
            </p:nvSpPr>
            <p:spPr>
              <a:xfrm>
                <a:off x="30304536" y="1473264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65" name="任意多边形: 形状 4864">
                <a:extLst>
                  <a:ext uri="{FF2B5EF4-FFF2-40B4-BE49-F238E27FC236}">
                    <a16:creationId xmlns:a16="http://schemas.microsoft.com/office/drawing/2014/main" id="{0C88D4FB-A335-B1A7-88E0-94BDBBE62BF7}"/>
                  </a:ext>
                </a:extLst>
              </p:cNvPr>
              <p:cNvSpPr/>
              <p:nvPr/>
            </p:nvSpPr>
            <p:spPr>
              <a:xfrm>
                <a:off x="30340629" y="14656441"/>
                <a:ext cx="9023" cy="76200"/>
              </a:xfrm>
              <a:custGeom>
                <a:avLst/>
                <a:gdLst>
                  <a:gd name="connsiteX0" fmla="*/ -1911 w 9525"/>
                  <a:gd name="connsiteY0" fmla="*/ -1757 h 76200"/>
                  <a:gd name="connsiteX1" fmla="*/ -1911 w 9525"/>
                  <a:gd name="connsiteY1" fmla="*/ 74443 h 76200"/>
                </a:gdLst>
                <a:ahLst/>
                <a:cxnLst>
                  <a:cxn ang="0">
                    <a:pos x="connsiteX0" y="connsiteY0"/>
                  </a:cxn>
                  <a:cxn ang="0">
                    <a:pos x="connsiteX1" y="connsiteY1"/>
                  </a:cxn>
                </a:cxnLst>
                <a:rect l="l" t="t" r="r" b="b"/>
                <a:pathLst>
                  <a:path w="9525" h="76200">
                    <a:moveTo>
                      <a:pt x="-1911" y="-1757"/>
                    </a:moveTo>
                    <a:lnTo>
                      <a:pt x="-1911" y="7444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66" name="任意多边形: 形状 4865">
                <a:extLst>
                  <a:ext uri="{FF2B5EF4-FFF2-40B4-BE49-F238E27FC236}">
                    <a16:creationId xmlns:a16="http://schemas.microsoft.com/office/drawing/2014/main" id="{2985B007-5FCA-12DD-C67D-95E23FC361C1}"/>
                  </a:ext>
                </a:extLst>
              </p:cNvPr>
              <p:cNvSpPr/>
              <p:nvPr/>
            </p:nvSpPr>
            <p:spPr>
              <a:xfrm>
                <a:off x="30304536" y="13923016"/>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67" name="任意多边形: 形状 4866">
                <a:extLst>
                  <a:ext uri="{FF2B5EF4-FFF2-40B4-BE49-F238E27FC236}">
                    <a16:creationId xmlns:a16="http://schemas.microsoft.com/office/drawing/2014/main" id="{A2BE68E6-423F-470E-4AC2-944C66A38669}"/>
                  </a:ext>
                </a:extLst>
              </p:cNvPr>
              <p:cNvSpPr/>
              <p:nvPr/>
            </p:nvSpPr>
            <p:spPr>
              <a:xfrm>
                <a:off x="30340629" y="13923016"/>
                <a:ext cx="9023" cy="323850"/>
              </a:xfrm>
              <a:custGeom>
                <a:avLst/>
                <a:gdLst>
                  <a:gd name="connsiteX0" fmla="*/ -1911 w 9525"/>
                  <a:gd name="connsiteY0" fmla="*/ -1757 h 323850"/>
                  <a:gd name="connsiteX1" fmla="*/ -1911 w 9525"/>
                  <a:gd name="connsiteY1" fmla="*/ 322093 h 323850"/>
                </a:gdLst>
                <a:ahLst/>
                <a:cxnLst>
                  <a:cxn ang="0">
                    <a:pos x="connsiteX0" y="connsiteY0"/>
                  </a:cxn>
                  <a:cxn ang="0">
                    <a:pos x="connsiteX1" y="connsiteY1"/>
                  </a:cxn>
                </a:cxnLst>
                <a:rect l="l" t="t" r="r" b="b"/>
                <a:pathLst>
                  <a:path w="9525" h="323850">
                    <a:moveTo>
                      <a:pt x="-1911" y="-1757"/>
                    </a:moveTo>
                    <a:lnTo>
                      <a:pt x="-1911" y="32209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68" name="任意多边形: 形状 4867">
                <a:extLst>
                  <a:ext uri="{FF2B5EF4-FFF2-40B4-BE49-F238E27FC236}">
                    <a16:creationId xmlns:a16="http://schemas.microsoft.com/office/drawing/2014/main" id="{3019F398-7C8A-2678-324D-51A821B24D4C}"/>
                  </a:ext>
                </a:extLst>
              </p:cNvPr>
              <p:cNvSpPr/>
              <p:nvPr/>
            </p:nvSpPr>
            <p:spPr>
              <a:xfrm>
                <a:off x="30232349" y="14246866"/>
                <a:ext cx="216559" cy="409575"/>
              </a:xfrm>
              <a:custGeom>
                <a:avLst/>
                <a:gdLst>
                  <a:gd name="connsiteX0" fmla="*/ -1911 w 228600"/>
                  <a:gd name="connsiteY0" fmla="*/ -1757 h 409575"/>
                  <a:gd name="connsiteX1" fmla="*/ 226689 w 228600"/>
                  <a:gd name="connsiteY1" fmla="*/ -1757 h 409575"/>
                  <a:gd name="connsiteX2" fmla="*/ 226689 w 228600"/>
                  <a:gd name="connsiteY2" fmla="*/ 407818 h 409575"/>
                  <a:gd name="connsiteX3" fmla="*/ -1911 w 228600"/>
                  <a:gd name="connsiteY3" fmla="*/ 407818 h 409575"/>
                </a:gdLst>
                <a:ahLst/>
                <a:cxnLst>
                  <a:cxn ang="0">
                    <a:pos x="connsiteX0" y="connsiteY0"/>
                  </a:cxn>
                  <a:cxn ang="0">
                    <a:pos x="connsiteX1" y="connsiteY1"/>
                  </a:cxn>
                  <a:cxn ang="0">
                    <a:pos x="connsiteX2" y="connsiteY2"/>
                  </a:cxn>
                  <a:cxn ang="0">
                    <a:pos x="connsiteX3" y="connsiteY3"/>
                  </a:cxn>
                </a:cxnLst>
                <a:rect l="l" t="t" r="r" b="b"/>
                <a:pathLst>
                  <a:path w="228600" h="409575">
                    <a:moveTo>
                      <a:pt x="-1911" y="-1757"/>
                    </a:moveTo>
                    <a:lnTo>
                      <a:pt x="226689" y="-1757"/>
                    </a:lnTo>
                    <a:lnTo>
                      <a:pt x="226689" y="407818"/>
                    </a:lnTo>
                    <a:lnTo>
                      <a:pt x="-1911" y="407818"/>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69" name="任意多边形: 形状 4868">
                <a:extLst>
                  <a:ext uri="{FF2B5EF4-FFF2-40B4-BE49-F238E27FC236}">
                    <a16:creationId xmlns:a16="http://schemas.microsoft.com/office/drawing/2014/main" id="{DC93C83D-A30F-B5C4-59A2-904172D92F5F}"/>
                  </a:ext>
                </a:extLst>
              </p:cNvPr>
              <p:cNvSpPr/>
              <p:nvPr/>
            </p:nvSpPr>
            <p:spPr>
              <a:xfrm>
                <a:off x="30232349" y="14246866"/>
                <a:ext cx="216559" cy="409575"/>
              </a:xfrm>
              <a:custGeom>
                <a:avLst/>
                <a:gdLst>
                  <a:gd name="connsiteX0" fmla="*/ -1911 w 228600"/>
                  <a:gd name="connsiteY0" fmla="*/ -1757 h 409575"/>
                  <a:gd name="connsiteX1" fmla="*/ 226689 w 228600"/>
                  <a:gd name="connsiteY1" fmla="*/ -1757 h 409575"/>
                  <a:gd name="connsiteX2" fmla="*/ 226689 w 228600"/>
                  <a:gd name="connsiteY2" fmla="*/ 407818 h 409575"/>
                  <a:gd name="connsiteX3" fmla="*/ -1911 w 228600"/>
                  <a:gd name="connsiteY3" fmla="*/ 407818 h 409575"/>
                </a:gdLst>
                <a:ahLst/>
                <a:cxnLst>
                  <a:cxn ang="0">
                    <a:pos x="connsiteX0" y="connsiteY0"/>
                  </a:cxn>
                  <a:cxn ang="0">
                    <a:pos x="connsiteX1" y="connsiteY1"/>
                  </a:cxn>
                  <a:cxn ang="0">
                    <a:pos x="connsiteX2" y="connsiteY2"/>
                  </a:cxn>
                  <a:cxn ang="0">
                    <a:pos x="connsiteX3" y="connsiteY3"/>
                  </a:cxn>
                </a:cxnLst>
                <a:rect l="l" t="t" r="r" b="b"/>
                <a:pathLst>
                  <a:path w="228600" h="409575">
                    <a:moveTo>
                      <a:pt x="-1911" y="-1757"/>
                    </a:moveTo>
                    <a:lnTo>
                      <a:pt x="226689" y="-1757"/>
                    </a:lnTo>
                    <a:lnTo>
                      <a:pt x="226689" y="407818"/>
                    </a:lnTo>
                    <a:lnTo>
                      <a:pt x="-1911" y="407818"/>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70" name="任意多边形: 形状 4869">
                <a:extLst>
                  <a:ext uri="{FF2B5EF4-FFF2-40B4-BE49-F238E27FC236}">
                    <a16:creationId xmlns:a16="http://schemas.microsoft.com/office/drawing/2014/main" id="{1000B3D6-4F12-2D2C-80EC-6ADB59D31270}"/>
                  </a:ext>
                </a:extLst>
              </p:cNvPr>
              <p:cNvSpPr/>
              <p:nvPr/>
            </p:nvSpPr>
            <p:spPr>
              <a:xfrm>
                <a:off x="30232349" y="1424686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71" name="任意多边形: 形状 4870">
                <a:extLst>
                  <a:ext uri="{FF2B5EF4-FFF2-40B4-BE49-F238E27FC236}">
                    <a16:creationId xmlns:a16="http://schemas.microsoft.com/office/drawing/2014/main" id="{62DE7AFC-759D-C577-6972-F4EFD5DDC83E}"/>
                  </a:ext>
                </a:extLst>
              </p:cNvPr>
              <p:cNvSpPr/>
              <p:nvPr/>
            </p:nvSpPr>
            <p:spPr>
              <a:xfrm>
                <a:off x="30232349" y="146564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72" name="任意多边形: 形状 4871">
                <a:extLst>
                  <a:ext uri="{FF2B5EF4-FFF2-40B4-BE49-F238E27FC236}">
                    <a16:creationId xmlns:a16="http://schemas.microsoft.com/office/drawing/2014/main" id="{AE81893F-4762-631C-0AA9-F4435EAC50ED}"/>
                  </a:ext>
                </a:extLst>
              </p:cNvPr>
              <p:cNvSpPr/>
              <p:nvPr/>
            </p:nvSpPr>
            <p:spPr>
              <a:xfrm>
                <a:off x="30232349" y="145802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73" name="任意多边形: 形状 4872">
                <a:extLst>
                  <a:ext uri="{FF2B5EF4-FFF2-40B4-BE49-F238E27FC236}">
                    <a16:creationId xmlns:a16="http://schemas.microsoft.com/office/drawing/2014/main" id="{59606DFE-D89A-55BB-D36D-73D000EE451F}"/>
                  </a:ext>
                </a:extLst>
              </p:cNvPr>
              <p:cNvSpPr/>
              <p:nvPr/>
            </p:nvSpPr>
            <p:spPr>
              <a:xfrm>
                <a:off x="30304536" y="14370691"/>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74" name="任意多边形: 形状 4873">
                <a:extLst>
                  <a:ext uri="{FF2B5EF4-FFF2-40B4-BE49-F238E27FC236}">
                    <a16:creationId xmlns:a16="http://schemas.microsoft.com/office/drawing/2014/main" id="{C4B902E0-0DE3-59AA-F1AE-F9597C086BE7}"/>
                  </a:ext>
                </a:extLst>
              </p:cNvPr>
              <p:cNvSpPr/>
              <p:nvPr/>
            </p:nvSpPr>
            <p:spPr>
              <a:xfrm>
                <a:off x="30304536" y="14370691"/>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75" name="任意多边形: 形状 4874">
                <a:extLst>
                  <a:ext uri="{FF2B5EF4-FFF2-40B4-BE49-F238E27FC236}">
                    <a16:creationId xmlns:a16="http://schemas.microsoft.com/office/drawing/2014/main" id="{4B6E91B3-432C-393D-1CA3-082F3ADCF2E1}"/>
                  </a:ext>
                </a:extLst>
              </p:cNvPr>
              <p:cNvSpPr/>
              <p:nvPr/>
            </p:nvSpPr>
            <p:spPr>
              <a:xfrm>
                <a:off x="31233935" y="15732766"/>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76" name="任意多边形: 形状 4875">
                <a:extLst>
                  <a:ext uri="{FF2B5EF4-FFF2-40B4-BE49-F238E27FC236}">
                    <a16:creationId xmlns:a16="http://schemas.microsoft.com/office/drawing/2014/main" id="{152F088F-1649-2D42-DCCA-7633938BF54C}"/>
                  </a:ext>
                </a:extLst>
              </p:cNvPr>
              <p:cNvSpPr/>
              <p:nvPr/>
            </p:nvSpPr>
            <p:spPr>
              <a:xfrm>
                <a:off x="31270028" y="15618466"/>
                <a:ext cx="9023" cy="114300"/>
              </a:xfrm>
              <a:custGeom>
                <a:avLst/>
                <a:gdLst>
                  <a:gd name="connsiteX0" fmla="*/ -1911 w 9525"/>
                  <a:gd name="connsiteY0" fmla="*/ -1757 h 114300"/>
                  <a:gd name="connsiteX1" fmla="*/ -1911 w 9525"/>
                  <a:gd name="connsiteY1" fmla="*/ 112543 h 114300"/>
                </a:gdLst>
                <a:ahLst/>
                <a:cxnLst>
                  <a:cxn ang="0">
                    <a:pos x="connsiteX0" y="connsiteY0"/>
                  </a:cxn>
                  <a:cxn ang="0">
                    <a:pos x="connsiteX1" y="connsiteY1"/>
                  </a:cxn>
                </a:cxnLst>
                <a:rect l="l" t="t" r="r" b="b"/>
                <a:pathLst>
                  <a:path w="9525" h="114300">
                    <a:moveTo>
                      <a:pt x="-1911" y="-1757"/>
                    </a:moveTo>
                    <a:lnTo>
                      <a:pt x="-1911" y="11254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77" name="任意多边形: 形状 4876">
                <a:extLst>
                  <a:ext uri="{FF2B5EF4-FFF2-40B4-BE49-F238E27FC236}">
                    <a16:creationId xmlns:a16="http://schemas.microsoft.com/office/drawing/2014/main" id="{2B159AD0-8B0E-34C2-49A6-DCD5ECAE20EF}"/>
                  </a:ext>
                </a:extLst>
              </p:cNvPr>
              <p:cNvSpPr/>
              <p:nvPr/>
            </p:nvSpPr>
            <p:spPr>
              <a:xfrm>
                <a:off x="31233935" y="15313666"/>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78" name="任意多边形: 形状 4877">
                <a:extLst>
                  <a:ext uri="{FF2B5EF4-FFF2-40B4-BE49-F238E27FC236}">
                    <a16:creationId xmlns:a16="http://schemas.microsoft.com/office/drawing/2014/main" id="{EC5189AF-6275-B131-4F83-5317A096233B}"/>
                  </a:ext>
                </a:extLst>
              </p:cNvPr>
              <p:cNvSpPr/>
              <p:nvPr/>
            </p:nvSpPr>
            <p:spPr>
              <a:xfrm>
                <a:off x="31270028" y="15313666"/>
                <a:ext cx="9023" cy="95250"/>
              </a:xfrm>
              <a:custGeom>
                <a:avLst/>
                <a:gdLst>
                  <a:gd name="connsiteX0" fmla="*/ -1911 w 9525"/>
                  <a:gd name="connsiteY0" fmla="*/ -1757 h 95250"/>
                  <a:gd name="connsiteX1" fmla="*/ -1911 w 9525"/>
                  <a:gd name="connsiteY1" fmla="*/ 93493 h 95250"/>
                </a:gdLst>
                <a:ahLst/>
                <a:cxnLst>
                  <a:cxn ang="0">
                    <a:pos x="connsiteX0" y="connsiteY0"/>
                  </a:cxn>
                  <a:cxn ang="0">
                    <a:pos x="connsiteX1" y="connsiteY1"/>
                  </a:cxn>
                </a:cxnLst>
                <a:rect l="l" t="t" r="r" b="b"/>
                <a:pathLst>
                  <a:path w="9525" h="95250">
                    <a:moveTo>
                      <a:pt x="-1911" y="-1757"/>
                    </a:moveTo>
                    <a:lnTo>
                      <a:pt x="-1911" y="9349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79" name="任意多边形: 形状 4878">
                <a:extLst>
                  <a:ext uri="{FF2B5EF4-FFF2-40B4-BE49-F238E27FC236}">
                    <a16:creationId xmlns:a16="http://schemas.microsoft.com/office/drawing/2014/main" id="{634F1C09-E9F6-C4F4-26AE-D0E6F22DDACD}"/>
                  </a:ext>
                </a:extLst>
              </p:cNvPr>
              <p:cNvSpPr/>
              <p:nvPr/>
            </p:nvSpPr>
            <p:spPr>
              <a:xfrm>
                <a:off x="31161749" y="15408916"/>
                <a:ext cx="216559" cy="209550"/>
              </a:xfrm>
              <a:custGeom>
                <a:avLst/>
                <a:gdLst>
                  <a:gd name="connsiteX0" fmla="*/ -1911 w 228600"/>
                  <a:gd name="connsiteY0" fmla="*/ -1757 h 209550"/>
                  <a:gd name="connsiteX1" fmla="*/ 226689 w 228600"/>
                  <a:gd name="connsiteY1" fmla="*/ -1757 h 209550"/>
                  <a:gd name="connsiteX2" fmla="*/ 226689 w 228600"/>
                  <a:gd name="connsiteY2" fmla="*/ 207793 h 209550"/>
                  <a:gd name="connsiteX3" fmla="*/ -1911 w 228600"/>
                  <a:gd name="connsiteY3" fmla="*/ 207793 h 209550"/>
                </a:gdLst>
                <a:ahLst/>
                <a:cxnLst>
                  <a:cxn ang="0">
                    <a:pos x="connsiteX0" y="connsiteY0"/>
                  </a:cxn>
                  <a:cxn ang="0">
                    <a:pos x="connsiteX1" y="connsiteY1"/>
                  </a:cxn>
                  <a:cxn ang="0">
                    <a:pos x="connsiteX2" y="connsiteY2"/>
                  </a:cxn>
                  <a:cxn ang="0">
                    <a:pos x="connsiteX3" y="connsiteY3"/>
                  </a:cxn>
                </a:cxnLst>
                <a:rect l="l" t="t" r="r" b="b"/>
                <a:pathLst>
                  <a:path w="228600" h="209550">
                    <a:moveTo>
                      <a:pt x="-1911" y="-1757"/>
                    </a:moveTo>
                    <a:lnTo>
                      <a:pt x="226689" y="-1757"/>
                    </a:lnTo>
                    <a:lnTo>
                      <a:pt x="226689" y="207793"/>
                    </a:lnTo>
                    <a:lnTo>
                      <a:pt x="-1911" y="207793"/>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80" name="任意多边形: 形状 4879">
                <a:extLst>
                  <a:ext uri="{FF2B5EF4-FFF2-40B4-BE49-F238E27FC236}">
                    <a16:creationId xmlns:a16="http://schemas.microsoft.com/office/drawing/2014/main" id="{D2362524-66FF-0863-C2F6-18386D433673}"/>
                  </a:ext>
                </a:extLst>
              </p:cNvPr>
              <p:cNvSpPr/>
              <p:nvPr/>
            </p:nvSpPr>
            <p:spPr>
              <a:xfrm>
                <a:off x="31161749" y="15408916"/>
                <a:ext cx="216559" cy="209550"/>
              </a:xfrm>
              <a:custGeom>
                <a:avLst/>
                <a:gdLst>
                  <a:gd name="connsiteX0" fmla="*/ -1911 w 228600"/>
                  <a:gd name="connsiteY0" fmla="*/ -1757 h 209550"/>
                  <a:gd name="connsiteX1" fmla="*/ 226689 w 228600"/>
                  <a:gd name="connsiteY1" fmla="*/ -1757 h 209550"/>
                  <a:gd name="connsiteX2" fmla="*/ 226689 w 228600"/>
                  <a:gd name="connsiteY2" fmla="*/ 207793 h 209550"/>
                  <a:gd name="connsiteX3" fmla="*/ -1911 w 228600"/>
                  <a:gd name="connsiteY3" fmla="*/ 207793 h 209550"/>
                </a:gdLst>
                <a:ahLst/>
                <a:cxnLst>
                  <a:cxn ang="0">
                    <a:pos x="connsiteX0" y="connsiteY0"/>
                  </a:cxn>
                  <a:cxn ang="0">
                    <a:pos x="connsiteX1" y="connsiteY1"/>
                  </a:cxn>
                  <a:cxn ang="0">
                    <a:pos x="connsiteX2" y="connsiteY2"/>
                  </a:cxn>
                  <a:cxn ang="0">
                    <a:pos x="connsiteX3" y="connsiteY3"/>
                  </a:cxn>
                </a:cxnLst>
                <a:rect l="l" t="t" r="r" b="b"/>
                <a:pathLst>
                  <a:path w="228600" h="209550">
                    <a:moveTo>
                      <a:pt x="-1911" y="-1757"/>
                    </a:moveTo>
                    <a:lnTo>
                      <a:pt x="226689" y="-1757"/>
                    </a:lnTo>
                    <a:lnTo>
                      <a:pt x="226689" y="207793"/>
                    </a:lnTo>
                    <a:lnTo>
                      <a:pt x="-1911" y="207793"/>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81" name="任意多边形: 形状 4880">
                <a:extLst>
                  <a:ext uri="{FF2B5EF4-FFF2-40B4-BE49-F238E27FC236}">
                    <a16:creationId xmlns:a16="http://schemas.microsoft.com/office/drawing/2014/main" id="{4969C7F5-D85D-10DF-3701-3E350657000B}"/>
                  </a:ext>
                </a:extLst>
              </p:cNvPr>
              <p:cNvSpPr/>
              <p:nvPr/>
            </p:nvSpPr>
            <p:spPr>
              <a:xfrm>
                <a:off x="31161749" y="154089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82" name="任意多边形: 形状 4881">
                <a:extLst>
                  <a:ext uri="{FF2B5EF4-FFF2-40B4-BE49-F238E27FC236}">
                    <a16:creationId xmlns:a16="http://schemas.microsoft.com/office/drawing/2014/main" id="{5B541BC6-611C-B5BC-6B5C-78F6C5232274}"/>
                  </a:ext>
                </a:extLst>
              </p:cNvPr>
              <p:cNvSpPr/>
              <p:nvPr/>
            </p:nvSpPr>
            <p:spPr>
              <a:xfrm>
                <a:off x="31161749" y="1561846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83" name="任意多边形: 形状 4882">
                <a:extLst>
                  <a:ext uri="{FF2B5EF4-FFF2-40B4-BE49-F238E27FC236}">
                    <a16:creationId xmlns:a16="http://schemas.microsoft.com/office/drawing/2014/main" id="{5A0D39AA-993C-6223-BBDB-E9A2E4FF8CAC}"/>
                  </a:ext>
                </a:extLst>
              </p:cNvPr>
              <p:cNvSpPr/>
              <p:nvPr/>
            </p:nvSpPr>
            <p:spPr>
              <a:xfrm>
                <a:off x="31161749" y="1550416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84" name="任意多边形: 形状 4883">
                <a:extLst>
                  <a:ext uri="{FF2B5EF4-FFF2-40B4-BE49-F238E27FC236}">
                    <a16:creationId xmlns:a16="http://schemas.microsoft.com/office/drawing/2014/main" id="{297C03A3-582A-6F2E-BE37-485885BEA7C2}"/>
                  </a:ext>
                </a:extLst>
              </p:cNvPr>
              <p:cNvSpPr/>
              <p:nvPr/>
            </p:nvSpPr>
            <p:spPr>
              <a:xfrm>
                <a:off x="31233935" y="15475591"/>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85" name="任意多边形: 形状 4884">
                <a:extLst>
                  <a:ext uri="{FF2B5EF4-FFF2-40B4-BE49-F238E27FC236}">
                    <a16:creationId xmlns:a16="http://schemas.microsoft.com/office/drawing/2014/main" id="{5903BF53-284A-7281-FA71-D1AA491595A8}"/>
                  </a:ext>
                </a:extLst>
              </p:cNvPr>
              <p:cNvSpPr/>
              <p:nvPr/>
            </p:nvSpPr>
            <p:spPr>
              <a:xfrm>
                <a:off x="31233935" y="15475591"/>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86" name="任意多边形: 形状 4885">
                <a:extLst>
                  <a:ext uri="{FF2B5EF4-FFF2-40B4-BE49-F238E27FC236}">
                    <a16:creationId xmlns:a16="http://schemas.microsoft.com/office/drawing/2014/main" id="{70877403-5D59-8005-40AE-A5B5372C631E}"/>
                  </a:ext>
                </a:extLst>
              </p:cNvPr>
              <p:cNvSpPr/>
              <p:nvPr/>
            </p:nvSpPr>
            <p:spPr>
              <a:xfrm>
                <a:off x="32163335" y="1578039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87" name="任意多边形: 形状 4886">
                <a:extLst>
                  <a:ext uri="{FF2B5EF4-FFF2-40B4-BE49-F238E27FC236}">
                    <a16:creationId xmlns:a16="http://schemas.microsoft.com/office/drawing/2014/main" id="{4A72A324-FC7A-E053-20BE-0E553CD1C88C}"/>
                  </a:ext>
                </a:extLst>
              </p:cNvPr>
              <p:cNvSpPr/>
              <p:nvPr/>
            </p:nvSpPr>
            <p:spPr>
              <a:xfrm>
                <a:off x="32199428" y="15751816"/>
                <a:ext cx="9023" cy="28575"/>
              </a:xfrm>
              <a:custGeom>
                <a:avLst/>
                <a:gdLst>
                  <a:gd name="connsiteX0" fmla="*/ -1911 w 9525"/>
                  <a:gd name="connsiteY0" fmla="*/ -1757 h 28575"/>
                  <a:gd name="connsiteX1" fmla="*/ -1911 w 9525"/>
                  <a:gd name="connsiteY1" fmla="*/ 26818 h 28575"/>
                </a:gdLst>
                <a:ahLst/>
                <a:cxnLst>
                  <a:cxn ang="0">
                    <a:pos x="connsiteX0" y="connsiteY0"/>
                  </a:cxn>
                  <a:cxn ang="0">
                    <a:pos x="connsiteX1" y="connsiteY1"/>
                  </a:cxn>
                </a:cxnLst>
                <a:rect l="l" t="t" r="r" b="b"/>
                <a:pathLst>
                  <a:path w="9525" h="28575">
                    <a:moveTo>
                      <a:pt x="-1911" y="-1757"/>
                    </a:moveTo>
                    <a:lnTo>
                      <a:pt x="-1911" y="2681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88" name="任意多边形: 形状 4887">
                <a:extLst>
                  <a:ext uri="{FF2B5EF4-FFF2-40B4-BE49-F238E27FC236}">
                    <a16:creationId xmlns:a16="http://schemas.microsoft.com/office/drawing/2014/main" id="{046D31DB-1D9E-8DAF-E965-2C4D1347C286}"/>
                  </a:ext>
                </a:extLst>
              </p:cNvPr>
              <p:cNvSpPr/>
              <p:nvPr/>
            </p:nvSpPr>
            <p:spPr>
              <a:xfrm>
                <a:off x="32163335" y="15675616"/>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89" name="任意多边形: 形状 4888">
                <a:extLst>
                  <a:ext uri="{FF2B5EF4-FFF2-40B4-BE49-F238E27FC236}">
                    <a16:creationId xmlns:a16="http://schemas.microsoft.com/office/drawing/2014/main" id="{40B1F97C-CEC8-4FEF-E11B-8CC9AB7EAF42}"/>
                  </a:ext>
                </a:extLst>
              </p:cNvPr>
              <p:cNvSpPr/>
              <p:nvPr/>
            </p:nvSpPr>
            <p:spPr>
              <a:xfrm>
                <a:off x="32199428" y="15675616"/>
                <a:ext cx="9023" cy="28575"/>
              </a:xfrm>
              <a:custGeom>
                <a:avLst/>
                <a:gdLst>
                  <a:gd name="connsiteX0" fmla="*/ -1911 w 9525"/>
                  <a:gd name="connsiteY0" fmla="*/ -1757 h 28575"/>
                  <a:gd name="connsiteX1" fmla="*/ -1911 w 9525"/>
                  <a:gd name="connsiteY1" fmla="*/ 26818 h 28575"/>
                </a:gdLst>
                <a:ahLst/>
                <a:cxnLst>
                  <a:cxn ang="0">
                    <a:pos x="connsiteX0" y="connsiteY0"/>
                  </a:cxn>
                  <a:cxn ang="0">
                    <a:pos x="connsiteX1" y="connsiteY1"/>
                  </a:cxn>
                </a:cxnLst>
                <a:rect l="l" t="t" r="r" b="b"/>
                <a:pathLst>
                  <a:path w="9525" h="28575">
                    <a:moveTo>
                      <a:pt x="-1911" y="-1757"/>
                    </a:moveTo>
                    <a:lnTo>
                      <a:pt x="-1911" y="2681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90" name="任意多边形: 形状 4889">
                <a:extLst>
                  <a:ext uri="{FF2B5EF4-FFF2-40B4-BE49-F238E27FC236}">
                    <a16:creationId xmlns:a16="http://schemas.microsoft.com/office/drawing/2014/main" id="{CC18AF18-D399-C8FF-74C0-17DB52547EA8}"/>
                  </a:ext>
                </a:extLst>
              </p:cNvPr>
              <p:cNvSpPr/>
              <p:nvPr/>
            </p:nvSpPr>
            <p:spPr>
              <a:xfrm>
                <a:off x="32091148" y="15704191"/>
                <a:ext cx="216559" cy="47625"/>
              </a:xfrm>
              <a:custGeom>
                <a:avLst/>
                <a:gdLst>
                  <a:gd name="connsiteX0" fmla="*/ -1911 w 228600"/>
                  <a:gd name="connsiteY0" fmla="*/ -1757 h 47625"/>
                  <a:gd name="connsiteX1" fmla="*/ 226689 w 228600"/>
                  <a:gd name="connsiteY1" fmla="*/ -1757 h 47625"/>
                  <a:gd name="connsiteX2" fmla="*/ 226689 w 228600"/>
                  <a:gd name="connsiteY2" fmla="*/ 45868 h 47625"/>
                  <a:gd name="connsiteX3" fmla="*/ -1911 w 228600"/>
                  <a:gd name="connsiteY3" fmla="*/ 45868 h 47625"/>
                </a:gdLst>
                <a:ahLst/>
                <a:cxnLst>
                  <a:cxn ang="0">
                    <a:pos x="connsiteX0" y="connsiteY0"/>
                  </a:cxn>
                  <a:cxn ang="0">
                    <a:pos x="connsiteX1" y="connsiteY1"/>
                  </a:cxn>
                  <a:cxn ang="0">
                    <a:pos x="connsiteX2" y="connsiteY2"/>
                  </a:cxn>
                  <a:cxn ang="0">
                    <a:pos x="connsiteX3" y="connsiteY3"/>
                  </a:cxn>
                </a:cxnLst>
                <a:rect l="l" t="t" r="r" b="b"/>
                <a:pathLst>
                  <a:path w="228600" h="47625">
                    <a:moveTo>
                      <a:pt x="-1911" y="-1757"/>
                    </a:moveTo>
                    <a:lnTo>
                      <a:pt x="226689" y="-1757"/>
                    </a:lnTo>
                    <a:lnTo>
                      <a:pt x="226689" y="45868"/>
                    </a:lnTo>
                    <a:lnTo>
                      <a:pt x="-1911" y="45868"/>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91" name="任意多边形: 形状 4890">
                <a:extLst>
                  <a:ext uri="{FF2B5EF4-FFF2-40B4-BE49-F238E27FC236}">
                    <a16:creationId xmlns:a16="http://schemas.microsoft.com/office/drawing/2014/main" id="{74575440-B766-76D4-079B-188E04A890B2}"/>
                  </a:ext>
                </a:extLst>
              </p:cNvPr>
              <p:cNvSpPr/>
              <p:nvPr/>
            </p:nvSpPr>
            <p:spPr>
              <a:xfrm>
                <a:off x="32091148" y="15704191"/>
                <a:ext cx="216559" cy="47625"/>
              </a:xfrm>
              <a:custGeom>
                <a:avLst/>
                <a:gdLst>
                  <a:gd name="connsiteX0" fmla="*/ -1911 w 228600"/>
                  <a:gd name="connsiteY0" fmla="*/ -1757 h 47625"/>
                  <a:gd name="connsiteX1" fmla="*/ 226689 w 228600"/>
                  <a:gd name="connsiteY1" fmla="*/ -1757 h 47625"/>
                  <a:gd name="connsiteX2" fmla="*/ 226689 w 228600"/>
                  <a:gd name="connsiteY2" fmla="*/ 45868 h 47625"/>
                  <a:gd name="connsiteX3" fmla="*/ -1911 w 228600"/>
                  <a:gd name="connsiteY3" fmla="*/ 45868 h 47625"/>
                </a:gdLst>
                <a:ahLst/>
                <a:cxnLst>
                  <a:cxn ang="0">
                    <a:pos x="connsiteX0" y="connsiteY0"/>
                  </a:cxn>
                  <a:cxn ang="0">
                    <a:pos x="connsiteX1" y="connsiteY1"/>
                  </a:cxn>
                  <a:cxn ang="0">
                    <a:pos x="connsiteX2" y="connsiteY2"/>
                  </a:cxn>
                  <a:cxn ang="0">
                    <a:pos x="connsiteX3" y="connsiteY3"/>
                  </a:cxn>
                </a:cxnLst>
                <a:rect l="l" t="t" r="r" b="b"/>
                <a:pathLst>
                  <a:path w="228600" h="47625">
                    <a:moveTo>
                      <a:pt x="-1911" y="-1757"/>
                    </a:moveTo>
                    <a:lnTo>
                      <a:pt x="226689" y="-1757"/>
                    </a:lnTo>
                    <a:lnTo>
                      <a:pt x="226689" y="45868"/>
                    </a:lnTo>
                    <a:lnTo>
                      <a:pt x="-1911" y="45868"/>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92" name="任意多边形: 形状 4891">
                <a:extLst>
                  <a:ext uri="{FF2B5EF4-FFF2-40B4-BE49-F238E27FC236}">
                    <a16:creationId xmlns:a16="http://schemas.microsoft.com/office/drawing/2014/main" id="{7BAB9444-FCF7-B41D-FF95-4B64A2EE94BE}"/>
                  </a:ext>
                </a:extLst>
              </p:cNvPr>
              <p:cNvSpPr/>
              <p:nvPr/>
            </p:nvSpPr>
            <p:spPr>
              <a:xfrm>
                <a:off x="32091148" y="1570419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93" name="任意多边形: 形状 4892">
                <a:extLst>
                  <a:ext uri="{FF2B5EF4-FFF2-40B4-BE49-F238E27FC236}">
                    <a16:creationId xmlns:a16="http://schemas.microsoft.com/office/drawing/2014/main" id="{80E0EA38-25B3-1768-C5FE-BD0C8A71E098}"/>
                  </a:ext>
                </a:extLst>
              </p:cNvPr>
              <p:cNvSpPr/>
              <p:nvPr/>
            </p:nvSpPr>
            <p:spPr>
              <a:xfrm>
                <a:off x="32091148" y="157518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94" name="任意多边形: 形状 4893">
                <a:extLst>
                  <a:ext uri="{FF2B5EF4-FFF2-40B4-BE49-F238E27FC236}">
                    <a16:creationId xmlns:a16="http://schemas.microsoft.com/office/drawing/2014/main" id="{E4766D86-B3F6-4D5E-D461-2D4AA50A22F2}"/>
                  </a:ext>
                </a:extLst>
              </p:cNvPr>
              <p:cNvSpPr/>
              <p:nvPr/>
            </p:nvSpPr>
            <p:spPr>
              <a:xfrm>
                <a:off x="32091148" y="157232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95" name="任意多边形: 形状 4894">
                <a:extLst>
                  <a:ext uri="{FF2B5EF4-FFF2-40B4-BE49-F238E27FC236}">
                    <a16:creationId xmlns:a16="http://schemas.microsoft.com/office/drawing/2014/main" id="{060F685E-6CC5-86D4-E85D-D0D42DCE382D}"/>
                  </a:ext>
                </a:extLst>
              </p:cNvPr>
              <p:cNvSpPr/>
              <p:nvPr/>
            </p:nvSpPr>
            <p:spPr>
              <a:xfrm>
                <a:off x="32163335" y="15694666"/>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96" name="任意多边形: 形状 4895">
                <a:extLst>
                  <a:ext uri="{FF2B5EF4-FFF2-40B4-BE49-F238E27FC236}">
                    <a16:creationId xmlns:a16="http://schemas.microsoft.com/office/drawing/2014/main" id="{F3DD9A63-3FB1-A70D-34D3-D32877DA423D}"/>
                  </a:ext>
                </a:extLst>
              </p:cNvPr>
              <p:cNvSpPr/>
              <p:nvPr/>
            </p:nvSpPr>
            <p:spPr>
              <a:xfrm>
                <a:off x="32163335" y="15694666"/>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97" name="任意多边形: 形状 4896">
                <a:extLst>
                  <a:ext uri="{FF2B5EF4-FFF2-40B4-BE49-F238E27FC236}">
                    <a16:creationId xmlns:a16="http://schemas.microsoft.com/office/drawing/2014/main" id="{9C0CB8BD-0839-633E-844E-7D70C3CD3C14}"/>
                  </a:ext>
                </a:extLst>
              </p:cNvPr>
              <p:cNvSpPr/>
              <p:nvPr/>
            </p:nvSpPr>
            <p:spPr>
              <a:xfrm>
                <a:off x="27552431" y="13046716"/>
                <a:ext cx="929399" cy="409575"/>
              </a:xfrm>
              <a:custGeom>
                <a:avLst/>
                <a:gdLst>
                  <a:gd name="connsiteX0" fmla="*/ -1911 w 981075"/>
                  <a:gd name="connsiteY0" fmla="*/ -1757 h 409575"/>
                  <a:gd name="connsiteX1" fmla="*/ 979164 w 981075"/>
                  <a:gd name="connsiteY1" fmla="*/ 407818 h 409575"/>
                </a:gdLst>
                <a:ahLst/>
                <a:cxnLst>
                  <a:cxn ang="0">
                    <a:pos x="connsiteX0" y="connsiteY0"/>
                  </a:cxn>
                  <a:cxn ang="0">
                    <a:pos x="connsiteX1" y="connsiteY1"/>
                  </a:cxn>
                </a:cxnLst>
                <a:rect l="l" t="t" r="r" b="b"/>
                <a:pathLst>
                  <a:path w="981075" h="409575">
                    <a:moveTo>
                      <a:pt x="-1911" y="-1757"/>
                    </a:moveTo>
                    <a:lnTo>
                      <a:pt x="979164" y="40781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98" name="任意多边形: 形状 4897">
                <a:extLst>
                  <a:ext uri="{FF2B5EF4-FFF2-40B4-BE49-F238E27FC236}">
                    <a16:creationId xmlns:a16="http://schemas.microsoft.com/office/drawing/2014/main" id="{14B71A17-B3C7-1F48-446E-248F29066125}"/>
                  </a:ext>
                </a:extLst>
              </p:cNvPr>
              <p:cNvSpPr/>
              <p:nvPr/>
            </p:nvSpPr>
            <p:spPr>
              <a:xfrm>
                <a:off x="28481830" y="13456291"/>
                <a:ext cx="929399" cy="333375"/>
              </a:xfrm>
              <a:custGeom>
                <a:avLst/>
                <a:gdLst>
                  <a:gd name="connsiteX0" fmla="*/ -1911 w 981075"/>
                  <a:gd name="connsiteY0" fmla="*/ -1757 h 333375"/>
                  <a:gd name="connsiteX1" fmla="*/ 979164 w 981075"/>
                  <a:gd name="connsiteY1" fmla="*/ 331618 h 333375"/>
                </a:gdLst>
                <a:ahLst/>
                <a:cxnLst>
                  <a:cxn ang="0">
                    <a:pos x="connsiteX0" y="connsiteY0"/>
                  </a:cxn>
                  <a:cxn ang="0">
                    <a:pos x="connsiteX1" y="connsiteY1"/>
                  </a:cxn>
                </a:cxnLst>
                <a:rect l="l" t="t" r="r" b="b"/>
                <a:pathLst>
                  <a:path w="981075" h="333375">
                    <a:moveTo>
                      <a:pt x="-1911" y="-1757"/>
                    </a:moveTo>
                    <a:lnTo>
                      <a:pt x="979164" y="33161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99" name="任意多边形: 形状 4898">
                <a:extLst>
                  <a:ext uri="{FF2B5EF4-FFF2-40B4-BE49-F238E27FC236}">
                    <a16:creationId xmlns:a16="http://schemas.microsoft.com/office/drawing/2014/main" id="{5790F0EE-C694-9AC7-18EC-F544D0629FE2}"/>
                  </a:ext>
                </a:extLst>
              </p:cNvPr>
              <p:cNvSpPr/>
              <p:nvPr/>
            </p:nvSpPr>
            <p:spPr>
              <a:xfrm>
                <a:off x="29411229" y="13789666"/>
                <a:ext cx="929399" cy="619125"/>
              </a:xfrm>
              <a:custGeom>
                <a:avLst/>
                <a:gdLst>
                  <a:gd name="connsiteX0" fmla="*/ -1911 w 981075"/>
                  <a:gd name="connsiteY0" fmla="*/ -1757 h 619125"/>
                  <a:gd name="connsiteX1" fmla="*/ 979164 w 981075"/>
                  <a:gd name="connsiteY1" fmla="*/ 617368 h 619125"/>
                </a:gdLst>
                <a:ahLst/>
                <a:cxnLst>
                  <a:cxn ang="0">
                    <a:pos x="connsiteX0" y="connsiteY0"/>
                  </a:cxn>
                  <a:cxn ang="0">
                    <a:pos x="connsiteX1" y="connsiteY1"/>
                  </a:cxn>
                </a:cxnLst>
                <a:rect l="l" t="t" r="r" b="b"/>
                <a:pathLst>
                  <a:path w="981075" h="619125">
                    <a:moveTo>
                      <a:pt x="-1911" y="-1757"/>
                    </a:moveTo>
                    <a:lnTo>
                      <a:pt x="979164" y="61736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00" name="任意多边形: 形状 4899">
                <a:extLst>
                  <a:ext uri="{FF2B5EF4-FFF2-40B4-BE49-F238E27FC236}">
                    <a16:creationId xmlns:a16="http://schemas.microsoft.com/office/drawing/2014/main" id="{E129141B-3526-D21A-8145-609956115E51}"/>
                  </a:ext>
                </a:extLst>
              </p:cNvPr>
              <p:cNvSpPr/>
              <p:nvPr/>
            </p:nvSpPr>
            <p:spPr>
              <a:xfrm>
                <a:off x="30340629" y="14408791"/>
                <a:ext cx="929399" cy="1104900"/>
              </a:xfrm>
              <a:custGeom>
                <a:avLst/>
                <a:gdLst>
                  <a:gd name="connsiteX0" fmla="*/ -1911 w 981075"/>
                  <a:gd name="connsiteY0" fmla="*/ -1757 h 1104900"/>
                  <a:gd name="connsiteX1" fmla="*/ 979164 w 981075"/>
                  <a:gd name="connsiteY1" fmla="*/ 1103143 h 1104900"/>
                </a:gdLst>
                <a:ahLst/>
                <a:cxnLst>
                  <a:cxn ang="0">
                    <a:pos x="connsiteX0" y="connsiteY0"/>
                  </a:cxn>
                  <a:cxn ang="0">
                    <a:pos x="connsiteX1" y="connsiteY1"/>
                  </a:cxn>
                </a:cxnLst>
                <a:rect l="l" t="t" r="r" b="b"/>
                <a:pathLst>
                  <a:path w="981075" h="1104900">
                    <a:moveTo>
                      <a:pt x="-1911" y="-1757"/>
                    </a:moveTo>
                    <a:lnTo>
                      <a:pt x="979164" y="110314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01" name="任意多边形: 形状 4900">
                <a:extLst>
                  <a:ext uri="{FF2B5EF4-FFF2-40B4-BE49-F238E27FC236}">
                    <a16:creationId xmlns:a16="http://schemas.microsoft.com/office/drawing/2014/main" id="{0D4808F3-1460-2958-56A2-5F741EA66549}"/>
                  </a:ext>
                </a:extLst>
              </p:cNvPr>
              <p:cNvSpPr/>
              <p:nvPr/>
            </p:nvSpPr>
            <p:spPr>
              <a:xfrm>
                <a:off x="31270028" y="15513691"/>
                <a:ext cx="929399" cy="219075"/>
              </a:xfrm>
              <a:custGeom>
                <a:avLst/>
                <a:gdLst>
                  <a:gd name="connsiteX0" fmla="*/ -1911 w 981075"/>
                  <a:gd name="connsiteY0" fmla="*/ -1757 h 219075"/>
                  <a:gd name="connsiteX1" fmla="*/ 979164 w 981075"/>
                  <a:gd name="connsiteY1" fmla="*/ 217318 h 219075"/>
                </a:gdLst>
                <a:ahLst/>
                <a:cxnLst>
                  <a:cxn ang="0">
                    <a:pos x="connsiteX0" y="connsiteY0"/>
                  </a:cxn>
                  <a:cxn ang="0">
                    <a:pos x="connsiteX1" y="connsiteY1"/>
                  </a:cxn>
                </a:cxnLst>
                <a:rect l="l" t="t" r="r" b="b"/>
                <a:pathLst>
                  <a:path w="981075" h="219075">
                    <a:moveTo>
                      <a:pt x="-1911" y="-1757"/>
                    </a:moveTo>
                    <a:lnTo>
                      <a:pt x="979164" y="21731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02" name="任意多边形: 形状 4901">
                <a:extLst>
                  <a:ext uri="{FF2B5EF4-FFF2-40B4-BE49-F238E27FC236}">
                    <a16:creationId xmlns:a16="http://schemas.microsoft.com/office/drawing/2014/main" id="{CDB533E2-4B2D-01AC-0D07-251D489AB076}"/>
                  </a:ext>
                </a:extLst>
              </p:cNvPr>
              <p:cNvSpPr/>
              <p:nvPr/>
            </p:nvSpPr>
            <p:spPr>
              <a:xfrm>
                <a:off x="27750943" y="1298004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03" name="任意多边形: 形状 4902">
                <a:extLst>
                  <a:ext uri="{FF2B5EF4-FFF2-40B4-BE49-F238E27FC236}">
                    <a16:creationId xmlns:a16="http://schemas.microsoft.com/office/drawing/2014/main" id="{7379F9F7-DC9A-FA8C-921A-90A72F84D50A}"/>
                  </a:ext>
                </a:extLst>
              </p:cNvPr>
              <p:cNvSpPr/>
              <p:nvPr/>
            </p:nvSpPr>
            <p:spPr>
              <a:xfrm>
                <a:off x="27787036" y="12903841"/>
                <a:ext cx="9023" cy="76200"/>
              </a:xfrm>
              <a:custGeom>
                <a:avLst/>
                <a:gdLst>
                  <a:gd name="connsiteX0" fmla="*/ -1911 w 9525"/>
                  <a:gd name="connsiteY0" fmla="*/ -1757 h 76200"/>
                  <a:gd name="connsiteX1" fmla="*/ -1911 w 9525"/>
                  <a:gd name="connsiteY1" fmla="*/ 74443 h 76200"/>
                </a:gdLst>
                <a:ahLst/>
                <a:cxnLst>
                  <a:cxn ang="0">
                    <a:pos x="connsiteX0" y="connsiteY0"/>
                  </a:cxn>
                  <a:cxn ang="0">
                    <a:pos x="connsiteX1" y="connsiteY1"/>
                  </a:cxn>
                </a:cxnLst>
                <a:rect l="l" t="t" r="r" b="b"/>
                <a:pathLst>
                  <a:path w="9525" h="76200">
                    <a:moveTo>
                      <a:pt x="-1911" y="-1757"/>
                    </a:moveTo>
                    <a:lnTo>
                      <a:pt x="-1911" y="7444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04" name="任意多边形: 形状 4903">
                <a:extLst>
                  <a:ext uri="{FF2B5EF4-FFF2-40B4-BE49-F238E27FC236}">
                    <a16:creationId xmlns:a16="http://schemas.microsoft.com/office/drawing/2014/main" id="{AB16A62B-A77E-89D9-131E-E24806EE345D}"/>
                  </a:ext>
                </a:extLst>
              </p:cNvPr>
              <p:cNvSpPr/>
              <p:nvPr/>
            </p:nvSpPr>
            <p:spPr>
              <a:xfrm>
                <a:off x="27750943" y="1280859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05" name="任意多边形: 形状 4904">
                <a:extLst>
                  <a:ext uri="{FF2B5EF4-FFF2-40B4-BE49-F238E27FC236}">
                    <a16:creationId xmlns:a16="http://schemas.microsoft.com/office/drawing/2014/main" id="{BA0C3B79-D760-0165-5D23-518B411CEB12}"/>
                  </a:ext>
                </a:extLst>
              </p:cNvPr>
              <p:cNvSpPr/>
              <p:nvPr/>
            </p:nvSpPr>
            <p:spPr>
              <a:xfrm>
                <a:off x="27787036" y="12808591"/>
                <a:ext cx="9023" cy="9525"/>
              </a:xfrm>
              <a:custGeom>
                <a:avLst/>
                <a:gdLst>
                  <a:gd name="connsiteX0" fmla="*/ -1911 w 9525"/>
                  <a:gd name="connsiteY0" fmla="*/ -1757 h 9525"/>
                  <a:gd name="connsiteX1" fmla="*/ -1911 w 9525"/>
                  <a:gd name="connsiteY1" fmla="*/ 7768 h 9525"/>
                </a:gdLst>
                <a:ahLst/>
                <a:cxnLst>
                  <a:cxn ang="0">
                    <a:pos x="connsiteX0" y="connsiteY0"/>
                  </a:cxn>
                  <a:cxn ang="0">
                    <a:pos x="connsiteX1" y="connsiteY1"/>
                  </a:cxn>
                </a:cxnLst>
                <a:rect l="l" t="t" r="r" b="b"/>
                <a:pathLst>
                  <a:path w="9525" h="9525">
                    <a:moveTo>
                      <a:pt x="-1911" y="-1757"/>
                    </a:moveTo>
                    <a:lnTo>
                      <a:pt x="-1911" y="776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06" name="任意多边形: 形状 4905">
                <a:extLst>
                  <a:ext uri="{FF2B5EF4-FFF2-40B4-BE49-F238E27FC236}">
                    <a16:creationId xmlns:a16="http://schemas.microsoft.com/office/drawing/2014/main" id="{5009587D-C48E-91A3-4552-B042A0056F43}"/>
                  </a:ext>
                </a:extLst>
              </p:cNvPr>
              <p:cNvSpPr/>
              <p:nvPr/>
            </p:nvSpPr>
            <p:spPr>
              <a:xfrm>
                <a:off x="27678757" y="12818116"/>
                <a:ext cx="216559" cy="85725"/>
              </a:xfrm>
              <a:custGeom>
                <a:avLst/>
                <a:gdLst>
                  <a:gd name="connsiteX0" fmla="*/ -1911 w 228600"/>
                  <a:gd name="connsiteY0" fmla="*/ -1757 h 85725"/>
                  <a:gd name="connsiteX1" fmla="*/ 226689 w 228600"/>
                  <a:gd name="connsiteY1" fmla="*/ -1757 h 85725"/>
                  <a:gd name="connsiteX2" fmla="*/ 226689 w 228600"/>
                  <a:gd name="connsiteY2" fmla="*/ 83968 h 85725"/>
                  <a:gd name="connsiteX3" fmla="*/ -1911 w 228600"/>
                  <a:gd name="connsiteY3" fmla="*/ 83968 h 85725"/>
                </a:gdLst>
                <a:ahLst/>
                <a:cxnLst>
                  <a:cxn ang="0">
                    <a:pos x="connsiteX0" y="connsiteY0"/>
                  </a:cxn>
                  <a:cxn ang="0">
                    <a:pos x="connsiteX1" y="connsiteY1"/>
                  </a:cxn>
                  <a:cxn ang="0">
                    <a:pos x="connsiteX2" y="connsiteY2"/>
                  </a:cxn>
                  <a:cxn ang="0">
                    <a:pos x="connsiteX3" y="connsiteY3"/>
                  </a:cxn>
                </a:cxnLst>
                <a:rect l="l" t="t" r="r" b="b"/>
                <a:pathLst>
                  <a:path w="228600" h="85725">
                    <a:moveTo>
                      <a:pt x="-1911" y="-1757"/>
                    </a:moveTo>
                    <a:lnTo>
                      <a:pt x="226689" y="-1757"/>
                    </a:lnTo>
                    <a:lnTo>
                      <a:pt x="226689" y="83968"/>
                    </a:lnTo>
                    <a:lnTo>
                      <a:pt x="-1911" y="83968"/>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07" name="任意多边形: 形状 4906">
                <a:extLst>
                  <a:ext uri="{FF2B5EF4-FFF2-40B4-BE49-F238E27FC236}">
                    <a16:creationId xmlns:a16="http://schemas.microsoft.com/office/drawing/2014/main" id="{25EC84A3-CF82-295F-CECB-D333F7D14FC0}"/>
                  </a:ext>
                </a:extLst>
              </p:cNvPr>
              <p:cNvSpPr/>
              <p:nvPr/>
            </p:nvSpPr>
            <p:spPr>
              <a:xfrm>
                <a:off x="27678757" y="12818116"/>
                <a:ext cx="216559" cy="85725"/>
              </a:xfrm>
              <a:custGeom>
                <a:avLst/>
                <a:gdLst>
                  <a:gd name="connsiteX0" fmla="*/ -1911 w 228600"/>
                  <a:gd name="connsiteY0" fmla="*/ -1757 h 85725"/>
                  <a:gd name="connsiteX1" fmla="*/ 226689 w 228600"/>
                  <a:gd name="connsiteY1" fmla="*/ -1757 h 85725"/>
                  <a:gd name="connsiteX2" fmla="*/ 226689 w 228600"/>
                  <a:gd name="connsiteY2" fmla="*/ 83968 h 85725"/>
                  <a:gd name="connsiteX3" fmla="*/ -1911 w 228600"/>
                  <a:gd name="connsiteY3" fmla="*/ 83968 h 85725"/>
                </a:gdLst>
                <a:ahLst/>
                <a:cxnLst>
                  <a:cxn ang="0">
                    <a:pos x="connsiteX0" y="connsiteY0"/>
                  </a:cxn>
                  <a:cxn ang="0">
                    <a:pos x="connsiteX1" y="connsiteY1"/>
                  </a:cxn>
                  <a:cxn ang="0">
                    <a:pos x="connsiteX2" y="connsiteY2"/>
                  </a:cxn>
                  <a:cxn ang="0">
                    <a:pos x="connsiteX3" y="connsiteY3"/>
                  </a:cxn>
                </a:cxnLst>
                <a:rect l="l" t="t" r="r" b="b"/>
                <a:pathLst>
                  <a:path w="228600" h="85725">
                    <a:moveTo>
                      <a:pt x="-1911" y="-1757"/>
                    </a:moveTo>
                    <a:lnTo>
                      <a:pt x="226689" y="-1757"/>
                    </a:lnTo>
                    <a:lnTo>
                      <a:pt x="226689" y="83968"/>
                    </a:lnTo>
                    <a:lnTo>
                      <a:pt x="-1911" y="83968"/>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08" name="任意多边形: 形状 4907">
                <a:extLst>
                  <a:ext uri="{FF2B5EF4-FFF2-40B4-BE49-F238E27FC236}">
                    <a16:creationId xmlns:a16="http://schemas.microsoft.com/office/drawing/2014/main" id="{215DE9C6-4F54-27ED-EDBD-8D2DE2BF8564}"/>
                  </a:ext>
                </a:extLst>
              </p:cNvPr>
              <p:cNvSpPr/>
              <p:nvPr/>
            </p:nvSpPr>
            <p:spPr>
              <a:xfrm>
                <a:off x="27678757" y="128181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09" name="任意多边形: 形状 4908">
                <a:extLst>
                  <a:ext uri="{FF2B5EF4-FFF2-40B4-BE49-F238E27FC236}">
                    <a16:creationId xmlns:a16="http://schemas.microsoft.com/office/drawing/2014/main" id="{2B273D28-7BEB-7545-F41D-800B796DCD25}"/>
                  </a:ext>
                </a:extLst>
              </p:cNvPr>
              <p:cNvSpPr/>
              <p:nvPr/>
            </p:nvSpPr>
            <p:spPr>
              <a:xfrm>
                <a:off x="27678757" y="129038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10" name="任意多边形: 形状 4909">
                <a:extLst>
                  <a:ext uri="{FF2B5EF4-FFF2-40B4-BE49-F238E27FC236}">
                    <a16:creationId xmlns:a16="http://schemas.microsoft.com/office/drawing/2014/main" id="{E8193351-FF80-7074-CBDD-4C05369A2A2E}"/>
                  </a:ext>
                </a:extLst>
              </p:cNvPr>
              <p:cNvSpPr/>
              <p:nvPr/>
            </p:nvSpPr>
            <p:spPr>
              <a:xfrm>
                <a:off x="27678757" y="128181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11" name="任意多边形: 形状 4910">
                <a:extLst>
                  <a:ext uri="{FF2B5EF4-FFF2-40B4-BE49-F238E27FC236}">
                    <a16:creationId xmlns:a16="http://schemas.microsoft.com/office/drawing/2014/main" id="{6FCC4D7D-B314-A7BA-556A-AA7CCFBE4E79}"/>
                  </a:ext>
                </a:extLst>
              </p:cNvPr>
              <p:cNvSpPr/>
              <p:nvPr/>
            </p:nvSpPr>
            <p:spPr>
              <a:xfrm>
                <a:off x="27750943" y="12827641"/>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12" name="任意多边形: 形状 4911">
                <a:extLst>
                  <a:ext uri="{FF2B5EF4-FFF2-40B4-BE49-F238E27FC236}">
                    <a16:creationId xmlns:a16="http://schemas.microsoft.com/office/drawing/2014/main" id="{98A1D6B6-45C3-01E3-1334-CD3D5B07EDD1}"/>
                  </a:ext>
                </a:extLst>
              </p:cNvPr>
              <p:cNvSpPr/>
              <p:nvPr/>
            </p:nvSpPr>
            <p:spPr>
              <a:xfrm>
                <a:off x="27750943" y="12827641"/>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13" name="任意多边形: 形状 4912">
                <a:extLst>
                  <a:ext uri="{FF2B5EF4-FFF2-40B4-BE49-F238E27FC236}">
                    <a16:creationId xmlns:a16="http://schemas.microsoft.com/office/drawing/2014/main" id="{E11C4B74-B2B5-0CF7-AD3C-54B86C3D8E1E}"/>
                  </a:ext>
                </a:extLst>
              </p:cNvPr>
              <p:cNvSpPr/>
              <p:nvPr/>
            </p:nvSpPr>
            <p:spPr>
              <a:xfrm>
                <a:off x="28680342" y="1341819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14" name="任意多边形: 形状 4913">
                <a:extLst>
                  <a:ext uri="{FF2B5EF4-FFF2-40B4-BE49-F238E27FC236}">
                    <a16:creationId xmlns:a16="http://schemas.microsoft.com/office/drawing/2014/main" id="{3E8012AE-37D9-E02C-D766-76E3F90352DF}"/>
                  </a:ext>
                </a:extLst>
              </p:cNvPr>
              <p:cNvSpPr/>
              <p:nvPr/>
            </p:nvSpPr>
            <p:spPr>
              <a:xfrm>
                <a:off x="28716436" y="13389616"/>
                <a:ext cx="9023" cy="28575"/>
              </a:xfrm>
              <a:custGeom>
                <a:avLst/>
                <a:gdLst>
                  <a:gd name="connsiteX0" fmla="*/ -1911 w 9525"/>
                  <a:gd name="connsiteY0" fmla="*/ -1757 h 28575"/>
                  <a:gd name="connsiteX1" fmla="*/ -1911 w 9525"/>
                  <a:gd name="connsiteY1" fmla="*/ 26818 h 28575"/>
                </a:gdLst>
                <a:ahLst/>
                <a:cxnLst>
                  <a:cxn ang="0">
                    <a:pos x="connsiteX0" y="connsiteY0"/>
                  </a:cxn>
                  <a:cxn ang="0">
                    <a:pos x="connsiteX1" y="connsiteY1"/>
                  </a:cxn>
                </a:cxnLst>
                <a:rect l="l" t="t" r="r" b="b"/>
                <a:pathLst>
                  <a:path w="9525" h="28575">
                    <a:moveTo>
                      <a:pt x="-1911" y="-1757"/>
                    </a:moveTo>
                    <a:lnTo>
                      <a:pt x="-1911" y="2681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15" name="任意多边形: 形状 4914">
                <a:extLst>
                  <a:ext uri="{FF2B5EF4-FFF2-40B4-BE49-F238E27FC236}">
                    <a16:creationId xmlns:a16="http://schemas.microsoft.com/office/drawing/2014/main" id="{45784504-8D41-E24A-2F3D-1F327C7013C9}"/>
                  </a:ext>
                </a:extLst>
              </p:cNvPr>
              <p:cNvSpPr/>
              <p:nvPr/>
            </p:nvSpPr>
            <p:spPr>
              <a:xfrm>
                <a:off x="28680342" y="13313416"/>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16" name="任意多边形: 形状 4915">
                <a:extLst>
                  <a:ext uri="{FF2B5EF4-FFF2-40B4-BE49-F238E27FC236}">
                    <a16:creationId xmlns:a16="http://schemas.microsoft.com/office/drawing/2014/main" id="{0FC3B109-FD05-4E63-70D6-3E86FAC48CEF}"/>
                  </a:ext>
                </a:extLst>
              </p:cNvPr>
              <p:cNvSpPr/>
              <p:nvPr/>
            </p:nvSpPr>
            <p:spPr>
              <a:xfrm>
                <a:off x="28716436" y="13313416"/>
                <a:ext cx="9023" cy="28575"/>
              </a:xfrm>
              <a:custGeom>
                <a:avLst/>
                <a:gdLst>
                  <a:gd name="connsiteX0" fmla="*/ -1911 w 9525"/>
                  <a:gd name="connsiteY0" fmla="*/ -1757 h 28575"/>
                  <a:gd name="connsiteX1" fmla="*/ -1911 w 9525"/>
                  <a:gd name="connsiteY1" fmla="*/ 26818 h 28575"/>
                </a:gdLst>
                <a:ahLst/>
                <a:cxnLst>
                  <a:cxn ang="0">
                    <a:pos x="connsiteX0" y="connsiteY0"/>
                  </a:cxn>
                  <a:cxn ang="0">
                    <a:pos x="connsiteX1" y="connsiteY1"/>
                  </a:cxn>
                </a:cxnLst>
                <a:rect l="l" t="t" r="r" b="b"/>
                <a:pathLst>
                  <a:path w="9525" h="28575">
                    <a:moveTo>
                      <a:pt x="-1911" y="-1757"/>
                    </a:moveTo>
                    <a:lnTo>
                      <a:pt x="-1911" y="2681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17" name="任意多边形: 形状 4916">
                <a:extLst>
                  <a:ext uri="{FF2B5EF4-FFF2-40B4-BE49-F238E27FC236}">
                    <a16:creationId xmlns:a16="http://schemas.microsoft.com/office/drawing/2014/main" id="{0CEB1C9B-993C-B257-6D1C-DA58FC027E6F}"/>
                  </a:ext>
                </a:extLst>
              </p:cNvPr>
              <p:cNvSpPr/>
              <p:nvPr/>
            </p:nvSpPr>
            <p:spPr>
              <a:xfrm>
                <a:off x="28608156" y="13341991"/>
                <a:ext cx="216559" cy="47625"/>
              </a:xfrm>
              <a:custGeom>
                <a:avLst/>
                <a:gdLst>
                  <a:gd name="connsiteX0" fmla="*/ -1911 w 228600"/>
                  <a:gd name="connsiteY0" fmla="*/ -1757 h 47625"/>
                  <a:gd name="connsiteX1" fmla="*/ 226689 w 228600"/>
                  <a:gd name="connsiteY1" fmla="*/ -1757 h 47625"/>
                  <a:gd name="connsiteX2" fmla="*/ 226689 w 228600"/>
                  <a:gd name="connsiteY2" fmla="*/ 45868 h 47625"/>
                  <a:gd name="connsiteX3" fmla="*/ -1911 w 228600"/>
                  <a:gd name="connsiteY3" fmla="*/ 45868 h 47625"/>
                </a:gdLst>
                <a:ahLst/>
                <a:cxnLst>
                  <a:cxn ang="0">
                    <a:pos x="connsiteX0" y="connsiteY0"/>
                  </a:cxn>
                  <a:cxn ang="0">
                    <a:pos x="connsiteX1" y="connsiteY1"/>
                  </a:cxn>
                  <a:cxn ang="0">
                    <a:pos x="connsiteX2" y="connsiteY2"/>
                  </a:cxn>
                  <a:cxn ang="0">
                    <a:pos x="connsiteX3" y="connsiteY3"/>
                  </a:cxn>
                </a:cxnLst>
                <a:rect l="l" t="t" r="r" b="b"/>
                <a:pathLst>
                  <a:path w="228600" h="47625">
                    <a:moveTo>
                      <a:pt x="-1911" y="-1757"/>
                    </a:moveTo>
                    <a:lnTo>
                      <a:pt x="226689" y="-1757"/>
                    </a:lnTo>
                    <a:lnTo>
                      <a:pt x="226689" y="45868"/>
                    </a:lnTo>
                    <a:lnTo>
                      <a:pt x="-1911" y="45868"/>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18" name="任意多边形: 形状 4917">
                <a:extLst>
                  <a:ext uri="{FF2B5EF4-FFF2-40B4-BE49-F238E27FC236}">
                    <a16:creationId xmlns:a16="http://schemas.microsoft.com/office/drawing/2014/main" id="{FDFD0B54-D79B-0212-3007-6865A217AC7D}"/>
                  </a:ext>
                </a:extLst>
              </p:cNvPr>
              <p:cNvSpPr/>
              <p:nvPr/>
            </p:nvSpPr>
            <p:spPr>
              <a:xfrm>
                <a:off x="28608156" y="13341991"/>
                <a:ext cx="216559" cy="47625"/>
              </a:xfrm>
              <a:custGeom>
                <a:avLst/>
                <a:gdLst>
                  <a:gd name="connsiteX0" fmla="*/ -1911 w 228600"/>
                  <a:gd name="connsiteY0" fmla="*/ -1757 h 47625"/>
                  <a:gd name="connsiteX1" fmla="*/ 226689 w 228600"/>
                  <a:gd name="connsiteY1" fmla="*/ -1757 h 47625"/>
                  <a:gd name="connsiteX2" fmla="*/ 226689 w 228600"/>
                  <a:gd name="connsiteY2" fmla="*/ 45868 h 47625"/>
                  <a:gd name="connsiteX3" fmla="*/ -1911 w 228600"/>
                  <a:gd name="connsiteY3" fmla="*/ 45868 h 47625"/>
                </a:gdLst>
                <a:ahLst/>
                <a:cxnLst>
                  <a:cxn ang="0">
                    <a:pos x="connsiteX0" y="connsiteY0"/>
                  </a:cxn>
                  <a:cxn ang="0">
                    <a:pos x="connsiteX1" y="connsiteY1"/>
                  </a:cxn>
                  <a:cxn ang="0">
                    <a:pos x="connsiteX2" y="connsiteY2"/>
                  </a:cxn>
                  <a:cxn ang="0">
                    <a:pos x="connsiteX3" y="connsiteY3"/>
                  </a:cxn>
                </a:cxnLst>
                <a:rect l="l" t="t" r="r" b="b"/>
                <a:pathLst>
                  <a:path w="228600" h="47625">
                    <a:moveTo>
                      <a:pt x="-1911" y="-1757"/>
                    </a:moveTo>
                    <a:lnTo>
                      <a:pt x="226689" y="-1757"/>
                    </a:lnTo>
                    <a:lnTo>
                      <a:pt x="226689" y="45868"/>
                    </a:lnTo>
                    <a:lnTo>
                      <a:pt x="-1911" y="45868"/>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19" name="任意多边形: 形状 4918">
                <a:extLst>
                  <a:ext uri="{FF2B5EF4-FFF2-40B4-BE49-F238E27FC236}">
                    <a16:creationId xmlns:a16="http://schemas.microsoft.com/office/drawing/2014/main" id="{6ABFC02D-2200-99ED-3D9C-8242D8C87DAC}"/>
                  </a:ext>
                </a:extLst>
              </p:cNvPr>
              <p:cNvSpPr/>
              <p:nvPr/>
            </p:nvSpPr>
            <p:spPr>
              <a:xfrm>
                <a:off x="28608156" y="1334199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20" name="任意多边形: 形状 4919">
                <a:extLst>
                  <a:ext uri="{FF2B5EF4-FFF2-40B4-BE49-F238E27FC236}">
                    <a16:creationId xmlns:a16="http://schemas.microsoft.com/office/drawing/2014/main" id="{F2FF5477-6BDC-6960-6723-6FA63A4A1616}"/>
                  </a:ext>
                </a:extLst>
              </p:cNvPr>
              <p:cNvSpPr/>
              <p:nvPr/>
            </p:nvSpPr>
            <p:spPr>
              <a:xfrm>
                <a:off x="28608156" y="133896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21" name="任意多边形: 形状 4920">
                <a:extLst>
                  <a:ext uri="{FF2B5EF4-FFF2-40B4-BE49-F238E27FC236}">
                    <a16:creationId xmlns:a16="http://schemas.microsoft.com/office/drawing/2014/main" id="{B08910AB-F926-3B80-A45C-C9717E322B74}"/>
                  </a:ext>
                </a:extLst>
              </p:cNvPr>
              <p:cNvSpPr/>
              <p:nvPr/>
            </p:nvSpPr>
            <p:spPr>
              <a:xfrm>
                <a:off x="28608156" y="133610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22" name="任意多边形: 形状 4921">
                <a:extLst>
                  <a:ext uri="{FF2B5EF4-FFF2-40B4-BE49-F238E27FC236}">
                    <a16:creationId xmlns:a16="http://schemas.microsoft.com/office/drawing/2014/main" id="{F9D04493-E809-F8E8-BDB1-1F0BA884EBC2}"/>
                  </a:ext>
                </a:extLst>
              </p:cNvPr>
              <p:cNvSpPr/>
              <p:nvPr/>
            </p:nvSpPr>
            <p:spPr>
              <a:xfrm>
                <a:off x="28680342" y="13332466"/>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23" name="任意多边形: 形状 4922">
                <a:extLst>
                  <a:ext uri="{FF2B5EF4-FFF2-40B4-BE49-F238E27FC236}">
                    <a16:creationId xmlns:a16="http://schemas.microsoft.com/office/drawing/2014/main" id="{DC1B23AE-3352-119B-F766-1C8B772F4C4C}"/>
                  </a:ext>
                </a:extLst>
              </p:cNvPr>
              <p:cNvSpPr/>
              <p:nvPr/>
            </p:nvSpPr>
            <p:spPr>
              <a:xfrm>
                <a:off x="28680342" y="13332466"/>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24" name="任意多边形: 形状 4923">
                <a:extLst>
                  <a:ext uri="{FF2B5EF4-FFF2-40B4-BE49-F238E27FC236}">
                    <a16:creationId xmlns:a16="http://schemas.microsoft.com/office/drawing/2014/main" id="{A013063D-83CE-F8BB-308D-A36CABFA8851}"/>
                  </a:ext>
                </a:extLst>
              </p:cNvPr>
              <p:cNvSpPr/>
              <p:nvPr/>
            </p:nvSpPr>
            <p:spPr>
              <a:xfrm>
                <a:off x="29609742" y="1416114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25" name="任意多边形: 形状 4924">
                <a:extLst>
                  <a:ext uri="{FF2B5EF4-FFF2-40B4-BE49-F238E27FC236}">
                    <a16:creationId xmlns:a16="http://schemas.microsoft.com/office/drawing/2014/main" id="{DCFD9C9B-CE53-D59C-FF8D-4900ABE62D5B}"/>
                  </a:ext>
                </a:extLst>
              </p:cNvPr>
              <p:cNvSpPr/>
              <p:nvPr/>
            </p:nvSpPr>
            <p:spPr>
              <a:xfrm>
                <a:off x="29645835" y="14065891"/>
                <a:ext cx="9023" cy="95250"/>
              </a:xfrm>
              <a:custGeom>
                <a:avLst/>
                <a:gdLst>
                  <a:gd name="connsiteX0" fmla="*/ -1911 w 9525"/>
                  <a:gd name="connsiteY0" fmla="*/ -1757 h 95250"/>
                  <a:gd name="connsiteX1" fmla="*/ -1911 w 9525"/>
                  <a:gd name="connsiteY1" fmla="*/ 93493 h 95250"/>
                </a:gdLst>
                <a:ahLst/>
                <a:cxnLst>
                  <a:cxn ang="0">
                    <a:pos x="connsiteX0" y="connsiteY0"/>
                  </a:cxn>
                  <a:cxn ang="0">
                    <a:pos x="connsiteX1" y="connsiteY1"/>
                  </a:cxn>
                </a:cxnLst>
                <a:rect l="l" t="t" r="r" b="b"/>
                <a:pathLst>
                  <a:path w="9525" h="95250">
                    <a:moveTo>
                      <a:pt x="-1911" y="-1757"/>
                    </a:moveTo>
                    <a:lnTo>
                      <a:pt x="-1911" y="9349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26" name="任意多边形: 形状 4925">
                <a:extLst>
                  <a:ext uri="{FF2B5EF4-FFF2-40B4-BE49-F238E27FC236}">
                    <a16:creationId xmlns:a16="http://schemas.microsoft.com/office/drawing/2014/main" id="{2E04A34B-1217-199D-5662-658B752149F0}"/>
                  </a:ext>
                </a:extLst>
              </p:cNvPr>
              <p:cNvSpPr/>
              <p:nvPr/>
            </p:nvSpPr>
            <p:spPr>
              <a:xfrm>
                <a:off x="29609742" y="13408666"/>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27" name="任意多边形: 形状 4926">
                <a:extLst>
                  <a:ext uri="{FF2B5EF4-FFF2-40B4-BE49-F238E27FC236}">
                    <a16:creationId xmlns:a16="http://schemas.microsoft.com/office/drawing/2014/main" id="{0E7226A7-6985-4324-E860-F44011D72A45}"/>
                  </a:ext>
                </a:extLst>
              </p:cNvPr>
              <p:cNvSpPr/>
              <p:nvPr/>
            </p:nvSpPr>
            <p:spPr>
              <a:xfrm>
                <a:off x="29645835" y="13408666"/>
                <a:ext cx="9023" cy="285750"/>
              </a:xfrm>
              <a:custGeom>
                <a:avLst/>
                <a:gdLst>
                  <a:gd name="connsiteX0" fmla="*/ -1911 w 9525"/>
                  <a:gd name="connsiteY0" fmla="*/ -1757 h 285750"/>
                  <a:gd name="connsiteX1" fmla="*/ -1911 w 9525"/>
                  <a:gd name="connsiteY1" fmla="*/ 283993 h 285750"/>
                </a:gdLst>
                <a:ahLst/>
                <a:cxnLst>
                  <a:cxn ang="0">
                    <a:pos x="connsiteX0" y="connsiteY0"/>
                  </a:cxn>
                  <a:cxn ang="0">
                    <a:pos x="connsiteX1" y="connsiteY1"/>
                  </a:cxn>
                </a:cxnLst>
                <a:rect l="l" t="t" r="r" b="b"/>
                <a:pathLst>
                  <a:path w="9525" h="285750">
                    <a:moveTo>
                      <a:pt x="-1911" y="-1757"/>
                    </a:moveTo>
                    <a:lnTo>
                      <a:pt x="-1911" y="28399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28" name="任意多边形: 形状 4927">
                <a:extLst>
                  <a:ext uri="{FF2B5EF4-FFF2-40B4-BE49-F238E27FC236}">
                    <a16:creationId xmlns:a16="http://schemas.microsoft.com/office/drawing/2014/main" id="{526D894C-1E31-FBAD-5998-4E9B64CA54E9}"/>
                  </a:ext>
                </a:extLst>
              </p:cNvPr>
              <p:cNvSpPr/>
              <p:nvPr/>
            </p:nvSpPr>
            <p:spPr>
              <a:xfrm>
                <a:off x="29537556" y="13694416"/>
                <a:ext cx="216559" cy="371475"/>
              </a:xfrm>
              <a:custGeom>
                <a:avLst/>
                <a:gdLst>
                  <a:gd name="connsiteX0" fmla="*/ -1911 w 228600"/>
                  <a:gd name="connsiteY0" fmla="*/ -1757 h 371475"/>
                  <a:gd name="connsiteX1" fmla="*/ 226689 w 228600"/>
                  <a:gd name="connsiteY1" fmla="*/ -1757 h 371475"/>
                  <a:gd name="connsiteX2" fmla="*/ 226689 w 228600"/>
                  <a:gd name="connsiteY2" fmla="*/ 369718 h 371475"/>
                  <a:gd name="connsiteX3" fmla="*/ -1911 w 228600"/>
                  <a:gd name="connsiteY3" fmla="*/ 369718 h 371475"/>
                </a:gdLst>
                <a:ahLst/>
                <a:cxnLst>
                  <a:cxn ang="0">
                    <a:pos x="connsiteX0" y="connsiteY0"/>
                  </a:cxn>
                  <a:cxn ang="0">
                    <a:pos x="connsiteX1" y="connsiteY1"/>
                  </a:cxn>
                  <a:cxn ang="0">
                    <a:pos x="connsiteX2" y="connsiteY2"/>
                  </a:cxn>
                  <a:cxn ang="0">
                    <a:pos x="connsiteX3" y="connsiteY3"/>
                  </a:cxn>
                </a:cxnLst>
                <a:rect l="l" t="t" r="r" b="b"/>
                <a:pathLst>
                  <a:path w="228600" h="371475">
                    <a:moveTo>
                      <a:pt x="-1911" y="-1757"/>
                    </a:moveTo>
                    <a:lnTo>
                      <a:pt x="226689" y="-1757"/>
                    </a:lnTo>
                    <a:lnTo>
                      <a:pt x="226689" y="369718"/>
                    </a:lnTo>
                    <a:lnTo>
                      <a:pt x="-1911" y="369718"/>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29" name="任意多边形: 形状 4928">
                <a:extLst>
                  <a:ext uri="{FF2B5EF4-FFF2-40B4-BE49-F238E27FC236}">
                    <a16:creationId xmlns:a16="http://schemas.microsoft.com/office/drawing/2014/main" id="{24FFA67F-A719-6D26-78F6-645E1D94DD1C}"/>
                  </a:ext>
                </a:extLst>
              </p:cNvPr>
              <p:cNvSpPr/>
              <p:nvPr/>
            </p:nvSpPr>
            <p:spPr>
              <a:xfrm>
                <a:off x="29537556" y="13694416"/>
                <a:ext cx="216559" cy="371475"/>
              </a:xfrm>
              <a:custGeom>
                <a:avLst/>
                <a:gdLst>
                  <a:gd name="connsiteX0" fmla="*/ -1911 w 228600"/>
                  <a:gd name="connsiteY0" fmla="*/ -1757 h 371475"/>
                  <a:gd name="connsiteX1" fmla="*/ 226689 w 228600"/>
                  <a:gd name="connsiteY1" fmla="*/ -1757 h 371475"/>
                  <a:gd name="connsiteX2" fmla="*/ 226689 w 228600"/>
                  <a:gd name="connsiteY2" fmla="*/ 369718 h 371475"/>
                  <a:gd name="connsiteX3" fmla="*/ -1911 w 228600"/>
                  <a:gd name="connsiteY3" fmla="*/ 369718 h 371475"/>
                </a:gdLst>
                <a:ahLst/>
                <a:cxnLst>
                  <a:cxn ang="0">
                    <a:pos x="connsiteX0" y="connsiteY0"/>
                  </a:cxn>
                  <a:cxn ang="0">
                    <a:pos x="connsiteX1" y="connsiteY1"/>
                  </a:cxn>
                  <a:cxn ang="0">
                    <a:pos x="connsiteX2" y="connsiteY2"/>
                  </a:cxn>
                  <a:cxn ang="0">
                    <a:pos x="connsiteX3" y="connsiteY3"/>
                  </a:cxn>
                </a:cxnLst>
                <a:rect l="l" t="t" r="r" b="b"/>
                <a:pathLst>
                  <a:path w="228600" h="371475">
                    <a:moveTo>
                      <a:pt x="-1911" y="-1757"/>
                    </a:moveTo>
                    <a:lnTo>
                      <a:pt x="226689" y="-1757"/>
                    </a:lnTo>
                    <a:lnTo>
                      <a:pt x="226689" y="369718"/>
                    </a:lnTo>
                    <a:lnTo>
                      <a:pt x="-1911" y="369718"/>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30" name="任意多边形: 形状 4929">
                <a:extLst>
                  <a:ext uri="{FF2B5EF4-FFF2-40B4-BE49-F238E27FC236}">
                    <a16:creationId xmlns:a16="http://schemas.microsoft.com/office/drawing/2014/main" id="{1CE74CEE-EF04-E053-DEAD-14884D40A9A0}"/>
                  </a:ext>
                </a:extLst>
              </p:cNvPr>
              <p:cNvSpPr/>
              <p:nvPr/>
            </p:nvSpPr>
            <p:spPr>
              <a:xfrm>
                <a:off x="29537556" y="136944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31" name="任意多边形: 形状 4930">
                <a:extLst>
                  <a:ext uri="{FF2B5EF4-FFF2-40B4-BE49-F238E27FC236}">
                    <a16:creationId xmlns:a16="http://schemas.microsoft.com/office/drawing/2014/main" id="{9A596CE4-139B-67AE-A8CD-B182988374A2}"/>
                  </a:ext>
                </a:extLst>
              </p:cNvPr>
              <p:cNvSpPr/>
              <p:nvPr/>
            </p:nvSpPr>
            <p:spPr>
              <a:xfrm>
                <a:off x="29537556" y="1406589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32" name="任意多边形: 形状 4931">
                <a:extLst>
                  <a:ext uri="{FF2B5EF4-FFF2-40B4-BE49-F238E27FC236}">
                    <a16:creationId xmlns:a16="http://schemas.microsoft.com/office/drawing/2014/main" id="{34CDD24B-7D8A-D1CD-7839-EB8F4D917D7E}"/>
                  </a:ext>
                </a:extLst>
              </p:cNvPr>
              <p:cNvSpPr/>
              <p:nvPr/>
            </p:nvSpPr>
            <p:spPr>
              <a:xfrm>
                <a:off x="29537556" y="1398016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33" name="任意多边形: 形状 4932">
                <a:extLst>
                  <a:ext uri="{FF2B5EF4-FFF2-40B4-BE49-F238E27FC236}">
                    <a16:creationId xmlns:a16="http://schemas.microsoft.com/office/drawing/2014/main" id="{582C8CB9-1336-D669-2A8E-B4F78ABE206D}"/>
                  </a:ext>
                </a:extLst>
              </p:cNvPr>
              <p:cNvSpPr/>
              <p:nvPr/>
            </p:nvSpPr>
            <p:spPr>
              <a:xfrm>
                <a:off x="29609742" y="13808716"/>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34" name="任意多边形: 形状 4933">
                <a:extLst>
                  <a:ext uri="{FF2B5EF4-FFF2-40B4-BE49-F238E27FC236}">
                    <a16:creationId xmlns:a16="http://schemas.microsoft.com/office/drawing/2014/main" id="{BC159927-5C25-23BA-AD9B-2BE29E9D8590}"/>
                  </a:ext>
                </a:extLst>
              </p:cNvPr>
              <p:cNvSpPr/>
              <p:nvPr/>
            </p:nvSpPr>
            <p:spPr>
              <a:xfrm>
                <a:off x="29609742" y="13808716"/>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35" name="任意多边形: 形状 4934">
                <a:extLst>
                  <a:ext uri="{FF2B5EF4-FFF2-40B4-BE49-F238E27FC236}">
                    <a16:creationId xmlns:a16="http://schemas.microsoft.com/office/drawing/2014/main" id="{497137CC-9690-40D1-7D29-6A6D148C8061}"/>
                  </a:ext>
                </a:extLst>
              </p:cNvPr>
              <p:cNvSpPr/>
              <p:nvPr/>
            </p:nvSpPr>
            <p:spPr>
              <a:xfrm>
                <a:off x="30539141" y="1507554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36" name="任意多边形: 形状 4935">
                <a:extLst>
                  <a:ext uri="{FF2B5EF4-FFF2-40B4-BE49-F238E27FC236}">
                    <a16:creationId xmlns:a16="http://schemas.microsoft.com/office/drawing/2014/main" id="{C1A7F4B8-4AED-ABFD-7641-5851FD24DDE6}"/>
                  </a:ext>
                </a:extLst>
              </p:cNvPr>
              <p:cNvSpPr/>
              <p:nvPr/>
            </p:nvSpPr>
            <p:spPr>
              <a:xfrm>
                <a:off x="30575235" y="15018391"/>
                <a:ext cx="9023" cy="57150"/>
              </a:xfrm>
              <a:custGeom>
                <a:avLst/>
                <a:gdLst>
                  <a:gd name="connsiteX0" fmla="*/ -1911 w 9525"/>
                  <a:gd name="connsiteY0" fmla="*/ -1757 h 57150"/>
                  <a:gd name="connsiteX1" fmla="*/ -1911 w 9525"/>
                  <a:gd name="connsiteY1" fmla="*/ 55393 h 57150"/>
                </a:gdLst>
                <a:ahLst/>
                <a:cxnLst>
                  <a:cxn ang="0">
                    <a:pos x="connsiteX0" y="connsiteY0"/>
                  </a:cxn>
                  <a:cxn ang="0">
                    <a:pos x="connsiteX1" y="connsiteY1"/>
                  </a:cxn>
                </a:cxnLst>
                <a:rect l="l" t="t" r="r" b="b"/>
                <a:pathLst>
                  <a:path w="9525" h="57150">
                    <a:moveTo>
                      <a:pt x="-1911" y="-1757"/>
                    </a:moveTo>
                    <a:lnTo>
                      <a:pt x="-1911" y="5539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37" name="任意多边形: 形状 4936">
                <a:extLst>
                  <a:ext uri="{FF2B5EF4-FFF2-40B4-BE49-F238E27FC236}">
                    <a16:creationId xmlns:a16="http://schemas.microsoft.com/office/drawing/2014/main" id="{39B6C4F8-9E14-2B24-396C-18642826E220}"/>
                  </a:ext>
                </a:extLst>
              </p:cNvPr>
              <p:cNvSpPr/>
              <p:nvPr/>
            </p:nvSpPr>
            <p:spPr>
              <a:xfrm>
                <a:off x="30539141" y="1496124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38" name="任意多边形: 形状 4937">
                <a:extLst>
                  <a:ext uri="{FF2B5EF4-FFF2-40B4-BE49-F238E27FC236}">
                    <a16:creationId xmlns:a16="http://schemas.microsoft.com/office/drawing/2014/main" id="{2E8BF1F1-A444-749D-A810-A93B4BB4028F}"/>
                  </a:ext>
                </a:extLst>
              </p:cNvPr>
              <p:cNvSpPr/>
              <p:nvPr/>
            </p:nvSpPr>
            <p:spPr>
              <a:xfrm>
                <a:off x="30466955" y="14961241"/>
                <a:ext cx="216559" cy="57150"/>
              </a:xfrm>
              <a:custGeom>
                <a:avLst/>
                <a:gdLst>
                  <a:gd name="connsiteX0" fmla="*/ -1911 w 228600"/>
                  <a:gd name="connsiteY0" fmla="*/ -1757 h 57150"/>
                  <a:gd name="connsiteX1" fmla="*/ 226689 w 228600"/>
                  <a:gd name="connsiteY1" fmla="*/ -1757 h 57150"/>
                  <a:gd name="connsiteX2" fmla="*/ 226689 w 228600"/>
                  <a:gd name="connsiteY2" fmla="*/ 55393 h 57150"/>
                  <a:gd name="connsiteX3" fmla="*/ -1911 w 228600"/>
                  <a:gd name="connsiteY3" fmla="*/ 55393 h 57150"/>
                </a:gdLst>
                <a:ahLst/>
                <a:cxnLst>
                  <a:cxn ang="0">
                    <a:pos x="connsiteX0" y="connsiteY0"/>
                  </a:cxn>
                  <a:cxn ang="0">
                    <a:pos x="connsiteX1" y="connsiteY1"/>
                  </a:cxn>
                  <a:cxn ang="0">
                    <a:pos x="connsiteX2" y="connsiteY2"/>
                  </a:cxn>
                  <a:cxn ang="0">
                    <a:pos x="connsiteX3" y="connsiteY3"/>
                  </a:cxn>
                </a:cxnLst>
                <a:rect l="l" t="t" r="r" b="b"/>
                <a:pathLst>
                  <a:path w="228600" h="57150">
                    <a:moveTo>
                      <a:pt x="-1911" y="-1757"/>
                    </a:moveTo>
                    <a:lnTo>
                      <a:pt x="226689" y="-1757"/>
                    </a:lnTo>
                    <a:lnTo>
                      <a:pt x="226689" y="55393"/>
                    </a:lnTo>
                    <a:lnTo>
                      <a:pt x="-1911" y="55393"/>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39" name="任意多边形: 形状 4938">
                <a:extLst>
                  <a:ext uri="{FF2B5EF4-FFF2-40B4-BE49-F238E27FC236}">
                    <a16:creationId xmlns:a16="http://schemas.microsoft.com/office/drawing/2014/main" id="{D14FFD24-26C9-FC37-33F2-3B120DE68FF8}"/>
                  </a:ext>
                </a:extLst>
              </p:cNvPr>
              <p:cNvSpPr/>
              <p:nvPr/>
            </p:nvSpPr>
            <p:spPr>
              <a:xfrm>
                <a:off x="30466955" y="14961241"/>
                <a:ext cx="216559" cy="57150"/>
              </a:xfrm>
              <a:custGeom>
                <a:avLst/>
                <a:gdLst>
                  <a:gd name="connsiteX0" fmla="*/ -1911 w 228600"/>
                  <a:gd name="connsiteY0" fmla="*/ -1757 h 57150"/>
                  <a:gd name="connsiteX1" fmla="*/ 226689 w 228600"/>
                  <a:gd name="connsiteY1" fmla="*/ -1757 h 57150"/>
                  <a:gd name="connsiteX2" fmla="*/ 226689 w 228600"/>
                  <a:gd name="connsiteY2" fmla="*/ 55393 h 57150"/>
                  <a:gd name="connsiteX3" fmla="*/ -1911 w 228600"/>
                  <a:gd name="connsiteY3" fmla="*/ 55393 h 57150"/>
                </a:gdLst>
                <a:ahLst/>
                <a:cxnLst>
                  <a:cxn ang="0">
                    <a:pos x="connsiteX0" y="connsiteY0"/>
                  </a:cxn>
                  <a:cxn ang="0">
                    <a:pos x="connsiteX1" y="connsiteY1"/>
                  </a:cxn>
                  <a:cxn ang="0">
                    <a:pos x="connsiteX2" y="connsiteY2"/>
                  </a:cxn>
                  <a:cxn ang="0">
                    <a:pos x="connsiteX3" y="connsiteY3"/>
                  </a:cxn>
                </a:cxnLst>
                <a:rect l="l" t="t" r="r" b="b"/>
                <a:pathLst>
                  <a:path w="228600" h="57150">
                    <a:moveTo>
                      <a:pt x="-1911" y="-1757"/>
                    </a:moveTo>
                    <a:lnTo>
                      <a:pt x="226689" y="-1757"/>
                    </a:lnTo>
                    <a:lnTo>
                      <a:pt x="226689" y="55393"/>
                    </a:lnTo>
                    <a:lnTo>
                      <a:pt x="-1911" y="55393"/>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40" name="任意多边形: 形状 4939">
                <a:extLst>
                  <a:ext uri="{FF2B5EF4-FFF2-40B4-BE49-F238E27FC236}">
                    <a16:creationId xmlns:a16="http://schemas.microsoft.com/office/drawing/2014/main" id="{AD4B167F-6523-8565-7EA7-82DF3C617F3D}"/>
                  </a:ext>
                </a:extLst>
              </p:cNvPr>
              <p:cNvSpPr/>
              <p:nvPr/>
            </p:nvSpPr>
            <p:spPr>
              <a:xfrm>
                <a:off x="30466955" y="149612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41" name="任意多边形: 形状 4940">
                <a:extLst>
                  <a:ext uri="{FF2B5EF4-FFF2-40B4-BE49-F238E27FC236}">
                    <a16:creationId xmlns:a16="http://schemas.microsoft.com/office/drawing/2014/main" id="{4ABACC63-E20E-DA01-8DB6-622CC415CE20}"/>
                  </a:ext>
                </a:extLst>
              </p:cNvPr>
              <p:cNvSpPr/>
              <p:nvPr/>
            </p:nvSpPr>
            <p:spPr>
              <a:xfrm>
                <a:off x="30466955" y="1501839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42" name="任意多边形: 形状 4941">
                <a:extLst>
                  <a:ext uri="{FF2B5EF4-FFF2-40B4-BE49-F238E27FC236}">
                    <a16:creationId xmlns:a16="http://schemas.microsoft.com/office/drawing/2014/main" id="{F47808CA-5B97-D3EB-EE0B-DC275656DA47}"/>
                  </a:ext>
                </a:extLst>
              </p:cNvPr>
              <p:cNvSpPr/>
              <p:nvPr/>
            </p:nvSpPr>
            <p:spPr>
              <a:xfrm>
                <a:off x="30466955" y="1497076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43" name="任意多边形: 形状 4942">
                <a:extLst>
                  <a:ext uri="{FF2B5EF4-FFF2-40B4-BE49-F238E27FC236}">
                    <a16:creationId xmlns:a16="http://schemas.microsoft.com/office/drawing/2014/main" id="{2C1C56F2-7EBA-39CB-885B-821A6B5EAE9C}"/>
                  </a:ext>
                </a:extLst>
              </p:cNvPr>
              <p:cNvSpPr/>
              <p:nvPr/>
            </p:nvSpPr>
            <p:spPr>
              <a:xfrm>
                <a:off x="30539141" y="14961241"/>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44" name="任意多边形: 形状 4943">
                <a:extLst>
                  <a:ext uri="{FF2B5EF4-FFF2-40B4-BE49-F238E27FC236}">
                    <a16:creationId xmlns:a16="http://schemas.microsoft.com/office/drawing/2014/main" id="{0ABBA769-845D-8FC8-9F8D-4C37AFA4DD9B}"/>
                  </a:ext>
                </a:extLst>
              </p:cNvPr>
              <p:cNvSpPr/>
              <p:nvPr/>
            </p:nvSpPr>
            <p:spPr>
              <a:xfrm>
                <a:off x="30539141" y="14961241"/>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45" name="任意多边形: 形状 4944">
                <a:extLst>
                  <a:ext uri="{FF2B5EF4-FFF2-40B4-BE49-F238E27FC236}">
                    <a16:creationId xmlns:a16="http://schemas.microsoft.com/office/drawing/2014/main" id="{4FA646BC-9C85-267F-7362-EB206CE33CE2}"/>
                  </a:ext>
                </a:extLst>
              </p:cNvPr>
              <p:cNvSpPr/>
              <p:nvPr/>
            </p:nvSpPr>
            <p:spPr>
              <a:xfrm>
                <a:off x="31468541" y="1581849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46" name="任意多边形: 形状 4945">
                <a:extLst>
                  <a:ext uri="{FF2B5EF4-FFF2-40B4-BE49-F238E27FC236}">
                    <a16:creationId xmlns:a16="http://schemas.microsoft.com/office/drawing/2014/main" id="{0447DB9E-F484-594A-84E0-592C5C50F21B}"/>
                  </a:ext>
                </a:extLst>
              </p:cNvPr>
              <p:cNvSpPr/>
              <p:nvPr/>
            </p:nvSpPr>
            <p:spPr>
              <a:xfrm>
                <a:off x="31504634" y="15808966"/>
                <a:ext cx="9023" cy="9525"/>
              </a:xfrm>
              <a:custGeom>
                <a:avLst/>
                <a:gdLst>
                  <a:gd name="connsiteX0" fmla="*/ -1911 w 9525"/>
                  <a:gd name="connsiteY0" fmla="*/ -1757 h 9525"/>
                  <a:gd name="connsiteX1" fmla="*/ -1911 w 9525"/>
                  <a:gd name="connsiteY1" fmla="*/ 7768 h 9525"/>
                </a:gdLst>
                <a:ahLst/>
                <a:cxnLst>
                  <a:cxn ang="0">
                    <a:pos x="connsiteX0" y="connsiteY0"/>
                  </a:cxn>
                  <a:cxn ang="0">
                    <a:pos x="connsiteX1" y="connsiteY1"/>
                  </a:cxn>
                </a:cxnLst>
                <a:rect l="l" t="t" r="r" b="b"/>
                <a:pathLst>
                  <a:path w="9525" h="9525">
                    <a:moveTo>
                      <a:pt x="-1911" y="-1757"/>
                    </a:moveTo>
                    <a:lnTo>
                      <a:pt x="-1911" y="776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47" name="任意多边形: 形状 4946">
                <a:extLst>
                  <a:ext uri="{FF2B5EF4-FFF2-40B4-BE49-F238E27FC236}">
                    <a16:creationId xmlns:a16="http://schemas.microsoft.com/office/drawing/2014/main" id="{856B2580-4C6B-1182-AC9C-25C7F0F1B402}"/>
                  </a:ext>
                </a:extLst>
              </p:cNvPr>
              <p:cNvSpPr/>
              <p:nvPr/>
            </p:nvSpPr>
            <p:spPr>
              <a:xfrm>
                <a:off x="31468541" y="1576134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48" name="任意多边形: 形状 4947">
                <a:extLst>
                  <a:ext uri="{FF2B5EF4-FFF2-40B4-BE49-F238E27FC236}">
                    <a16:creationId xmlns:a16="http://schemas.microsoft.com/office/drawing/2014/main" id="{BF2B68FE-95A0-3BCC-57B3-7E1620575A9A}"/>
                  </a:ext>
                </a:extLst>
              </p:cNvPr>
              <p:cNvSpPr/>
              <p:nvPr/>
            </p:nvSpPr>
            <p:spPr>
              <a:xfrm>
                <a:off x="31504634" y="15761341"/>
                <a:ext cx="9023" cy="28575"/>
              </a:xfrm>
              <a:custGeom>
                <a:avLst/>
                <a:gdLst>
                  <a:gd name="connsiteX0" fmla="*/ -1911 w 9525"/>
                  <a:gd name="connsiteY0" fmla="*/ -1757 h 28575"/>
                  <a:gd name="connsiteX1" fmla="*/ -1911 w 9525"/>
                  <a:gd name="connsiteY1" fmla="*/ 26818 h 28575"/>
                </a:gdLst>
                <a:ahLst/>
                <a:cxnLst>
                  <a:cxn ang="0">
                    <a:pos x="connsiteX0" y="connsiteY0"/>
                  </a:cxn>
                  <a:cxn ang="0">
                    <a:pos x="connsiteX1" y="connsiteY1"/>
                  </a:cxn>
                </a:cxnLst>
                <a:rect l="l" t="t" r="r" b="b"/>
                <a:pathLst>
                  <a:path w="9525" h="28575">
                    <a:moveTo>
                      <a:pt x="-1911" y="-1757"/>
                    </a:moveTo>
                    <a:lnTo>
                      <a:pt x="-1911" y="2681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49" name="任意多边形: 形状 4948">
                <a:extLst>
                  <a:ext uri="{FF2B5EF4-FFF2-40B4-BE49-F238E27FC236}">
                    <a16:creationId xmlns:a16="http://schemas.microsoft.com/office/drawing/2014/main" id="{E9C7135A-BC90-92BC-5EFF-175B47C56E75}"/>
                  </a:ext>
                </a:extLst>
              </p:cNvPr>
              <p:cNvSpPr/>
              <p:nvPr/>
            </p:nvSpPr>
            <p:spPr>
              <a:xfrm>
                <a:off x="31396354" y="15789916"/>
                <a:ext cx="216559" cy="19050"/>
              </a:xfrm>
              <a:custGeom>
                <a:avLst/>
                <a:gdLst>
                  <a:gd name="connsiteX0" fmla="*/ -1911 w 228600"/>
                  <a:gd name="connsiteY0" fmla="*/ -1757 h 19050"/>
                  <a:gd name="connsiteX1" fmla="*/ 226689 w 228600"/>
                  <a:gd name="connsiteY1" fmla="*/ -1757 h 19050"/>
                  <a:gd name="connsiteX2" fmla="*/ 226689 w 228600"/>
                  <a:gd name="connsiteY2" fmla="*/ 17293 h 19050"/>
                  <a:gd name="connsiteX3" fmla="*/ -1911 w 228600"/>
                  <a:gd name="connsiteY3" fmla="*/ 17293 h 19050"/>
                </a:gdLst>
                <a:ahLst/>
                <a:cxnLst>
                  <a:cxn ang="0">
                    <a:pos x="connsiteX0" y="connsiteY0"/>
                  </a:cxn>
                  <a:cxn ang="0">
                    <a:pos x="connsiteX1" y="connsiteY1"/>
                  </a:cxn>
                  <a:cxn ang="0">
                    <a:pos x="connsiteX2" y="connsiteY2"/>
                  </a:cxn>
                  <a:cxn ang="0">
                    <a:pos x="connsiteX3" y="connsiteY3"/>
                  </a:cxn>
                </a:cxnLst>
                <a:rect l="l" t="t" r="r" b="b"/>
                <a:pathLst>
                  <a:path w="228600" h="19050">
                    <a:moveTo>
                      <a:pt x="-1911" y="-1757"/>
                    </a:moveTo>
                    <a:lnTo>
                      <a:pt x="226689" y="-1757"/>
                    </a:lnTo>
                    <a:lnTo>
                      <a:pt x="226689" y="17293"/>
                    </a:lnTo>
                    <a:lnTo>
                      <a:pt x="-1911" y="17293"/>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50" name="任意多边形: 形状 4949">
                <a:extLst>
                  <a:ext uri="{FF2B5EF4-FFF2-40B4-BE49-F238E27FC236}">
                    <a16:creationId xmlns:a16="http://schemas.microsoft.com/office/drawing/2014/main" id="{8AB8310F-3653-433C-44DB-D2762224A312}"/>
                  </a:ext>
                </a:extLst>
              </p:cNvPr>
              <p:cNvSpPr/>
              <p:nvPr/>
            </p:nvSpPr>
            <p:spPr>
              <a:xfrm>
                <a:off x="31396354" y="15789916"/>
                <a:ext cx="216559" cy="19050"/>
              </a:xfrm>
              <a:custGeom>
                <a:avLst/>
                <a:gdLst>
                  <a:gd name="connsiteX0" fmla="*/ -1911 w 228600"/>
                  <a:gd name="connsiteY0" fmla="*/ -1757 h 19050"/>
                  <a:gd name="connsiteX1" fmla="*/ 226689 w 228600"/>
                  <a:gd name="connsiteY1" fmla="*/ -1757 h 19050"/>
                  <a:gd name="connsiteX2" fmla="*/ 226689 w 228600"/>
                  <a:gd name="connsiteY2" fmla="*/ 17293 h 19050"/>
                  <a:gd name="connsiteX3" fmla="*/ -1911 w 228600"/>
                  <a:gd name="connsiteY3" fmla="*/ 17293 h 19050"/>
                </a:gdLst>
                <a:ahLst/>
                <a:cxnLst>
                  <a:cxn ang="0">
                    <a:pos x="connsiteX0" y="connsiteY0"/>
                  </a:cxn>
                  <a:cxn ang="0">
                    <a:pos x="connsiteX1" y="connsiteY1"/>
                  </a:cxn>
                  <a:cxn ang="0">
                    <a:pos x="connsiteX2" y="connsiteY2"/>
                  </a:cxn>
                  <a:cxn ang="0">
                    <a:pos x="connsiteX3" y="connsiteY3"/>
                  </a:cxn>
                </a:cxnLst>
                <a:rect l="l" t="t" r="r" b="b"/>
                <a:pathLst>
                  <a:path w="228600" h="19050">
                    <a:moveTo>
                      <a:pt x="-1911" y="-1757"/>
                    </a:moveTo>
                    <a:lnTo>
                      <a:pt x="226689" y="-1757"/>
                    </a:lnTo>
                    <a:lnTo>
                      <a:pt x="226689" y="17293"/>
                    </a:lnTo>
                    <a:lnTo>
                      <a:pt x="-1911" y="17293"/>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51" name="任意多边形: 形状 4950">
                <a:extLst>
                  <a:ext uri="{FF2B5EF4-FFF2-40B4-BE49-F238E27FC236}">
                    <a16:creationId xmlns:a16="http://schemas.microsoft.com/office/drawing/2014/main" id="{AE2B75C3-60FF-9E5C-7079-A9D6F78DBA7F}"/>
                  </a:ext>
                </a:extLst>
              </p:cNvPr>
              <p:cNvSpPr/>
              <p:nvPr/>
            </p:nvSpPr>
            <p:spPr>
              <a:xfrm>
                <a:off x="31396354" y="157899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52" name="任意多边形: 形状 4951">
                <a:extLst>
                  <a:ext uri="{FF2B5EF4-FFF2-40B4-BE49-F238E27FC236}">
                    <a16:creationId xmlns:a16="http://schemas.microsoft.com/office/drawing/2014/main" id="{0FD06A60-59D0-1051-59F9-AFA5D3FD1F06}"/>
                  </a:ext>
                </a:extLst>
              </p:cNvPr>
              <p:cNvSpPr/>
              <p:nvPr/>
            </p:nvSpPr>
            <p:spPr>
              <a:xfrm>
                <a:off x="31396354" y="1580896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53" name="任意多边形: 形状 4952">
                <a:extLst>
                  <a:ext uri="{FF2B5EF4-FFF2-40B4-BE49-F238E27FC236}">
                    <a16:creationId xmlns:a16="http://schemas.microsoft.com/office/drawing/2014/main" id="{AE359089-7EBE-1A1C-397D-D74D47E064BC}"/>
                  </a:ext>
                </a:extLst>
              </p:cNvPr>
              <p:cNvSpPr/>
              <p:nvPr/>
            </p:nvSpPr>
            <p:spPr>
              <a:xfrm>
                <a:off x="31396354" y="1580896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54" name="任意多边形: 形状 4953">
                <a:extLst>
                  <a:ext uri="{FF2B5EF4-FFF2-40B4-BE49-F238E27FC236}">
                    <a16:creationId xmlns:a16="http://schemas.microsoft.com/office/drawing/2014/main" id="{C9BE0A36-96DF-2FE5-481C-26C64621F503}"/>
                  </a:ext>
                </a:extLst>
              </p:cNvPr>
              <p:cNvSpPr/>
              <p:nvPr/>
            </p:nvSpPr>
            <p:spPr>
              <a:xfrm>
                <a:off x="31468541" y="15761341"/>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55" name="任意多边形: 形状 4954">
                <a:extLst>
                  <a:ext uri="{FF2B5EF4-FFF2-40B4-BE49-F238E27FC236}">
                    <a16:creationId xmlns:a16="http://schemas.microsoft.com/office/drawing/2014/main" id="{70F3B860-265E-F6FE-A786-55FC76B40F64}"/>
                  </a:ext>
                </a:extLst>
              </p:cNvPr>
              <p:cNvSpPr/>
              <p:nvPr/>
            </p:nvSpPr>
            <p:spPr>
              <a:xfrm>
                <a:off x="31468541" y="15761341"/>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56" name="任意多边形: 形状 4955">
                <a:extLst>
                  <a:ext uri="{FF2B5EF4-FFF2-40B4-BE49-F238E27FC236}">
                    <a16:creationId xmlns:a16="http://schemas.microsoft.com/office/drawing/2014/main" id="{500DFACA-667A-AE81-04BF-1967CB222C0C}"/>
                  </a:ext>
                </a:extLst>
              </p:cNvPr>
              <p:cNvSpPr/>
              <p:nvPr/>
            </p:nvSpPr>
            <p:spPr>
              <a:xfrm>
                <a:off x="32397940" y="1618044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57" name="任意多边形: 形状 4956">
                <a:extLst>
                  <a:ext uri="{FF2B5EF4-FFF2-40B4-BE49-F238E27FC236}">
                    <a16:creationId xmlns:a16="http://schemas.microsoft.com/office/drawing/2014/main" id="{6CE4EEC3-7EE4-EA3E-439A-DDB1B25CA724}"/>
                  </a:ext>
                </a:extLst>
              </p:cNvPr>
              <p:cNvSpPr/>
              <p:nvPr/>
            </p:nvSpPr>
            <p:spPr>
              <a:xfrm>
                <a:off x="32397940" y="16161391"/>
                <a:ext cx="63163" cy="9525"/>
              </a:xfrm>
              <a:custGeom>
                <a:avLst/>
                <a:gdLst>
                  <a:gd name="connsiteX0" fmla="*/ -1911 w 66675"/>
                  <a:gd name="connsiteY0" fmla="*/ -1757 h 9525"/>
                  <a:gd name="connsiteX1" fmla="*/ 64764 w 66675"/>
                  <a:gd name="connsiteY1" fmla="*/ -1757 h 9525"/>
                </a:gdLst>
                <a:ahLst/>
                <a:cxnLst>
                  <a:cxn ang="0">
                    <a:pos x="connsiteX0" y="connsiteY0"/>
                  </a:cxn>
                  <a:cxn ang="0">
                    <a:pos x="connsiteX1" y="connsiteY1"/>
                  </a:cxn>
                </a:cxnLst>
                <a:rect l="l" t="t" r="r" b="b"/>
                <a:pathLst>
                  <a:path w="66675" h="9525">
                    <a:moveTo>
                      <a:pt x="-1911" y="-1757"/>
                    </a:moveTo>
                    <a:lnTo>
                      <a:pt x="64764"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58" name="任意多边形: 形状 4957">
                <a:extLst>
                  <a:ext uri="{FF2B5EF4-FFF2-40B4-BE49-F238E27FC236}">
                    <a16:creationId xmlns:a16="http://schemas.microsoft.com/office/drawing/2014/main" id="{EB260AC9-01C6-3B81-722D-B6A8D46C9F2C}"/>
                  </a:ext>
                </a:extLst>
              </p:cNvPr>
              <p:cNvSpPr/>
              <p:nvPr/>
            </p:nvSpPr>
            <p:spPr>
              <a:xfrm>
                <a:off x="32434033" y="16161391"/>
                <a:ext cx="9023" cy="9525"/>
              </a:xfrm>
              <a:custGeom>
                <a:avLst/>
                <a:gdLst>
                  <a:gd name="connsiteX0" fmla="*/ -1911 w 9525"/>
                  <a:gd name="connsiteY0" fmla="*/ -1757 h 9525"/>
                  <a:gd name="connsiteX1" fmla="*/ -1911 w 9525"/>
                  <a:gd name="connsiteY1" fmla="*/ 7768 h 9525"/>
                </a:gdLst>
                <a:ahLst/>
                <a:cxnLst>
                  <a:cxn ang="0">
                    <a:pos x="connsiteX0" y="connsiteY0"/>
                  </a:cxn>
                  <a:cxn ang="0">
                    <a:pos x="connsiteX1" y="connsiteY1"/>
                  </a:cxn>
                </a:cxnLst>
                <a:rect l="l" t="t" r="r" b="b"/>
                <a:pathLst>
                  <a:path w="9525" h="9525">
                    <a:moveTo>
                      <a:pt x="-1911" y="-1757"/>
                    </a:moveTo>
                    <a:lnTo>
                      <a:pt x="-1911" y="776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59" name="任意多边形: 形状 4958">
                <a:extLst>
                  <a:ext uri="{FF2B5EF4-FFF2-40B4-BE49-F238E27FC236}">
                    <a16:creationId xmlns:a16="http://schemas.microsoft.com/office/drawing/2014/main" id="{BE1BDA44-888E-FDB1-5444-8D2E95E488AA}"/>
                  </a:ext>
                </a:extLst>
              </p:cNvPr>
              <p:cNvSpPr/>
              <p:nvPr/>
            </p:nvSpPr>
            <p:spPr>
              <a:xfrm>
                <a:off x="32325754" y="16170916"/>
                <a:ext cx="216559" cy="9525"/>
              </a:xfrm>
              <a:custGeom>
                <a:avLst/>
                <a:gdLst>
                  <a:gd name="connsiteX0" fmla="*/ -1911 w 228600"/>
                  <a:gd name="connsiteY0" fmla="*/ -1757 h 9525"/>
                  <a:gd name="connsiteX1" fmla="*/ 226689 w 228600"/>
                  <a:gd name="connsiteY1" fmla="*/ -1757 h 9525"/>
                  <a:gd name="connsiteX2" fmla="*/ 226689 w 228600"/>
                  <a:gd name="connsiteY2" fmla="*/ 7768 h 9525"/>
                  <a:gd name="connsiteX3" fmla="*/ -1911 w 228600"/>
                  <a:gd name="connsiteY3" fmla="*/ 7768 h 9525"/>
                </a:gdLst>
                <a:ahLst/>
                <a:cxnLst>
                  <a:cxn ang="0">
                    <a:pos x="connsiteX0" y="connsiteY0"/>
                  </a:cxn>
                  <a:cxn ang="0">
                    <a:pos x="connsiteX1" y="connsiteY1"/>
                  </a:cxn>
                  <a:cxn ang="0">
                    <a:pos x="connsiteX2" y="connsiteY2"/>
                  </a:cxn>
                  <a:cxn ang="0">
                    <a:pos x="connsiteX3" y="connsiteY3"/>
                  </a:cxn>
                </a:cxnLst>
                <a:rect l="l" t="t" r="r" b="b"/>
                <a:pathLst>
                  <a:path w="228600" h="9525">
                    <a:moveTo>
                      <a:pt x="-1911" y="-1757"/>
                    </a:moveTo>
                    <a:lnTo>
                      <a:pt x="226689" y="-1757"/>
                    </a:lnTo>
                    <a:lnTo>
                      <a:pt x="226689" y="7768"/>
                    </a:lnTo>
                    <a:lnTo>
                      <a:pt x="-1911" y="7768"/>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60" name="任意多边形: 形状 4959">
                <a:extLst>
                  <a:ext uri="{FF2B5EF4-FFF2-40B4-BE49-F238E27FC236}">
                    <a16:creationId xmlns:a16="http://schemas.microsoft.com/office/drawing/2014/main" id="{070B12B9-891E-2B08-E9AB-489BFCC77637}"/>
                  </a:ext>
                </a:extLst>
              </p:cNvPr>
              <p:cNvSpPr/>
              <p:nvPr/>
            </p:nvSpPr>
            <p:spPr>
              <a:xfrm>
                <a:off x="32325754" y="16170916"/>
                <a:ext cx="216559" cy="9525"/>
              </a:xfrm>
              <a:custGeom>
                <a:avLst/>
                <a:gdLst>
                  <a:gd name="connsiteX0" fmla="*/ -1911 w 228600"/>
                  <a:gd name="connsiteY0" fmla="*/ -1757 h 9525"/>
                  <a:gd name="connsiteX1" fmla="*/ 226689 w 228600"/>
                  <a:gd name="connsiteY1" fmla="*/ -1757 h 9525"/>
                  <a:gd name="connsiteX2" fmla="*/ 226689 w 228600"/>
                  <a:gd name="connsiteY2" fmla="*/ 7768 h 9525"/>
                  <a:gd name="connsiteX3" fmla="*/ -1911 w 228600"/>
                  <a:gd name="connsiteY3" fmla="*/ 7768 h 9525"/>
                </a:gdLst>
                <a:ahLst/>
                <a:cxnLst>
                  <a:cxn ang="0">
                    <a:pos x="connsiteX0" y="connsiteY0"/>
                  </a:cxn>
                  <a:cxn ang="0">
                    <a:pos x="connsiteX1" y="connsiteY1"/>
                  </a:cxn>
                  <a:cxn ang="0">
                    <a:pos x="connsiteX2" y="connsiteY2"/>
                  </a:cxn>
                  <a:cxn ang="0">
                    <a:pos x="connsiteX3" y="connsiteY3"/>
                  </a:cxn>
                </a:cxnLst>
                <a:rect l="l" t="t" r="r" b="b"/>
                <a:pathLst>
                  <a:path w="228600" h="9525">
                    <a:moveTo>
                      <a:pt x="-1911" y="-1757"/>
                    </a:moveTo>
                    <a:lnTo>
                      <a:pt x="226689" y="-1757"/>
                    </a:lnTo>
                    <a:lnTo>
                      <a:pt x="226689" y="7768"/>
                    </a:lnTo>
                    <a:lnTo>
                      <a:pt x="-1911" y="7768"/>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61" name="任意多边形: 形状 4960">
                <a:extLst>
                  <a:ext uri="{FF2B5EF4-FFF2-40B4-BE49-F238E27FC236}">
                    <a16:creationId xmlns:a16="http://schemas.microsoft.com/office/drawing/2014/main" id="{DC991861-3D75-9206-3F57-B4565C496475}"/>
                  </a:ext>
                </a:extLst>
              </p:cNvPr>
              <p:cNvSpPr/>
              <p:nvPr/>
            </p:nvSpPr>
            <p:spPr>
              <a:xfrm>
                <a:off x="32325754" y="161709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62" name="任意多边形: 形状 4961">
                <a:extLst>
                  <a:ext uri="{FF2B5EF4-FFF2-40B4-BE49-F238E27FC236}">
                    <a16:creationId xmlns:a16="http://schemas.microsoft.com/office/drawing/2014/main" id="{56A7033F-D997-3862-FC2A-A00C34D94C6E}"/>
                  </a:ext>
                </a:extLst>
              </p:cNvPr>
              <p:cNvSpPr/>
              <p:nvPr/>
            </p:nvSpPr>
            <p:spPr>
              <a:xfrm>
                <a:off x="32325754" y="16180441"/>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63" name="任意多边形: 形状 4962">
                <a:extLst>
                  <a:ext uri="{FF2B5EF4-FFF2-40B4-BE49-F238E27FC236}">
                    <a16:creationId xmlns:a16="http://schemas.microsoft.com/office/drawing/2014/main" id="{A2D1D58C-D624-FE6D-FC65-6A573B5EB8EC}"/>
                  </a:ext>
                </a:extLst>
              </p:cNvPr>
              <p:cNvSpPr/>
              <p:nvPr/>
            </p:nvSpPr>
            <p:spPr>
              <a:xfrm>
                <a:off x="32325754" y="16170916"/>
                <a:ext cx="216559" cy="9525"/>
              </a:xfrm>
              <a:custGeom>
                <a:avLst/>
                <a:gdLst>
                  <a:gd name="connsiteX0" fmla="*/ -1911 w 228600"/>
                  <a:gd name="connsiteY0" fmla="*/ -1757 h 9525"/>
                  <a:gd name="connsiteX1" fmla="*/ 226689 w 228600"/>
                  <a:gd name="connsiteY1" fmla="*/ -1757 h 9525"/>
                </a:gdLst>
                <a:ahLst/>
                <a:cxnLst>
                  <a:cxn ang="0">
                    <a:pos x="connsiteX0" y="connsiteY0"/>
                  </a:cxn>
                  <a:cxn ang="0">
                    <a:pos x="connsiteX1" y="connsiteY1"/>
                  </a:cxn>
                </a:cxnLst>
                <a:rect l="l" t="t" r="r" b="b"/>
                <a:pathLst>
                  <a:path w="228600" h="9525">
                    <a:moveTo>
                      <a:pt x="-1911" y="-1757"/>
                    </a:moveTo>
                    <a:lnTo>
                      <a:pt x="2266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64" name="任意多边形: 形状 4963">
                <a:extLst>
                  <a:ext uri="{FF2B5EF4-FFF2-40B4-BE49-F238E27FC236}">
                    <a16:creationId xmlns:a16="http://schemas.microsoft.com/office/drawing/2014/main" id="{AB2AC0D8-AE6A-2D6D-07ED-AC3B8FE98B42}"/>
                  </a:ext>
                </a:extLst>
              </p:cNvPr>
              <p:cNvSpPr/>
              <p:nvPr/>
            </p:nvSpPr>
            <p:spPr>
              <a:xfrm>
                <a:off x="32397940" y="16132816"/>
                <a:ext cx="72186" cy="76200"/>
              </a:xfrm>
              <a:custGeom>
                <a:avLst/>
                <a:gdLst>
                  <a:gd name="connsiteX0" fmla="*/ -1911 w 76200"/>
                  <a:gd name="connsiteY0" fmla="*/ 74443 h 76200"/>
                  <a:gd name="connsiteX1" fmla="*/ 74289 w 76200"/>
                  <a:gd name="connsiteY1" fmla="*/ -1757 h 76200"/>
                </a:gdLst>
                <a:ahLst/>
                <a:cxnLst>
                  <a:cxn ang="0">
                    <a:pos x="connsiteX0" y="connsiteY0"/>
                  </a:cxn>
                  <a:cxn ang="0">
                    <a:pos x="connsiteX1" y="connsiteY1"/>
                  </a:cxn>
                </a:cxnLst>
                <a:rect l="l" t="t" r="r" b="b"/>
                <a:pathLst>
                  <a:path w="76200" h="76200">
                    <a:moveTo>
                      <a:pt x="-1911" y="74443"/>
                    </a:moveTo>
                    <a:lnTo>
                      <a:pt x="74289" y="-1757"/>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65" name="任意多边形: 形状 4964">
                <a:extLst>
                  <a:ext uri="{FF2B5EF4-FFF2-40B4-BE49-F238E27FC236}">
                    <a16:creationId xmlns:a16="http://schemas.microsoft.com/office/drawing/2014/main" id="{0CC0E357-0A1B-E18E-09B0-A1FE91FA0435}"/>
                  </a:ext>
                </a:extLst>
              </p:cNvPr>
              <p:cNvSpPr/>
              <p:nvPr/>
            </p:nvSpPr>
            <p:spPr>
              <a:xfrm>
                <a:off x="32397940" y="16132816"/>
                <a:ext cx="72186" cy="76200"/>
              </a:xfrm>
              <a:custGeom>
                <a:avLst/>
                <a:gdLst>
                  <a:gd name="connsiteX0" fmla="*/ -1911 w 76200"/>
                  <a:gd name="connsiteY0" fmla="*/ -1757 h 76200"/>
                  <a:gd name="connsiteX1" fmla="*/ 74289 w 76200"/>
                  <a:gd name="connsiteY1" fmla="*/ 74443 h 76200"/>
                </a:gdLst>
                <a:ahLst/>
                <a:cxnLst>
                  <a:cxn ang="0">
                    <a:pos x="connsiteX0" y="connsiteY0"/>
                  </a:cxn>
                  <a:cxn ang="0">
                    <a:pos x="connsiteX1" y="connsiteY1"/>
                  </a:cxn>
                </a:cxnLst>
                <a:rect l="l" t="t" r="r" b="b"/>
                <a:pathLst>
                  <a:path w="76200" h="76200">
                    <a:moveTo>
                      <a:pt x="-1911" y="-1757"/>
                    </a:moveTo>
                    <a:lnTo>
                      <a:pt x="74289" y="7444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66" name="任意多边形: 形状 4965">
                <a:extLst>
                  <a:ext uri="{FF2B5EF4-FFF2-40B4-BE49-F238E27FC236}">
                    <a16:creationId xmlns:a16="http://schemas.microsoft.com/office/drawing/2014/main" id="{990B5C7E-A687-BE6F-1BC8-372406D725BA}"/>
                  </a:ext>
                </a:extLst>
              </p:cNvPr>
              <p:cNvSpPr/>
              <p:nvPr/>
            </p:nvSpPr>
            <p:spPr>
              <a:xfrm>
                <a:off x="27787036" y="12865741"/>
                <a:ext cx="929399" cy="504825"/>
              </a:xfrm>
              <a:custGeom>
                <a:avLst/>
                <a:gdLst>
                  <a:gd name="connsiteX0" fmla="*/ -1911 w 981075"/>
                  <a:gd name="connsiteY0" fmla="*/ -1757 h 504825"/>
                  <a:gd name="connsiteX1" fmla="*/ 979164 w 981075"/>
                  <a:gd name="connsiteY1" fmla="*/ 503068 h 504825"/>
                </a:gdLst>
                <a:ahLst/>
                <a:cxnLst>
                  <a:cxn ang="0">
                    <a:pos x="connsiteX0" y="connsiteY0"/>
                  </a:cxn>
                  <a:cxn ang="0">
                    <a:pos x="connsiteX1" y="connsiteY1"/>
                  </a:cxn>
                </a:cxnLst>
                <a:rect l="l" t="t" r="r" b="b"/>
                <a:pathLst>
                  <a:path w="981075" h="504825">
                    <a:moveTo>
                      <a:pt x="-1911" y="-1757"/>
                    </a:moveTo>
                    <a:lnTo>
                      <a:pt x="979164" y="50306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67" name="任意多边形: 形状 4966">
                <a:extLst>
                  <a:ext uri="{FF2B5EF4-FFF2-40B4-BE49-F238E27FC236}">
                    <a16:creationId xmlns:a16="http://schemas.microsoft.com/office/drawing/2014/main" id="{1092B74B-EE62-1D8F-D681-BF39B4EF9A55}"/>
                  </a:ext>
                </a:extLst>
              </p:cNvPr>
              <p:cNvSpPr/>
              <p:nvPr/>
            </p:nvSpPr>
            <p:spPr>
              <a:xfrm>
                <a:off x="28716436" y="13370566"/>
                <a:ext cx="929399" cy="476250"/>
              </a:xfrm>
              <a:custGeom>
                <a:avLst/>
                <a:gdLst>
                  <a:gd name="connsiteX0" fmla="*/ -1911 w 981075"/>
                  <a:gd name="connsiteY0" fmla="*/ -1757 h 476250"/>
                  <a:gd name="connsiteX1" fmla="*/ 979164 w 981075"/>
                  <a:gd name="connsiteY1" fmla="*/ 474493 h 476250"/>
                </a:gdLst>
                <a:ahLst/>
                <a:cxnLst>
                  <a:cxn ang="0">
                    <a:pos x="connsiteX0" y="connsiteY0"/>
                  </a:cxn>
                  <a:cxn ang="0">
                    <a:pos x="connsiteX1" y="connsiteY1"/>
                  </a:cxn>
                </a:cxnLst>
                <a:rect l="l" t="t" r="r" b="b"/>
                <a:pathLst>
                  <a:path w="981075" h="476250">
                    <a:moveTo>
                      <a:pt x="-1911" y="-1757"/>
                    </a:moveTo>
                    <a:lnTo>
                      <a:pt x="979164" y="47449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68" name="任意多边形: 形状 4967">
                <a:extLst>
                  <a:ext uri="{FF2B5EF4-FFF2-40B4-BE49-F238E27FC236}">
                    <a16:creationId xmlns:a16="http://schemas.microsoft.com/office/drawing/2014/main" id="{CE7CD925-78B6-0C01-3D55-B50F93CBE378}"/>
                  </a:ext>
                </a:extLst>
              </p:cNvPr>
              <p:cNvSpPr/>
              <p:nvPr/>
            </p:nvSpPr>
            <p:spPr>
              <a:xfrm>
                <a:off x="29645835" y="13846816"/>
                <a:ext cx="929399" cy="1152525"/>
              </a:xfrm>
              <a:custGeom>
                <a:avLst/>
                <a:gdLst>
                  <a:gd name="connsiteX0" fmla="*/ -1911 w 981075"/>
                  <a:gd name="connsiteY0" fmla="*/ -1757 h 1152525"/>
                  <a:gd name="connsiteX1" fmla="*/ 979164 w 981075"/>
                  <a:gd name="connsiteY1" fmla="*/ 1150768 h 1152525"/>
                </a:gdLst>
                <a:ahLst/>
                <a:cxnLst>
                  <a:cxn ang="0">
                    <a:pos x="connsiteX0" y="connsiteY0"/>
                  </a:cxn>
                  <a:cxn ang="0">
                    <a:pos x="connsiteX1" y="connsiteY1"/>
                  </a:cxn>
                </a:cxnLst>
                <a:rect l="l" t="t" r="r" b="b"/>
                <a:pathLst>
                  <a:path w="981075" h="1152525">
                    <a:moveTo>
                      <a:pt x="-1911" y="-1757"/>
                    </a:moveTo>
                    <a:lnTo>
                      <a:pt x="979164" y="115076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69" name="任意多边形: 形状 4968">
                <a:extLst>
                  <a:ext uri="{FF2B5EF4-FFF2-40B4-BE49-F238E27FC236}">
                    <a16:creationId xmlns:a16="http://schemas.microsoft.com/office/drawing/2014/main" id="{52CE3DA3-D8F3-121B-D54C-DACF568A91F2}"/>
                  </a:ext>
                </a:extLst>
              </p:cNvPr>
              <p:cNvSpPr/>
              <p:nvPr/>
            </p:nvSpPr>
            <p:spPr>
              <a:xfrm>
                <a:off x="30575235" y="14999341"/>
                <a:ext cx="929399" cy="800100"/>
              </a:xfrm>
              <a:custGeom>
                <a:avLst/>
                <a:gdLst>
                  <a:gd name="connsiteX0" fmla="*/ -1911 w 981075"/>
                  <a:gd name="connsiteY0" fmla="*/ -1757 h 800100"/>
                  <a:gd name="connsiteX1" fmla="*/ 979164 w 981075"/>
                  <a:gd name="connsiteY1" fmla="*/ 798343 h 800100"/>
                </a:gdLst>
                <a:ahLst/>
                <a:cxnLst>
                  <a:cxn ang="0">
                    <a:pos x="connsiteX0" y="connsiteY0"/>
                  </a:cxn>
                  <a:cxn ang="0">
                    <a:pos x="connsiteX1" y="connsiteY1"/>
                  </a:cxn>
                </a:cxnLst>
                <a:rect l="l" t="t" r="r" b="b"/>
                <a:pathLst>
                  <a:path w="981075" h="800100">
                    <a:moveTo>
                      <a:pt x="-1911" y="-1757"/>
                    </a:moveTo>
                    <a:lnTo>
                      <a:pt x="979164" y="79834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970" name="任意多边形: 形状 4969">
                <a:extLst>
                  <a:ext uri="{FF2B5EF4-FFF2-40B4-BE49-F238E27FC236}">
                    <a16:creationId xmlns:a16="http://schemas.microsoft.com/office/drawing/2014/main" id="{A7627FC3-BAA1-B838-DBDE-62BDFD8E0718}"/>
                  </a:ext>
                </a:extLst>
              </p:cNvPr>
              <p:cNvSpPr/>
              <p:nvPr/>
            </p:nvSpPr>
            <p:spPr>
              <a:xfrm>
                <a:off x="31504634" y="15799441"/>
                <a:ext cx="929399" cy="371475"/>
              </a:xfrm>
              <a:custGeom>
                <a:avLst/>
                <a:gdLst>
                  <a:gd name="connsiteX0" fmla="*/ -1911 w 981075"/>
                  <a:gd name="connsiteY0" fmla="*/ -1757 h 371475"/>
                  <a:gd name="connsiteX1" fmla="*/ 979164 w 981075"/>
                  <a:gd name="connsiteY1" fmla="*/ 369718 h 371475"/>
                </a:gdLst>
                <a:ahLst/>
                <a:cxnLst>
                  <a:cxn ang="0">
                    <a:pos x="connsiteX0" y="connsiteY0"/>
                  </a:cxn>
                  <a:cxn ang="0">
                    <a:pos x="connsiteX1" y="connsiteY1"/>
                  </a:cxn>
                </a:cxnLst>
                <a:rect l="l" t="t" r="r" b="b"/>
                <a:pathLst>
                  <a:path w="981075" h="371475">
                    <a:moveTo>
                      <a:pt x="-1911" y="-1757"/>
                    </a:moveTo>
                    <a:lnTo>
                      <a:pt x="979164" y="36971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grpSp>
            <p:nvGrpSpPr>
              <p:cNvPr id="4971" name="组合 4970">
                <a:extLst>
                  <a:ext uri="{FF2B5EF4-FFF2-40B4-BE49-F238E27FC236}">
                    <a16:creationId xmlns:a16="http://schemas.microsoft.com/office/drawing/2014/main" id="{E6877BFD-A0DE-4B45-63AC-1CD44FC85FE9}"/>
                  </a:ext>
                </a:extLst>
              </p:cNvPr>
              <p:cNvGrpSpPr/>
              <p:nvPr/>
            </p:nvGrpSpPr>
            <p:grpSpPr>
              <a:xfrm>
                <a:off x="31378308" y="12672812"/>
                <a:ext cx="979348" cy="611805"/>
                <a:chOff x="23999916" y="19621392"/>
                <a:chExt cx="979348" cy="611805"/>
              </a:xfrm>
            </p:grpSpPr>
            <p:sp>
              <p:nvSpPr>
                <p:cNvPr id="4988" name="矩形 4987">
                  <a:extLst>
                    <a:ext uri="{FF2B5EF4-FFF2-40B4-BE49-F238E27FC236}">
                      <a16:creationId xmlns:a16="http://schemas.microsoft.com/office/drawing/2014/main" id="{9CD8AE0D-DBEA-94FF-6A22-5847753A6F50}"/>
                    </a:ext>
                  </a:extLst>
                </p:cNvPr>
                <p:cNvSpPr/>
                <p:nvPr/>
              </p:nvSpPr>
              <p:spPr>
                <a:xfrm>
                  <a:off x="23999916" y="19727271"/>
                  <a:ext cx="161922" cy="161922"/>
                </a:xfrm>
                <a:prstGeom prst="rect">
                  <a:avLst/>
                </a:prstGeom>
                <a:solidFill>
                  <a:srgbClr val="B2D4EC"/>
                </a:solidFill>
                <a:ln>
                  <a:solidFill>
                    <a:srgbClr val="027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4989" name="矩形 4988">
                  <a:extLst>
                    <a:ext uri="{FF2B5EF4-FFF2-40B4-BE49-F238E27FC236}">
                      <a16:creationId xmlns:a16="http://schemas.microsoft.com/office/drawing/2014/main" id="{71F1358E-62FC-47BF-CB49-FDD22BDA8426}"/>
                    </a:ext>
                  </a:extLst>
                </p:cNvPr>
                <p:cNvSpPr/>
                <p:nvPr/>
              </p:nvSpPr>
              <p:spPr>
                <a:xfrm>
                  <a:off x="23999916" y="19967388"/>
                  <a:ext cx="161922" cy="161922"/>
                </a:xfrm>
                <a:prstGeom prst="rect">
                  <a:avLst/>
                </a:prstGeom>
                <a:solidFill>
                  <a:srgbClr val="999999"/>
                </a:solidFill>
                <a:ln>
                  <a:solidFill>
                    <a:srgbClr val="0A0A0A"/>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4990" name="文本框 4989">
                  <a:extLst>
                    <a:ext uri="{FF2B5EF4-FFF2-40B4-BE49-F238E27FC236}">
                      <a16:creationId xmlns:a16="http://schemas.microsoft.com/office/drawing/2014/main" id="{5B3B76B1-7E15-BB40-A3CA-7113040B9A90}"/>
                    </a:ext>
                  </a:extLst>
                </p:cNvPr>
                <p:cNvSpPr txBox="1"/>
                <p:nvPr/>
              </p:nvSpPr>
              <p:spPr>
                <a:xfrm>
                  <a:off x="24352907" y="19880663"/>
                  <a:ext cx="445635" cy="352534"/>
                </a:xfrm>
                <a:prstGeom prst="rect">
                  <a:avLst/>
                </a:prstGeom>
                <a:noFill/>
              </p:spPr>
              <p:txBody>
                <a:bodyPr wrap="square" lIns="0" tIns="0" rIns="0" bIns="0" rtlCol="0">
                  <a:spAutoFit/>
                </a:bodyPr>
                <a:lstStyle/>
                <a:p>
                  <a:pPr algn="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NC</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91" name="文本框 4990">
                  <a:extLst>
                    <a:ext uri="{FF2B5EF4-FFF2-40B4-BE49-F238E27FC236}">
                      <a16:creationId xmlns:a16="http://schemas.microsoft.com/office/drawing/2014/main" id="{BA16BF03-FDBC-72E1-AD19-D1E7C94BF3FB}"/>
                    </a:ext>
                  </a:extLst>
                </p:cNvPr>
                <p:cNvSpPr txBox="1"/>
                <p:nvPr/>
              </p:nvSpPr>
              <p:spPr>
                <a:xfrm>
                  <a:off x="24358918" y="19621392"/>
                  <a:ext cx="620346" cy="352534"/>
                </a:xfrm>
                <a:prstGeom prst="rect">
                  <a:avLst/>
                </a:prstGeom>
                <a:noFill/>
              </p:spPr>
              <p:txBody>
                <a:bodyPr wrap="none" lIns="0" tIns="0" rIns="0" bIns="0" rtlCol="0">
                  <a:spAutoFit/>
                </a:bodyPr>
                <a:lstStyle/>
                <a:p>
                  <a:pPr algn="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OCT</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grpSp>
            <p:nvGrpSpPr>
              <p:cNvPr id="4972" name="组合 4971">
                <a:extLst>
                  <a:ext uri="{FF2B5EF4-FFF2-40B4-BE49-F238E27FC236}">
                    <a16:creationId xmlns:a16="http://schemas.microsoft.com/office/drawing/2014/main" id="{F804D0AF-8A3B-81F4-6D76-E9BBB5E69981}"/>
                  </a:ext>
                </a:extLst>
              </p:cNvPr>
              <p:cNvGrpSpPr/>
              <p:nvPr/>
            </p:nvGrpSpPr>
            <p:grpSpPr>
              <a:xfrm>
                <a:off x="27489715" y="16222556"/>
                <a:ext cx="5058933" cy="399644"/>
                <a:chOff x="20106369" y="22788820"/>
                <a:chExt cx="5058933" cy="399644"/>
              </a:xfrm>
            </p:grpSpPr>
            <p:sp>
              <p:nvSpPr>
                <p:cNvPr id="4982" name="文本框 4981">
                  <a:extLst>
                    <a:ext uri="{FF2B5EF4-FFF2-40B4-BE49-F238E27FC236}">
                      <a16:creationId xmlns:a16="http://schemas.microsoft.com/office/drawing/2014/main" id="{43670A71-A949-E969-6207-31E3EA2A9B0F}"/>
                    </a:ext>
                  </a:extLst>
                </p:cNvPr>
                <p:cNvSpPr txBox="1"/>
                <p:nvPr/>
              </p:nvSpPr>
              <p:spPr>
                <a:xfrm>
                  <a:off x="20106369" y="22788820"/>
                  <a:ext cx="184924"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83" name="文本框 4982">
                  <a:extLst>
                    <a:ext uri="{FF2B5EF4-FFF2-40B4-BE49-F238E27FC236}">
                      <a16:creationId xmlns:a16="http://schemas.microsoft.com/office/drawing/2014/main" id="{896886AC-5C7D-66A8-0695-2C1F84936236}"/>
                    </a:ext>
                  </a:extLst>
                </p:cNvPr>
                <p:cNvSpPr txBox="1"/>
                <p:nvPr/>
              </p:nvSpPr>
              <p:spPr>
                <a:xfrm>
                  <a:off x="20966758" y="22788820"/>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30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84" name="文本框 4983">
                  <a:extLst>
                    <a:ext uri="{FF2B5EF4-FFF2-40B4-BE49-F238E27FC236}">
                      <a16:creationId xmlns:a16="http://schemas.microsoft.com/office/drawing/2014/main" id="{B64D50A1-D134-DDCE-D235-BFD9F46234C4}"/>
                    </a:ext>
                  </a:extLst>
                </p:cNvPr>
                <p:cNvSpPr txBox="1"/>
                <p:nvPr/>
              </p:nvSpPr>
              <p:spPr>
                <a:xfrm>
                  <a:off x="21899440" y="22788820"/>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60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85" name="文本框 4984">
                  <a:extLst>
                    <a:ext uri="{FF2B5EF4-FFF2-40B4-BE49-F238E27FC236}">
                      <a16:creationId xmlns:a16="http://schemas.microsoft.com/office/drawing/2014/main" id="{0BC51515-11F1-AEDA-D86D-6CD709593876}"/>
                    </a:ext>
                  </a:extLst>
                </p:cNvPr>
                <p:cNvSpPr txBox="1"/>
                <p:nvPr/>
              </p:nvSpPr>
              <p:spPr>
                <a:xfrm>
                  <a:off x="22827352" y="22788820"/>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90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86" name="文本框 4985">
                  <a:extLst>
                    <a:ext uri="{FF2B5EF4-FFF2-40B4-BE49-F238E27FC236}">
                      <a16:creationId xmlns:a16="http://schemas.microsoft.com/office/drawing/2014/main" id="{071BA6AD-2CE6-4431-27C9-15D11AC7D3D0}"/>
                    </a:ext>
                  </a:extLst>
                </p:cNvPr>
                <p:cNvSpPr txBox="1"/>
                <p:nvPr/>
              </p:nvSpPr>
              <p:spPr>
                <a:xfrm>
                  <a:off x="23662113" y="22788820"/>
                  <a:ext cx="554771"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120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87" name="文本框 4986">
                  <a:extLst>
                    <a:ext uri="{FF2B5EF4-FFF2-40B4-BE49-F238E27FC236}">
                      <a16:creationId xmlns:a16="http://schemas.microsoft.com/office/drawing/2014/main" id="{922F3BF8-D138-1441-E6E2-A9A75E59F7C6}"/>
                    </a:ext>
                  </a:extLst>
                </p:cNvPr>
                <p:cNvSpPr txBox="1"/>
                <p:nvPr/>
              </p:nvSpPr>
              <p:spPr>
                <a:xfrm>
                  <a:off x="24610531" y="22788820"/>
                  <a:ext cx="554771"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150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sp>
            <p:nvSpPr>
              <p:cNvPr id="4973" name="文本框 4972">
                <a:extLst>
                  <a:ext uri="{FF2B5EF4-FFF2-40B4-BE49-F238E27FC236}">
                    <a16:creationId xmlns:a16="http://schemas.microsoft.com/office/drawing/2014/main" id="{48514A8A-4318-D650-A2F9-40779E3D0BE3}"/>
                  </a:ext>
                </a:extLst>
              </p:cNvPr>
              <p:cNvSpPr txBox="1"/>
              <p:nvPr/>
            </p:nvSpPr>
            <p:spPr>
              <a:xfrm>
                <a:off x="27967544" y="16546661"/>
                <a:ext cx="3941149" cy="423042"/>
              </a:xfrm>
              <a:prstGeom prst="rect">
                <a:avLst/>
              </a:prstGeom>
              <a:noFill/>
            </p:spPr>
            <p:txBody>
              <a:bodyPr wrap="none" lIns="0" tIns="0" rIns="0" bIns="0" rtlCol="0">
                <a:spAutoFit/>
              </a:bodyPr>
              <a:lstStyle/>
              <a:p>
                <a:pPr algn="r"/>
                <a:r>
                  <a:rPr lang="en-US" altLang="zh-CN"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Time by heat shock (min)</a:t>
                </a:r>
                <a:endParaRPr lang="zh-CN" altLang="en-US"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74" name="文本框 4973">
                <a:extLst>
                  <a:ext uri="{FF2B5EF4-FFF2-40B4-BE49-F238E27FC236}">
                    <a16:creationId xmlns:a16="http://schemas.microsoft.com/office/drawing/2014/main" id="{B5818D68-2BF1-C778-0ED9-048519C2630A}"/>
                  </a:ext>
                </a:extLst>
              </p:cNvPr>
              <p:cNvSpPr txBox="1"/>
              <p:nvPr/>
            </p:nvSpPr>
            <p:spPr>
              <a:xfrm rot="16200000">
                <a:off x="25491471" y="14356430"/>
                <a:ext cx="1856000" cy="423042"/>
              </a:xfrm>
              <a:prstGeom prst="rect">
                <a:avLst/>
              </a:prstGeom>
              <a:noFill/>
            </p:spPr>
            <p:txBody>
              <a:bodyPr wrap="none" lIns="0" tIns="0" rIns="0" bIns="0" rtlCol="0">
                <a:spAutoFit/>
              </a:bodyPr>
              <a:lstStyle/>
              <a:p>
                <a:pPr algn="r"/>
                <a:r>
                  <a:rPr lang="en-US" altLang="zh-CN"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Viability (%)</a:t>
                </a:r>
                <a:endParaRPr lang="zh-CN" altLang="en-US"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nvGrpSpPr>
              <p:cNvPr id="4975" name="组合 4974">
                <a:extLst>
                  <a:ext uri="{FF2B5EF4-FFF2-40B4-BE49-F238E27FC236}">
                    <a16:creationId xmlns:a16="http://schemas.microsoft.com/office/drawing/2014/main" id="{CEFFB538-B8D6-CBD4-D5EE-BE855C8DAADB}"/>
                  </a:ext>
                </a:extLst>
              </p:cNvPr>
              <p:cNvGrpSpPr/>
              <p:nvPr/>
            </p:nvGrpSpPr>
            <p:grpSpPr>
              <a:xfrm>
                <a:off x="26606223" y="12508051"/>
                <a:ext cx="554771" cy="3846437"/>
                <a:chOff x="19245154" y="19143483"/>
                <a:chExt cx="554771" cy="3846437"/>
              </a:xfrm>
            </p:grpSpPr>
            <p:sp>
              <p:nvSpPr>
                <p:cNvPr id="4976" name="文本框 4975">
                  <a:extLst>
                    <a:ext uri="{FF2B5EF4-FFF2-40B4-BE49-F238E27FC236}">
                      <a16:creationId xmlns:a16="http://schemas.microsoft.com/office/drawing/2014/main" id="{D3C11C63-5834-DCCC-B7D6-399F51A41096}"/>
                    </a:ext>
                  </a:extLst>
                </p:cNvPr>
                <p:cNvSpPr txBox="1"/>
                <p:nvPr/>
              </p:nvSpPr>
              <p:spPr>
                <a:xfrm>
                  <a:off x="19245154" y="19143483"/>
                  <a:ext cx="554771"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100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77" name="文本框 4976">
                  <a:extLst>
                    <a:ext uri="{FF2B5EF4-FFF2-40B4-BE49-F238E27FC236}">
                      <a16:creationId xmlns:a16="http://schemas.microsoft.com/office/drawing/2014/main" id="{20DADCDE-B44E-3C6B-9F95-B27D670CBBBC}"/>
                    </a:ext>
                  </a:extLst>
                </p:cNvPr>
                <p:cNvSpPr txBox="1"/>
                <p:nvPr/>
              </p:nvSpPr>
              <p:spPr>
                <a:xfrm>
                  <a:off x="19430077" y="19832842"/>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80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78" name="文本框 4977">
                  <a:extLst>
                    <a:ext uri="{FF2B5EF4-FFF2-40B4-BE49-F238E27FC236}">
                      <a16:creationId xmlns:a16="http://schemas.microsoft.com/office/drawing/2014/main" id="{E58446FD-5656-A406-03B4-C633CDC48D5D}"/>
                    </a:ext>
                  </a:extLst>
                </p:cNvPr>
                <p:cNvSpPr txBox="1"/>
                <p:nvPr/>
              </p:nvSpPr>
              <p:spPr>
                <a:xfrm>
                  <a:off x="19430077" y="20522201"/>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60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79" name="文本框 4978">
                  <a:extLst>
                    <a:ext uri="{FF2B5EF4-FFF2-40B4-BE49-F238E27FC236}">
                      <a16:creationId xmlns:a16="http://schemas.microsoft.com/office/drawing/2014/main" id="{0D227E5D-59F7-461D-1940-285573FE4649}"/>
                    </a:ext>
                  </a:extLst>
                </p:cNvPr>
                <p:cNvSpPr txBox="1"/>
                <p:nvPr/>
              </p:nvSpPr>
              <p:spPr>
                <a:xfrm>
                  <a:off x="19430077" y="21211560"/>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40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80" name="文本框 4979">
                  <a:extLst>
                    <a:ext uri="{FF2B5EF4-FFF2-40B4-BE49-F238E27FC236}">
                      <a16:creationId xmlns:a16="http://schemas.microsoft.com/office/drawing/2014/main" id="{50D511A7-1430-1F4C-4DA2-23E80348E94F}"/>
                    </a:ext>
                  </a:extLst>
                </p:cNvPr>
                <p:cNvSpPr txBox="1"/>
                <p:nvPr/>
              </p:nvSpPr>
              <p:spPr>
                <a:xfrm>
                  <a:off x="19430077" y="21900919"/>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20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981" name="文本框 4980">
                  <a:extLst>
                    <a:ext uri="{FF2B5EF4-FFF2-40B4-BE49-F238E27FC236}">
                      <a16:creationId xmlns:a16="http://schemas.microsoft.com/office/drawing/2014/main" id="{6C9634EA-3D23-C1DD-DDA6-54FBC8D32C5C}"/>
                    </a:ext>
                  </a:extLst>
                </p:cNvPr>
                <p:cNvSpPr txBox="1"/>
                <p:nvPr/>
              </p:nvSpPr>
              <p:spPr>
                <a:xfrm>
                  <a:off x="19615001" y="22590276"/>
                  <a:ext cx="184924"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grpSp>
        <p:grpSp>
          <p:nvGrpSpPr>
            <p:cNvPr id="4702" name="组合 4701">
              <a:extLst>
                <a:ext uri="{FF2B5EF4-FFF2-40B4-BE49-F238E27FC236}">
                  <a16:creationId xmlns:a16="http://schemas.microsoft.com/office/drawing/2014/main" id="{528C0CFD-31D4-B6DC-8188-2F3FF5C47012}"/>
                </a:ext>
              </a:extLst>
            </p:cNvPr>
            <p:cNvGrpSpPr/>
            <p:nvPr/>
          </p:nvGrpSpPr>
          <p:grpSpPr>
            <a:xfrm>
              <a:off x="24850741" y="12310253"/>
              <a:ext cx="7193265" cy="5902372"/>
              <a:chOff x="32800135" y="12463632"/>
              <a:chExt cx="5493066" cy="4507288"/>
            </a:xfrm>
          </p:grpSpPr>
          <p:sp>
            <p:nvSpPr>
              <p:cNvPr id="4703" name="任意多边形: 形状 4702">
                <a:extLst>
                  <a:ext uri="{FF2B5EF4-FFF2-40B4-BE49-F238E27FC236}">
                    <a16:creationId xmlns:a16="http://schemas.microsoft.com/office/drawing/2014/main" id="{4A5D6D3F-73D7-21B4-52CD-549B511AF135}"/>
                  </a:ext>
                </a:extLst>
              </p:cNvPr>
              <p:cNvSpPr/>
              <p:nvPr/>
            </p:nvSpPr>
            <p:spPr>
              <a:xfrm>
                <a:off x="34082813" y="15880705"/>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04" name="任意多边形: 形状 4703">
                <a:extLst>
                  <a:ext uri="{FF2B5EF4-FFF2-40B4-BE49-F238E27FC236}">
                    <a16:creationId xmlns:a16="http://schemas.microsoft.com/office/drawing/2014/main" id="{DBDC77D0-6CF7-5A90-13B5-CE285787F991}"/>
                  </a:ext>
                </a:extLst>
              </p:cNvPr>
              <p:cNvSpPr/>
              <p:nvPr/>
            </p:nvSpPr>
            <p:spPr>
              <a:xfrm>
                <a:off x="34082813" y="1579498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05" name="任意多边形: 形状 4704">
                <a:extLst>
                  <a:ext uri="{FF2B5EF4-FFF2-40B4-BE49-F238E27FC236}">
                    <a16:creationId xmlns:a16="http://schemas.microsoft.com/office/drawing/2014/main" id="{B42E5BED-E2CD-F65F-1F14-6AB4F5DF716F}"/>
                  </a:ext>
                </a:extLst>
              </p:cNvPr>
              <p:cNvSpPr/>
              <p:nvPr/>
            </p:nvSpPr>
            <p:spPr>
              <a:xfrm>
                <a:off x="34111388" y="15794980"/>
                <a:ext cx="9525" cy="38100"/>
              </a:xfrm>
              <a:custGeom>
                <a:avLst/>
                <a:gdLst>
                  <a:gd name="connsiteX0" fmla="*/ -3402 w 9525"/>
                  <a:gd name="connsiteY0" fmla="*/ -1302 h 38100"/>
                  <a:gd name="connsiteX1" fmla="*/ -3402 w 9525"/>
                  <a:gd name="connsiteY1" fmla="*/ 36798 h 38100"/>
                </a:gdLst>
                <a:ahLst/>
                <a:cxnLst>
                  <a:cxn ang="0">
                    <a:pos x="connsiteX0" y="connsiteY0"/>
                  </a:cxn>
                  <a:cxn ang="0">
                    <a:pos x="connsiteX1" y="connsiteY1"/>
                  </a:cxn>
                </a:cxnLst>
                <a:rect l="l" t="t" r="r" b="b"/>
                <a:pathLst>
                  <a:path w="9525" h="38100">
                    <a:moveTo>
                      <a:pt x="-3402" y="-1302"/>
                    </a:moveTo>
                    <a:lnTo>
                      <a:pt x="-3402" y="3679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06" name="任意多边形: 形状 4705">
                <a:extLst>
                  <a:ext uri="{FF2B5EF4-FFF2-40B4-BE49-F238E27FC236}">
                    <a16:creationId xmlns:a16="http://schemas.microsoft.com/office/drawing/2014/main" id="{EB4E71A5-DEA6-5B8A-BDF1-82F883BC9FC3}"/>
                  </a:ext>
                </a:extLst>
              </p:cNvPr>
              <p:cNvSpPr/>
              <p:nvPr/>
            </p:nvSpPr>
            <p:spPr>
              <a:xfrm>
                <a:off x="34006613" y="15833080"/>
                <a:ext cx="209550" cy="47625"/>
              </a:xfrm>
              <a:custGeom>
                <a:avLst/>
                <a:gdLst>
                  <a:gd name="connsiteX0" fmla="*/ -3402 w 209550"/>
                  <a:gd name="connsiteY0" fmla="*/ -1302 h 47625"/>
                  <a:gd name="connsiteX1" fmla="*/ 206148 w 209550"/>
                  <a:gd name="connsiteY1" fmla="*/ -1302 h 47625"/>
                  <a:gd name="connsiteX2" fmla="*/ 206148 w 209550"/>
                  <a:gd name="connsiteY2" fmla="*/ 46323 h 47625"/>
                  <a:gd name="connsiteX3" fmla="*/ -3402 w 209550"/>
                  <a:gd name="connsiteY3" fmla="*/ 46323 h 47625"/>
                </a:gdLst>
                <a:ahLst/>
                <a:cxnLst>
                  <a:cxn ang="0">
                    <a:pos x="connsiteX0" y="connsiteY0"/>
                  </a:cxn>
                  <a:cxn ang="0">
                    <a:pos x="connsiteX1" y="connsiteY1"/>
                  </a:cxn>
                  <a:cxn ang="0">
                    <a:pos x="connsiteX2" y="connsiteY2"/>
                  </a:cxn>
                  <a:cxn ang="0">
                    <a:pos x="connsiteX3" y="connsiteY3"/>
                  </a:cxn>
                </a:cxnLst>
                <a:rect l="l" t="t" r="r" b="b"/>
                <a:pathLst>
                  <a:path w="209550" h="47625">
                    <a:moveTo>
                      <a:pt x="-3402" y="-1302"/>
                    </a:moveTo>
                    <a:lnTo>
                      <a:pt x="206148" y="-1302"/>
                    </a:lnTo>
                    <a:lnTo>
                      <a:pt x="206148" y="46323"/>
                    </a:lnTo>
                    <a:lnTo>
                      <a:pt x="-3402" y="46323"/>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07" name="任意多边形: 形状 4706">
                <a:extLst>
                  <a:ext uri="{FF2B5EF4-FFF2-40B4-BE49-F238E27FC236}">
                    <a16:creationId xmlns:a16="http://schemas.microsoft.com/office/drawing/2014/main" id="{0877EA2C-BE87-4B61-7C94-A31B7CE93425}"/>
                  </a:ext>
                </a:extLst>
              </p:cNvPr>
              <p:cNvSpPr/>
              <p:nvPr/>
            </p:nvSpPr>
            <p:spPr>
              <a:xfrm>
                <a:off x="34006613" y="15833080"/>
                <a:ext cx="209550" cy="47625"/>
              </a:xfrm>
              <a:custGeom>
                <a:avLst/>
                <a:gdLst>
                  <a:gd name="connsiteX0" fmla="*/ -3402 w 209550"/>
                  <a:gd name="connsiteY0" fmla="*/ -1302 h 47625"/>
                  <a:gd name="connsiteX1" fmla="*/ 206148 w 209550"/>
                  <a:gd name="connsiteY1" fmla="*/ -1302 h 47625"/>
                  <a:gd name="connsiteX2" fmla="*/ 206148 w 209550"/>
                  <a:gd name="connsiteY2" fmla="*/ 46323 h 47625"/>
                  <a:gd name="connsiteX3" fmla="*/ -3402 w 209550"/>
                  <a:gd name="connsiteY3" fmla="*/ 46323 h 47625"/>
                </a:gdLst>
                <a:ahLst/>
                <a:cxnLst>
                  <a:cxn ang="0">
                    <a:pos x="connsiteX0" y="connsiteY0"/>
                  </a:cxn>
                  <a:cxn ang="0">
                    <a:pos x="connsiteX1" y="connsiteY1"/>
                  </a:cxn>
                  <a:cxn ang="0">
                    <a:pos x="connsiteX2" y="connsiteY2"/>
                  </a:cxn>
                  <a:cxn ang="0">
                    <a:pos x="connsiteX3" y="connsiteY3"/>
                  </a:cxn>
                </a:cxnLst>
                <a:rect l="l" t="t" r="r" b="b"/>
                <a:pathLst>
                  <a:path w="209550" h="47625">
                    <a:moveTo>
                      <a:pt x="-3402" y="-1302"/>
                    </a:moveTo>
                    <a:lnTo>
                      <a:pt x="206148" y="-1302"/>
                    </a:lnTo>
                    <a:lnTo>
                      <a:pt x="206148" y="46323"/>
                    </a:lnTo>
                    <a:lnTo>
                      <a:pt x="-3402" y="46323"/>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08" name="任意多边形: 形状 4707">
                <a:extLst>
                  <a:ext uri="{FF2B5EF4-FFF2-40B4-BE49-F238E27FC236}">
                    <a16:creationId xmlns:a16="http://schemas.microsoft.com/office/drawing/2014/main" id="{D775D282-90C6-6168-FCE9-B89E4F903290}"/>
                  </a:ext>
                </a:extLst>
              </p:cNvPr>
              <p:cNvSpPr/>
              <p:nvPr/>
            </p:nvSpPr>
            <p:spPr>
              <a:xfrm>
                <a:off x="34006613" y="1583308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09" name="任意多边形: 形状 4708">
                <a:extLst>
                  <a:ext uri="{FF2B5EF4-FFF2-40B4-BE49-F238E27FC236}">
                    <a16:creationId xmlns:a16="http://schemas.microsoft.com/office/drawing/2014/main" id="{7A7FBBAA-00E8-91F1-DF33-CA93042E29E3}"/>
                  </a:ext>
                </a:extLst>
              </p:cNvPr>
              <p:cNvSpPr/>
              <p:nvPr/>
            </p:nvSpPr>
            <p:spPr>
              <a:xfrm>
                <a:off x="34006613" y="1588070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10" name="任意多边形: 形状 4709">
                <a:extLst>
                  <a:ext uri="{FF2B5EF4-FFF2-40B4-BE49-F238E27FC236}">
                    <a16:creationId xmlns:a16="http://schemas.microsoft.com/office/drawing/2014/main" id="{CCD9292E-0491-8569-AADC-41A318DF04A7}"/>
                  </a:ext>
                </a:extLst>
              </p:cNvPr>
              <p:cNvSpPr/>
              <p:nvPr/>
            </p:nvSpPr>
            <p:spPr>
              <a:xfrm>
                <a:off x="34006613" y="1588070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11" name="任意多边形: 形状 4710">
                <a:extLst>
                  <a:ext uri="{FF2B5EF4-FFF2-40B4-BE49-F238E27FC236}">
                    <a16:creationId xmlns:a16="http://schemas.microsoft.com/office/drawing/2014/main" id="{4BE48311-9BA0-1445-6991-D3C5270C27E0}"/>
                  </a:ext>
                </a:extLst>
              </p:cNvPr>
              <p:cNvSpPr/>
              <p:nvPr/>
            </p:nvSpPr>
            <p:spPr>
              <a:xfrm>
                <a:off x="34073288" y="15814030"/>
                <a:ext cx="76200" cy="76200"/>
              </a:xfrm>
              <a:custGeom>
                <a:avLst/>
                <a:gdLst>
                  <a:gd name="connsiteX0" fmla="*/ -3402 w 76200"/>
                  <a:gd name="connsiteY0" fmla="*/ 74898 h 76200"/>
                  <a:gd name="connsiteX1" fmla="*/ 72798 w 76200"/>
                  <a:gd name="connsiteY1" fmla="*/ -1302 h 76200"/>
                </a:gdLst>
                <a:ahLst/>
                <a:cxnLst>
                  <a:cxn ang="0">
                    <a:pos x="connsiteX0" y="connsiteY0"/>
                  </a:cxn>
                  <a:cxn ang="0">
                    <a:pos x="connsiteX1" y="connsiteY1"/>
                  </a:cxn>
                </a:cxnLst>
                <a:rect l="l" t="t" r="r" b="b"/>
                <a:pathLst>
                  <a:path w="76200" h="76200">
                    <a:moveTo>
                      <a:pt x="-3402" y="74898"/>
                    </a:moveTo>
                    <a:lnTo>
                      <a:pt x="7279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12" name="任意多边形: 形状 4711">
                <a:extLst>
                  <a:ext uri="{FF2B5EF4-FFF2-40B4-BE49-F238E27FC236}">
                    <a16:creationId xmlns:a16="http://schemas.microsoft.com/office/drawing/2014/main" id="{D718B4E6-BFDE-DE3B-DB71-723DB36DEE0D}"/>
                  </a:ext>
                </a:extLst>
              </p:cNvPr>
              <p:cNvSpPr/>
              <p:nvPr/>
            </p:nvSpPr>
            <p:spPr>
              <a:xfrm>
                <a:off x="34073288" y="15814030"/>
                <a:ext cx="76200" cy="76200"/>
              </a:xfrm>
              <a:custGeom>
                <a:avLst/>
                <a:gdLst>
                  <a:gd name="connsiteX0" fmla="*/ -3402 w 76200"/>
                  <a:gd name="connsiteY0" fmla="*/ -1302 h 76200"/>
                  <a:gd name="connsiteX1" fmla="*/ 72798 w 76200"/>
                  <a:gd name="connsiteY1" fmla="*/ 74898 h 76200"/>
                </a:gdLst>
                <a:ahLst/>
                <a:cxnLst>
                  <a:cxn ang="0">
                    <a:pos x="connsiteX0" y="connsiteY0"/>
                  </a:cxn>
                  <a:cxn ang="0">
                    <a:pos x="connsiteX1" y="connsiteY1"/>
                  </a:cxn>
                </a:cxnLst>
                <a:rect l="l" t="t" r="r" b="b"/>
                <a:pathLst>
                  <a:path w="76200" h="76200">
                    <a:moveTo>
                      <a:pt x="-3402" y="-1302"/>
                    </a:moveTo>
                    <a:lnTo>
                      <a:pt x="72798" y="7489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13" name="任意多边形: 形状 4712">
                <a:extLst>
                  <a:ext uri="{FF2B5EF4-FFF2-40B4-BE49-F238E27FC236}">
                    <a16:creationId xmlns:a16="http://schemas.microsoft.com/office/drawing/2014/main" id="{BE1349F3-C203-1F39-DAB3-44716FB51929}"/>
                  </a:ext>
                </a:extLst>
              </p:cNvPr>
              <p:cNvSpPr/>
              <p:nvPr/>
            </p:nvSpPr>
            <p:spPr>
              <a:xfrm>
                <a:off x="34987688" y="1459483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14" name="任意多边形: 形状 4713">
                <a:extLst>
                  <a:ext uri="{FF2B5EF4-FFF2-40B4-BE49-F238E27FC236}">
                    <a16:creationId xmlns:a16="http://schemas.microsoft.com/office/drawing/2014/main" id="{B290F042-F423-B959-B73F-76737C3F326E}"/>
                  </a:ext>
                </a:extLst>
              </p:cNvPr>
              <p:cNvSpPr/>
              <p:nvPr/>
            </p:nvSpPr>
            <p:spPr>
              <a:xfrm>
                <a:off x="35016263" y="14290030"/>
                <a:ext cx="9525" cy="304800"/>
              </a:xfrm>
              <a:custGeom>
                <a:avLst/>
                <a:gdLst>
                  <a:gd name="connsiteX0" fmla="*/ -3402 w 9525"/>
                  <a:gd name="connsiteY0" fmla="*/ -1302 h 304800"/>
                  <a:gd name="connsiteX1" fmla="*/ -3402 w 9525"/>
                  <a:gd name="connsiteY1" fmla="*/ 303498 h 304800"/>
                </a:gdLst>
                <a:ahLst/>
                <a:cxnLst>
                  <a:cxn ang="0">
                    <a:pos x="connsiteX0" y="connsiteY0"/>
                  </a:cxn>
                  <a:cxn ang="0">
                    <a:pos x="connsiteX1" y="connsiteY1"/>
                  </a:cxn>
                </a:cxnLst>
                <a:rect l="l" t="t" r="r" b="b"/>
                <a:pathLst>
                  <a:path w="9525" h="304800">
                    <a:moveTo>
                      <a:pt x="-3402" y="-1302"/>
                    </a:moveTo>
                    <a:lnTo>
                      <a:pt x="-3402" y="30349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15" name="任意多边形: 形状 4714">
                <a:extLst>
                  <a:ext uri="{FF2B5EF4-FFF2-40B4-BE49-F238E27FC236}">
                    <a16:creationId xmlns:a16="http://schemas.microsoft.com/office/drawing/2014/main" id="{4EC85D51-4A35-3C2B-D1FB-BE8473F5ED34}"/>
                  </a:ext>
                </a:extLst>
              </p:cNvPr>
              <p:cNvSpPr/>
              <p:nvPr/>
            </p:nvSpPr>
            <p:spPr>
              <a:xfrm>
                <a:off x="34987688" y="1385188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16" name="任意多边形: 形状 4715">
                <a:extLst>
                  <a:ext uri="{FF2B5EF4-FFF2-40B4-BE49-F238E27FC236}">
                    <a16:creationId xmlns:a16="http://schemas.microsoft.com/office/drawing/2014/main" id="{76D2081E-71BE-8CCA-4DBB-D01F7DF9E83C}"/>
                  </a:ext>
                </a:extLst>
              </p:cNvPr>
              <p:cNvSpPr/>
              <p:nvPr/>
            </p:nvSpPr>
            <p:spPr>
              <a:xfrm>
                <a:off x="35016263" y="13851880"/>
                <a:ext cx="9525" cy="66675"/>
              </a:xfrm>
              <a:custGeom>
                <a:avLst/>
                <a:gdLst>
                  <a:gd name="connsiteX0" fmla="*/ -3402 w 9525"/>
                  <a:gd name="connsiteY0" fmla="*/ -1302 h 66675"/>
                  <a:gd name="connsiteX1" fmla="*/ -3402 w 9525"/>
                  <a:gd name="connsiteY1" fmla="*/ 65373 h 66675"/>
                </a:gdLst>
                <a:ahLst/>
                <a:cxnLst>
                  <a:cxn ang="0">
                    <a:pos x="connsiteX0" y="connsiteY0"/>
                  </a:cxn>
                  <a:cxn ang="0">
                    <a:pos x="connsiteX1" y="connsiteY1"/>
                  </a:cxn>
                </a:cxnLst>
                <a:rect l="l" t="t" r="r" b="b"/>
                <a:pathLst>
                  <a:path w="9525" h="66675">
                    <a:moveTo>
                      <a:pt x="-3402" y="-1302"/>
                    </a:moveTo>
                    <a:lnTo>
                      <a:pt x="-3402" y="6537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17" name="任意多边形: 形状 4716">
                <a:extLst>
                  <a:ext uri="{FF2B5EF4-FFF2-40B4-BE49-F238E27FC236}">
                    <a16:creationId xmlns:a16="http://schemas.microsoft.com/office/drawing/2014/main" id="{2498E4B1-A20E-435F-BB09-2D7E6DD7B31A}"/>
                  </a:ext>
                </a:extLst>
              </p:cNvPr>
              <p:cNvSpPr/>
              <p:nvPr/>
            </p:nvSpPr>
            <p:spPr>
              <a:xfrm>
                <a:off x="34911488" y="13918555"/>
                <a:ext cx="209550" cy="371475"/>
              </a:xfrm>
              <a:custGeom>
                <a:avLst/>
                <a:gdLst>
                  <a:gd name="connsiteX0" fmla="*/ -3402 w 209550"/>
                  <a:gd name="connsiteY0" fmla="*/ -1302 h 371475"/>
                  <a:gd name="connsiteX1" fmla="*/ 206148 w 209550"/>
                  <a:gd name="connsiteY1" fmla="*/ -1302 h 371475"/>
                  <a:gd name="connsiteX2" fmla="*/ 206148 w 209550"/>
                  <a:gd name="connsiteY2" fmla="*/ 370173 h 371475"/>
                  <a:gd name="connsiteX3" fmla="*/ -3402 w 209550"/>
                  <a:gd name="connsiteY3" fmla="*/ 370173 h 371475"/>
                </a:gdLst>
                <a:ahLst/>
                <a:cxnLst>
                  <a:cxn ang="0">
                    <a:pos x="connsiteX0" y="connsiteY0"/>
                  </a:cxn>
                  <a:cxn ang="0">
                    <a:pos x="connsiteX1" y="connsiteY1"/>
                  </a:cxn>
                  <a:cxn ang="0">
                    <a:pos x="connsiteX2" y="connsiteY2"/>
                  </a:cxn>
                  <a:cxn ang="0">
                    <a:pos x="connsiteX3" y="connsiteY3"/>
                  </a:cxn>
                </a:cxnLst>
                <a:rect l="l" t="t" r="r" b="b"/>
                <a:pathLst>
                  <a:path w="209550" h="371475">
                    <a:moveTo>
                      <a:pt x="-3402" y="-1302"/>
                    </a:moveTo>
                    <a:lnTo>
                      <a:pt x="206148" y="-1302"/>
                    </a:lnTo>
                    <a:lnTo>
                      <a:pt x="206148" y="370173"/>
                    </a:lnTo>
                    <a:lnTo>
                      <a:pt x="-3402" y="370173"/>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18" name="任意多边形: 形状 4717">
                <a:extLst>
                  <a:ext uri="{FF2B5EF4-FFF2-40B4-BE49-F238E27FC236}">
                    <a16:creationId xmlns:a16="http://schemas.microsoft.com/office/drawing/2014/main" id="{2197A3FD-90BF-0D4D-5BDA-4EDF8218F173}"/>
                  </a:ext>
                </a:extLst>
              </p:cNvPr>
              <p:cNvSpPr/>
              <p:nvPr/>
            </p:nvSpPr>
            <p:spPr>
              <a:xfrm>
                <a:off x="34911488" y="13918555"/>
                <a:ext cx="209550" cy="371475"/>
              </a:xfrm>
              <a:custGeom>
                <a:avLst/>
                <a:gdLst>
                  <a:gd name="connsiteX0" fmla="*/ -3402 w 209550"/>
                  <a:gd name="connsiteY0" fmla="*/ -1302 h 371475"/>
                  <a:gd name="connsiteX1" fmla="*/ 206148 w 209550"/>
                  <a:gd name="connsiteY1" fmla="*/ -1302 h 371475"/>
                  <a:gd name="connsiteX2" fmla="*/ 206148 w 209550"/>
                  <a:gd name="connsiteY2" fmla="*/ 370173 h 371475"/>
                  <a:gd name="connsiteX3" fmla="*/ -3402 w 209550"/>
                  <a:gd name="connsiteY3" fmla="*/ 370173 h 371475"/>
                </a:gdLst>
                <a:ahLst/>
                <a:cxnLst>
                  <a:cxn ang="0">
                    <a:pos x="connsiteX0" y="connsiteY0"/>
                  </a:cxn>
                  <a:cxn ang="0">
                    <a:pos x="connsiteX1" y="connsiteY1"/>
                  </a:cxn>
                  <a:cxn ang="0">
                    <a:pos x="connsiteX2" y="connsiteY2"/>
                  </a:cxn>
                  <a:cxn ang="0">
                    <a:pos x="connsiteX3" y="connsiteY3"/>
                  </a:cxn>
                </a:cxnLst>
                <a:rect l="l" t="t" r="r" b="b"/>
                <a:pathLst>
                  <a:path w="209550" h="371475">
                    <a:moveTo>
                      <a:pt x="-3402" y="-1302"/>
                    </a:moveTo>
                    <a:lnTo>
                      <a:pt x="206148" y="-1302"/>
                    </a:lnTo>
                    <a:lnTo>
                      <a:pt x="206148" y="370173"/>
                    </a:lnTo>
                    <a:lnTo>
                      <a:pt x="-3402" y="370173"/>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19" name="任意多边形: 形状 4718">
                <a:extLst>
                  <a:ext uri="{FF2B5EF4-FFF2-40B4-BE49-F238E27FC236}">
                    <a16:creationId xmlns:a16="http://schemas.microsoft.com/office/drawing/2014/main" id="{B8DFA885-3BF6-16CA-0349-D6ABADFB1BE8}"/>
                  </a:ext>
                </a:extLst>
              </p:cNvPr>
              <p:cNvSpPr/>
              <p:nvPr/>
            </p:nvSpPr>
            <p:spPr>
              <a:xfrm>
                <a:off x="34911488" y="1391855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20" name="任意多边形: 形状 4719">
                <a:extLst>
                  <a:ext uri="{FF2B5EF4-FFF2-40B4-BE49-F238E27FC236}">
                    <a16:creationId xmlns:a16="http://schemas.microsoft.com/office/drawing/2014/main" id="{E84FFA8C-9469-A8F3-9D3B-BAA91A5A2668}"/>
                  </a:ext>
                </a:extLst>
              </p:cNvPr>
              <p:cNvSpPr/>
              <p:nvPr/>
            </p:nvSpPr>
            <p:spPr>
              <a:xfrm>
                <a:off x="34911488" y="1429003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21" name="任意多边形: 形状 4720">
                <a:extLst>
                  <a:ext uri="{FF2B5EF4-FFF2-40B4-BE49-F238E27FC236}">
                    <a16:creationId xmlns:a16="http://schemas.microsoft.com/office/drawing/2014/main" id="{F1933072-BF97-F3E2-2A02-6E3018BEC724}"/>
                  </a:ext>
                </a:extLst>
              </p:cNvPr>
              <p:cNvSpPr/>
              <p:nvPr/>
            </p:nvSpPr>
            <p:spPr>
              <a:xfrm>
                <a:off x="34911488" y="1399475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22" name="任意多边形: 形状 4721">
                <a:extLst>
                  <a:ext uri="{FF2B5EF4-FFF2-40B4-BE49-F238E27FC236}">
                    <a16:creationId xmlns:a16="http://schemas.microsoft.com/office/drawing/2014/main" id="{699E3CDC-FA78-9B21-A75C-F8A15C68F569}"/>
                  </a:ext>
                </a:extLst>
              </p:cNvPr>
              <p:cNvSpPr/>
              <p:nvPr/>
            </p:nvSpPr>
            <p:spPr>
              <a:xfrm>
                <a:off x="34978163" y="14109055"/>
                <a:ext cx="76200" cy="76200"/>
              </a:xfrm>
              <a:custGeom>
                <a:avLst/>
                <a:gdLst>
                  <a:gd name="connsiteX0" fmla="*/ -3402 w 76200"/>
                  <a:gd name="connsiteY0" fmla="*/ 74898 h 76200"/>
                  <a:gd name="connsiteX1" fmla="*/ 72798 w 76200"/>
                  <a:gd name="connsiteY1" fmla="*/ -1302 h 76200"/>
                </a:gdLst>
                <a:ahLst/>
                <a:cxnLst>
                  <a:cxn ang="0">
                    <a:pos x="connsiteX0" y="connsiteY0"/>
                  </a:cxn>
                  <a:cxn ang="0">
                    <a:pos x="connsiteX1" y="connsiteY1"/>
                  </a:cxn>
                </a:cxnLst>
                <a:rect l="l" t="t" r="r" b="b"/>
                <a:pathLst>
                  <a:path w="76200" h="76200">
                    <a:moveTo>
                      <a:pt x="-3402" y="74898"/>
                    </a:moveTo>
                    <a:lnTo>
                      <a:pt x="7279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23" name="任意多边形: 形状 4722">
                <a:extLst>
                  <a:ext uri="{FF2B5EF4-FFF2-40B4-BE49-F238E27FC236}">
                    <a16:creationId xmlns:a16="http://schemas.microsoft.com/office/drawing/2014/main" id="{5451444B-F2E7-07F9-255D-C360267ED659}"/>
                  </a:ext>
                </a:extLst>
              </p:cNvPr>
              <p:cNvSpPr/>
              <p:nvPr/>
            </p:nvSpPr>
            <p:spPr>
              <a:xfrm>
                <a:off x="34978163" y="14109055"/>
                <a:ext cx="76200" cy="76200"/>
              </a:xfrm>
              <a:custGeom>
                <a:avLst/>
                <a:gdLst>
                  <a:gd name="connsiteX0" fmla="*/ -3402 w 76200"/>
                  <a:gd name="connsiteY0" fmla="*/ -1302 h 76200"/>
                  <a:gd name="connsiteX1" fmla="*/ 72798 w 76200"/>
                  <a:gd name="connsiteY1" fmla="*/ 74898 h 76200"/>
                </a:gdLst>
                <a:ahLst/>
                <a:cxnLst>
                  <a:cxn ang="0">
                    <a:pos x="connsiteX0" y="connsiteY0"/>
                  </a:cxn>
                  <a:cxn ang="0">
                    <a:pos x="connsiteX1" y="connsiteY1"/>
                  </a:cxn>
                </a:cxnLst>
                <a:rect l="l" t="t" r="r" b="b"/>
                <a:pathLst>
                  <a:path w="76200" h="76200">
                    <a:moveTo>
                      <a:pt x="-3402" y="-1302"/>
                    </a:moveTo>
                    <a:lnTo>
                      <a:pt x="72798" y="7489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24" name="任意多边形: 形状 4723">
                <a:extLst>
                  <a:ext uri="{FF2B5EF4-FFF2-40B4-BE49-F238E27FC236}">
                    <a16:creationId xmlns:a16="http://schemas.microsoft.com/office/drawing/2014/main" id="{D6DA8850-E0F9-C872-2E3E-9184F6A066FE}"/>
                  </a:ext>
                </a:extLst>
              </p:cNvPr>
              <p:cNvSpPr/>
              <p:nvPr/>
            </p:nvSpPr>
            <p:spPr>
              <a:xfrm>
                <a:off x="35902088" y="1339468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25" name="任意多边形: 形状 4724">
                <a:extLst>
                  <a:ext uri="{FF2B5EF4-FFF2-40B4-BE49-F238E27FC236}">
                    <a16:creationId xmlns:a16="http://schemas.microsoft.com/office/drawing/2014/main" id="{31496BA1-D0D6-0067-1C36-116F913909FB}"/>
                  </a:ext>
                </a:extLst>
              </p:cNvPr>
              <p:cNvSpPr/>
              <p:nvPr/>
            </p:nvSpPr>
            <p:spPr>
              <a:xfrm>
                <a:off x="35930663" y="13375630"/>
                <a:ext cx="9525" cy="19050"/>
              </a:xfrm>
              <a:custGeom>
                <a:avLst/>
                <a:gdLst>
                  <a:gd name="connsiteX0" fmla="*/ -3402 w 9525"/>
                  <a:gd name="connsiteY0" fmla="*/ -1302 h 19050"/>
                  <a:gd name="connsiteX1" fmla="*/ -3402 w 9525"/>
                  <a:gd name="connsiteY1" fmla="*/ 17748 h 19050"/>
                </a:gdLst>
                <a:ahLst/>
                <a:cxnLst>
                  <a:cxn ang="0">
                    <a:pos x="connsiteX0" y="connsiteY0"/>
                  </a:cxn>
                  <a:cxn ang="0">
                    <a:pos x="connsiteX1" y="connsiteY1"/>
                  </a:cxn>
                </a:cxnLst>
                <a:rect l="l" t="t" r="r" b="b"/>
                <a:pathLst>
                  <a:path w="9525" h="19050">
                    <a:moveTo>
                      <a:pt x="-3402" y="-1302"/>
                    </a:moveTo>
                    <a:lnTo>
                      <a:pt x="-3402" y="1774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26" name="任意多边形: 形状 4725">
                <a:extLst>
                  <a:ext uri="{FF2B5EF4-FFF2-40B4-BE49-F238E27FC236}">
                    <a16:creationId xmlns:a16="http://schemas.microsoft.com/office/drawing/2014/main" id="{99CF1EFF-CE75-6FF9-8927-81EDF9FD6837}"/>
                  </a:ext>
                </a:extLst>
              </p:cNvPr>
              <p:cNvSpPr/>
              <p:nvPr/>
            </p:nvSpPr>
            <p:spPr>
              <a:xfrm>
                <a:off x="35902088" y="1310893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27" name="任意多边形: 形状 4726">
                <a:extLst>
                  <a:ext uri="{FF2B5EF4-FFF2-40B4-BE49-F238E27FC236}">
                    <a16:creationId xmlns:a16="http://schemas.microsoft.com/office/drawing/2014/main" id="{E628FB07-9D25-BBDA-858A-57AB28C6ADD5}"/>
                  </a:ext>
                </a:extLst>
              </p:cNvPr>
              <p:cNvSpPr/>
              <p:nvPr/>
            </p:nvSpPr>
            <p:spPr>
              <a:xfrm>
                <a:off x="35930663" y="13108930"/>
                <a:ext cx="9525" cy="123825"/>
              </a:xfrm>
              <a:custGeom>
                <a:avLst/>
                <a:gdLst>
                  <a:gd name="connsiteX0" fmla="*/ -3402 w 9525"/>
                  <a:gd name="connsiteY0" fmla="*/ -1302 h 123825"/>
                  <a:gd name="connsiteX1" fmla="*/ -3402 w 9525"/>
                  <a:gd name="connsiteY1" fmla="*/ 122523 h 123825"/>
                </a:gdLst>
                <a:ahLst/>
                <a:cxnLst>
                  <a:cxn ang="0">
                    <a:pos x="connsiteX0" y="connsiteY0"/>
                  </a:cxn>
                  <a:cxn ang="0">
                    <a:pos x="connsiteX1" y="connsiteY1"/>
                  </a:cxn>
                </a:cxnLst>
                <a:rect l="l" t="t" r="r" b="b"/>
                <a:pathLst>
                  <a:path w="9525" h="123825">
                    <a:moveTo>
                      <a:pt x="-3402" y="-1302"/>
                    </a:moveTo>
                    <a:lnTo>
                      <a:pt x="-3402" y="12252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28" name="任意多边形: 形状 4727">
                <a:extLst>
                  <a:ext uri="{FF2B5EF4-FFF2-40B4-BE49-F238E27FC236}">
                    <a16:creationId xmlns:a16="http://schemas.microsoft.com/office/drawing/2014/main" id="{2B354B92-4CCB-B78C-6AFD-F7D0DF4275A7}"/>
                  </a:ext>
                </a:extLst>
              </p:cNvPr>
              <p:cNvSpPr/>
              <p:nvPr/>
            </p:nvSpPr>
            <p:spPr>
              <a:xfrm>
                <a:off x="35825888" y="13232755"/>
                <a:ext cx="209550" cy="142875"/>
              </a:xfrm>
              <a:custGeom>
                <a:avLst/>
                <a:gdLst>
                  <a:gd name="connsiteX0" fmla="*/ -3402 w 209550"/>
                  <a:gd name="connsiteY0" fmla="*/ -1302 h 142875"/>
                  <a:gd name="connsiteX1" fmla="*/ 206148 w 209550"/>
                  <a:gd name="connsiteY1" fmla="*/ -1302 h 142875"/>
                  <a:gd name="connsiteX2" fmla="*/ 206148 w 209550"/>
                  <a:gd name="connsiteY2" fmla="*/ 141573 h 142875"/>
                  <a:gd name="connsiteX3" fmla="*/ -3402 w 209550"/>
                  <a:gd name="connsiteY3" fmla="*/ 141573 h 142875"/>
                </a:gdLst>
                <a:ahLst/>
                <a:cxnLst>
                  <a:cxn ang="0">
                    <a:pos x="connsiteX0" y="connsiteY0"/>
                  </a:cxn>
                  <a:cxn ang="0">
                    <a:pos x="connsiteX1" y="connsiteY1"/>
                  </a:cxn>
                  <a:cxn ang="0">
                    <a:pos x="connsiteX2" y="connsiteY2"/>
                  </a:cxn>
                  <a:cxn ang="0">
                    <a:pos x="connsiteX3" y="connsiteY3"/>
                  </a:cxn>
                </a:cxnLst>
                <a:rect l="l" t="t" r="r" b="b"/>
                <a:pathLst>
                  <a:path w="209550" h="142875">
                    <a:moveTo>
                      <a:pt x="-3402" y="-1302"/>
                    </a:moveTo>
                    <a:lnTo>
                      <a:pt x="206148" y="-1302"/>
                    </a:lnTo>
                    <a:lnTo>
                      <a:pt x="206148" y="141573"/>
                    </a:lnTo>
                    <a:lnTo>
                      <a:pt x="-3402" y="141573"/>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29" name="任意多边形: 形状 4728">
                <a:extLst>
                  <a:ext uri="{FF2B5EF4-FFF2-40B4-BE49-F238E27FC236}">
                    <a16:creationId xmlns:a16="http://schemas.microsoft.com/office/drawing/2014/main" id="{024B4B69-D445-FAE5-6DD0-C2210CD4CB21}"/>
                  </a:ext>
                </a:extLst>
              </p:cNvPr>
              <p:cNvSpPr/>
              <p:nvPr/>
            </p:nvSpPr>
            <p:spPr>
              <a:xfrm>
                <a:off x="35825888" y="13232755"/>
                <a:ext cx="209550" cy="142875"/>
              </a:xfrm>
              <a:custGeom>
                <a:avLst/>
                <a:gdLst>
                  <a:gd name="connsiteX0" fmla="*/ -3402 w 209550"/>
                  <a:gd name="connsiteY0" fmla="*/ -1302 h 142875"/>
                  <a:gd name="connsiteX1" fmla="*/ 206148 w 209550"/>
                  <a:gd name="connsiteY1" fmla="*/ -1302 h 142875"/>
                  <a:gd name="connsiteX2" fmla="*/ 206148 w 209550"/>
                  <a:gd name="connsiteY2" fmla="*/ 141573 h 142875"/>
                  <a:gd name="connsiteX3" fmla="*/ -3402 w 209550"/>
                  <a:gd name="connsiteY3" fmla="*/ 141573 h 142875"/>
                </a:gdLst>
                <a:ahLst/>
                <a:cxnLst>
                  <a:cxn ang="0">
                    <a:pos x="connsiteX0" y="connsiteY0"/>
                  </a:cxn>
                  <a:cxn ang="0">
                    <a:pos x="connsiteX1" y="connsiteY1"/>
                  </a:cxn>
                  <a:cxn ang="0">
                    <a:pos x="connsiteX2" y="connsiteY2"/>
                  </a:cxn>
                  <a:cxn ang="0">
                    <a:pos x="connsiteX3" y="connsiteY3"/>
                  </a:cxn>
                </a:cxnLst>
                <a:rect l="l" t="t" r="r" b="b"/>
                <a:pathLst>
                  <a:path w="209550" h="142875">
                    <a:moveTo>
                      <a:pt x="-3402" y="-1302"/>
                    </a:moveTo>
                    <a:lnTo>
                      <a:pt x="206148" y="-1302"/>
                    </a:lnTo>
                    <a:lnTo>
                      <a:pt x="206148" y="141573"/>
                    </a:lnTo>
                    <a:lnTo>
                      <a:pt x="-3402" y="141573"/>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30" name="任意多边形: 形状 4729">
                <a:extLst>
                  <a:ext uri="{FF2B5EF4-FFF2-40B4-BE49-F238E27FC236}">
                    <a16:creationId xmlns:a16="http://schemas.microsoft.com/office/drawing/2014/main" id="{F92FBF03-46CA-C74C-EFA6-C42A3D4ABC91}"/>
                  </a:ext>
                </a:extLst>
              </p:cNvPr>
              <p:cNvSpPr/>
              <p:nvPr/>
            </p:nvSpPr>
            <p:spPr>
              <a:xfrm>
                <a:off x="35825888" y="1323275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31" name="任意多边形: 形状 4730">
                <a:extLst>
                  <a:ext uri="{FF2B5EF4-FFF2-40B4-BE49-F238E27FC236}">
                    <a16:creationId xmlns:a16="http://schemas.microsoft.com/office/drawing/2014/main" id="{FC7A3DDC-86FE-B8D4-9F72-5D8C19DDB1B6}"/>
                  </a:ext>
                </a:extLst>
              </p:cNvPr>
              <p:cNvSpPr/>
              <p:nvPr/>
            </p:nvSpPr>
            <p:spPr>
              <a:xfrm>
                <a:off x="35825888" y="1337563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32" name="任意多边形: 形状 4731">
                <a:extLst>
                  <a:ext uri="{FF2B5EF4-FFF2-40B4-BE49-F238E27FC236}">
                    <a16:creationId xmlns:a16="http://schemas.microsoft.com/office/drawing/2014/main" id="{C3D9E094-E7EB-389D-3C57-5CC99C646769}"/>
                  </a:ext>
                </a:extLst>
              </p:cNvPr>
              <p:cNvSpPr/>
              <p:nvPr/>
            </p:nvSpPr>
            <p:spPr>
              <a:xfrm>
                <a:off x="35825888" y="1335658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33" name="任意多边形: 形状 4732">
                <a:extLst>
                  <a:ext uri="{FF2B5EF4-FFF2-40B4-BE49-F238E27FC236}">
                    <a16:creationId xmlns:a16="http://schemas.microsoft.com/office/drawing/2014/main" id="{9FA71BFB-C12B-5EC3-6228-1B1688664976}"/>
                  </a:ext>
                </a:extLst>
              </p:cNvPr>
              <p:cNvSpPr/>
              <p:nvPr/>
            </p:nvSpPr>
            <p:spPr>
              <a:xfrm>
                <a:off x="35892563" y="13251805"/>
                <a:ext cx="76200" cy="76200"/>
              </a:xfrm>
              <a:custGeom>
                <a:avLst/>
                <a:gdLst>
                  <a:gd name="connsiteX0" fmla="*/ -3402 w 76200"/>
                  <a:gd name="connsiteY0" fmla="*/ 74898 h 76200"/>
                  <a:gd name="connsiteX1" fmla="*/ 72798 w 76200"/>
                  <a:gd name="connsiteY1" fmla="*/ -1302 h 76200"/>
                </a:gdLst>
                <a:ahLst/>
                <a:cxnLst>
                  <a:cxn ang="0">
                    <a:pos x="connsiteX0" y="connsiteY0"/>
                  </a:cxn>
                  <a:cxn ang="0">
                    <a:pos x="connsiteX1" y="connsiteY1"/>
                  </a:cxn>
                </a:cxnLst>
                <a:rect l="l" t="t" r="r" b="b"/>
                <a:pathLst>
                  <a:path w="76200" h="76200">
                    <a:moveTo>
                      <a:pt x="-3402" y="74898"/>
                    </a:moveTo>
                    <a:lnTo>
                      <a:pt x="7279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34" name="任意多边形: 形状 4733">
                <a:extLst>
                  <a:ext uri="{FF2B5EF4-FFF2-40B4-BE49-F238E27FC236}">
                    <a16:creationId xmlns:a16="http://schemas.microsoft.com/office/drawing/2014/main" id="{E499FE16-4548-5FAE-4F41-555D0B7D9A24}"/>
                  </a:ext>
                </a:extLst>
              </p:cNvPr>
              <p:cNvSpPr/>
              <p:nvPr/>
            </p:nvSpPr>
            <p:spPr>
              <a:xfrm>
                <a:off x="35892563" y="13251805"/>
                <a:ext cx="76200" cy="76200"/>
              </a:xfrm>
              <a:custGeom>
                <a:avLst/>
                <a:gdLst>
                  <a:gd name="connsiteX0" fmla="*/ -3402 w 76200"/>
                  <a:gd name="connsiteY0" fmla="*/ -1302 h 76200"/>
                  <a:gd name="connsiteX1" fmla="*/ 72798 w 76200"/>
                  <a:gd name="connsiteY1" fmla="*/ 74898 h 76200"/>
                </a:gdLst>
                <a:ahLst/>
                <a:cxnLst>
                  <a:cxn ang="0">
                    <a:pos x="connsiteX0" y="connsiteY0"/>
                  </a:cxn>
                  <a:cxn ang="0">
                    <a:pos x="connsiteX1" y="connsiteY1"/>
                  </a:cxn>
                </a:cxnLst>
                <a:rect l="l" t="t" r="r" b="b"/>
                <a:pathLst>
                  <a:path w="76200" h="76200">
                    <a:moveTo>
                      <a:pt x="-3402" y="-1302"/>
                    </a:moveTo>
                    <a:lnTo>
                      <a:pt x="72798" y="7489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35" name="任意多边形: 形状 4734">
                <a:extLst>
                  <a:ext uri="{FF2B5EF4-FFF2-40B4-BE49-F238E27FC236}">
                    <a16:creationId xmlns:a16="http://schemas.microsoft.com/office/drawing/2014/main" id="{2AEDFD90-F061-E31C-5505-54F872D5CAE1}"/>
                  </a:ext>
                </a:extLst>
              </p:cNvPr>
              <p:cNvSpPr/>
              <p:nvPr/>
            </p:nvSpPr>
            <p:spPr>
              <a:xfrm>
                <a:off x="36806963" y="1322323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36" name="任意多边形: 形状 4735">
                <a:extLst>
                  <a:ext uri="{FF2B5EF4-FFF2-40B4-BE49-F238E27FC236}">
                    <a16:creationId xmlns:a16="http://schemas.microsoft.com/office/drawing/2014/main" id="{CDE5E658-217F-81D3-2085-D25CC100FFAB}"/>
                  </a:ext>
                </a:extLst>
              </p:cNvPr>
              <p:cNvSpPr/>
              <p:nvPr/>
            </p:nvSpPr>
            <p:spPr>
              <a:xfrm>
                <a:off x="36835538" y="13185130"/>
                <a:ext cx="9525" cy="38100"/>
              </a:xfrm>
              <a:custGeom>
                <a:avLst/>
                <a:gdLst>
                  <a:gd name="connsiteX0" fmla="*/ -3402 w 9525"/>
                  <a:gd name="connsiteY0" fmla="*/ -1302 h 38100"/>
                  <a:gd name="connsiteX1" fmla="*/ -3402 w 9525"/>
                  <a:gd name="connsiteY1" fmla="*/ 36798 h 38100"/>
                </a:gdLst>
                <a:ahLst/>
                <a:cxnLst>
                  <a:cxn ang="0">
                    <a:pos x="connsiteX0" y="connsiteY0"/>
                  </a:cxn>
                  <a:cxn ang="0">
                    <a:pos x="connsiteX1" y="connsiteY1"/>
                  </a:cxn>
                </a:cxnLst>
                <a:rect l="l" t="t" r="r" b="b"/>
                <a:pathLst>
                  <a:path w="9525" h="38100">
                    <a:moveTo>
                      <a:pt x="-3402" y="-1302"/>
                    </a:moveTo>
                    <a:lnTo>
                      <a:pt x="-3402" y="3679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37" name="任意多边形: 形状 4736">
                <a:extLst>
                  <a:ext uri="{FF2B5EF4-FFF2-40B4-BE49-F238E27FC236}">
                    <a16:creationId xmlns:a16="http://schemas.microsoft.com/office/drawing/2014/main" id="{6A62CA55-978C-854C-9ACA-EFF7F0CF4B5A}"/>
                  </a:ext>
                </a:extLst>
              </p:cNvPr>
              <p:cNvSpPr/>
              <p:nvPr/>
            </p:nvSpPr>
            <p:spPr>
              <a:xfrm>
                <a:off x="36806963" y="13118455"/>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38" name="任意多边形: 形状 4737">
                <a:extLst>
                  <a:ext uri="{FF2B5EF4-FFF2-40B4-BE49-F238E27FC236}">
                    <a16:creationId xmlns:a16="http://schemas.microsoft.com/office/drawing/2014/main" id="{E6B6EB6C-5ED6-743E-624F-15D6BA84CCBE}"/>
                  </a:ext>
                </a:extLst>
              </p:cNvPr>
              <p:cNvSpPr/>
              <p:nvPr/>
            </p:nvSpPr>
            <p:spPr>
              <a:xfrm>
                <a:off x="36835538" y="13118455"/>
                <a:ext cx="9525" cy="9525"/>
              </a:xfrm>
              <a:custGeom>
                <a:avLst/>
                <a:gdLst>
                  <a:gd name="connsiteX0" fmla="*/ -3402 w 9525"/>
                  <a:gd name="connsiteY0" fmla="*/ -1302 h 9525"/>
                  <a:gd name="connsiteX1" fmla="*/ -3402 w 9525"/>
                  <a:gd name="connsiteY1" fmla="*/ 8223 h 9525"/>
                </a:gdLst>
                <a:ahLst/>
                <a:cxnLst>
                  <a:cxn ang="0">
                    <a:pos x="connsiteX0" y="connsiteY0"/>
                  </a:cxn>
                  <a:cxn ang="0">
                    <a:pos x="connsiteX1" y="connsiteY1"/>
                  </a:cxn>
                </a:cxnLst>
                <a:rect l="l" t="t" r="r" b="b"/>
                <a:pathLst>
                  <a:path w="9525" h="9525">
                    <a:moveTo>
                      <a:pt x="-3402" y="-1302"/>
                    </a:moveTo>
                    <a:lnTo>
                      <a:pt x="-3402" y="8223"/>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39" name="任意多边形: 形状 4738">
                <a:extLst>
                  <a:ext uri="{FF2B5EF4-FFF2-40B4-BE49-F238E27FC236}">
                    <a16:creationId xmlns:a16="http://schemas.microsoft.com/office/drawing/2014/main" id="{4A1B36F7-48D3-8F92-5DC4-35AE040C9F9A}"/>
                  </a:ext>
                </a:extLst>
              </p:cNvPr>
              <p:cNvSpPr/>
              <p:nvPr/>
            </p:nvSpPr>
            <p:spPr>
              <a:xfrm>
                <a:off x="36730763" y="13127980"/>
                <a:ext cx="209550" cy="57150"/>
              </a:xfrm>
              <a:custGeom>
                <a:avLst/>
                <a:gdLst>
                  <a:gd name="connsiteX0" fmla="*/ -3402 w 209550"/>
                  <a:gd name="connsiteY0" fmla="*/ -1302 h 57150"/>
                  <a:gd name="connsiteX1" fmla="*/ 206148 w 209550"/>
                  <a:gd name="connsiteY1" fmla="*/ -1302 h 57150"/>
                  <a:gd name="connsiteX2" fmla="*/ 206148 w 209550"/>
                  <a:gd name="connsiteY2" fmla="*/ 55848 h 57150"/>
                  <a:gd name="connsiteX3" fmla="*/ -3402 w 209550"/>
                  <a:gd name="connsiteY3" fmla="*/ 55848 h 57150"/>
                </a:gdLst>
                <a:ahLst/>
                <a:cxnLst>
                  <a:cxn ang="0">
                    <a:pos x="connsiteX0" y="connsiteY0"/>
                  </a:cxn>
                  <a:cxn ang="0">
                    <a:pos x="connsiteX1" y="connsiteY1"/>
                  </a:cxn>
                  <a:cxn ang="0">
                    <a:pos x="connsiteX2" y="connsiteY2"/>
                  </a:cxn>
                  <a:cxn ang="0">
                    <a:pos x="connsiteX3" y="connsiteY3"/>
                  </a:cxn>
                </a:cxnLst>
                <a:rect l="l" t="t" r="r" b="b"/>
                <a:pathLst>
                  <a:path w="209550" h="57150">
                    <a:moveTo>
                      <a:pt x="-3402" y="-1302"/>
                    </a:moveTo>
                    <a:lnTo>
                      <a:pt x="206148" y="-1302"/>
                    </a:lnTo>
                    <a:lnTo>
                      <a:pt x="206148" y="55848"/>
                    </a:lnTo>
                    <a:lnTo>
                      <a:pt x="-3402" y="55848"/>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40" name="任意多边形: 形状 4739">
                <a:extLst>
                  <a:ext uri="{FF2B5EF4-FFF2-40B4-BE49-F238E27FC236}">
                    <a16:creationId xmlns:a16="http://schemas.microsoft.com/office/drawing/2014/main" id="{FBDBADF8-382B-7983-5789-5F4AFAE3BA96}"/>
                  </a:ext>
                </a:extLst>
              </p:cNvPr>
              <p:cNvSpPr/>
              <p:nvPr/>
            </p:nvSpPr>
            <p:spPr>
              <a:xfrm>
                <a:off x="36730763" y="13127980"/>
                <a:ext cx="209550" cy="57150"/>
              </a:xfrm>
              <a:custGeom>
                <a:avLst/>
                <a:gdLst>
                  <a:gd name="connsiteX0" fmla="*/ -3402 w 209550"/>
                  <a:gd name="connsiteY0" fmla="*/ -1302 h 57150"/>
                  <a:gd name="connsiteX1" fmla="*/ 206148 w 209550"/>
                  <a:gd name="connsiteY1" fmla="*/ -1302 h 57150"/>
                  <a:gd name="connsiteX2" fmla="*/ 206148 w 209550"/>
                  <a:gd name="connsiteY2" fmla="*/ 55848 h 57150"/>
                  <a:gd name="connsiteX3" fmla="*/ -3402 w 209550"/>
                  <a:gd name="connsiteY3" fmla="*/ 55848 h 57150"/>
                </a:gdLst>
                <a:ahLst/>
                <a:cxnLst>
                  <a:cxn ang="0">
                    <a:pos x="connsiteX0" y="connsiteY0"/>
                  </a:cxn>
                  <a:cxn ang="0">
                    <a:pos x="connsiteX1" y="connsiteY1"/>
                  </a:cxn>
                  <a:cxn ang="0">
                    <a:pos x="connsiteX2" y="connsiteY2"/>
                  </a:cxn>
                  <a:cxn ang="0">
                    <a:pos x="connsiteX3" y="connsiteY3"/>
                  </a:cxn>
                </a:cxnLst>
                <a:rect l="l" t="t" r="r" b="b"/>
                <a:pathLst>
                  <a:path w="209550" h="57150">
                    <a:moveTo>
                      <a:pt x="-3402" y="-1302"/>
                    </a:moveTo>
                    <a:lnTo>
                      <a:pt x="206148" y="-1302"/>
                    </a:lnTo>
                    <a:lnTo>
                      <a:pt x="206148" y="55848"/>
                    </a:lnTo>
                    <a:lnTo>
                      <a:pt x="-3402" y="55848"/>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41" name="任意多边形: 形状 4740">
                <a:extLst>
                  <a:ext uri="{FF2B5EF4-FFF2-40B4-BE49-F238E27FC236}">
                    <a16:creationId xmlns:a16="http://schemas.microsoft.com/office/drawing/2014/main" id="{F2B79C73-7300-6C60-AE18-B39C93AC177B}"/>
                  </a:ext>
                </a:extLst>
              </p:cNvPr>
              <p:cNvSpPr/>
              <p:nvPr/>
            </p:nvSpPr>
            <p:spPr>
              <a:xfrm>
                <a:off x="36730763" y="1312798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42" name="任意多边形: 形状 4741">
                <a:extLst>
                  <a:ext uri="{FF2B5EF4-FFF2-40B4-BE49-F238E27FC236}">
                    <a16:creationId xmlns:a16="http://schemas.microsoft.com/office/drawing/2014/main" id="{F8B66D02-189A-78F8-C91B-39948079B5AA}"/>
                  </a:ext>
                </a:extLst>
              </p:cNvPr>
              <p:cNvSpPr/>
              <p:nvPr/>
            </p:nvSpPr>
            <p:spPr>
              <a:xfrm>
                <a:off x="36730763" y="1318513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43" name="任意多边形: 形状 4742">
                <a:extLst>
                  <a:ext uri="{FF2B5EF4-FFF2-40B4-BE49-F238E27FC236}">
                    <a16:creationId xmlns:a16="http://schemas.microsoft.com/office/drawing/2014/main" id="{C7451E2C-E977-5C17-7B1F-393BF0C18956}"/>
                  </a:ext>
                </a:extLst>
              </p:cNvPr>
              <p:cNvSpPr/>
              <p:nvPr/>
            </p:nvSpPr>
            <p:spPr>
              <a:xfrm>
                <a:off x="36730763" y="1314703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44" name="任意多边形: 形状 4743">
                <a:extLst>
                  <a:ext uri="{FF2B5EF4-FFF2-40B4-BE49-F238E27FC236}">
                    <a16:creationId xmlns:a16="http://schemas.microsoft.com/office/drawing/2014/main" id="{1308486D-8E8F-1D3F-AA99-A76F2D890EAD}"/>
                  </a:ext>
                </a:extLst>
              </p:cNvPr>
              <p:cNvSpPr/>
              <p:nvPr/>
            </p:nvSpPr>
            <p:spPr>
              <a:xfrm>
                <a:off x="36797438" y="13118455"/>
                <a:ext cx="76200" cy="76200"/>
              </a:xfrm>
              <a:custGeom>
                <a:avLst/>
                <a:gdLst>
                  <a:gd name="connsiteX0" fmla="*/ -3402 w 76200"/>
                  <a:gd name="connsiteY0" fmla="*/ 74898 h 76200"/>
                  <a:gd name="connsiteX1" fmla="*/ 72798 w 76200"/>
                  <a:gd name="connsiteY1" fmla="*/ -1302 h 76200"/>
                </a:gdLst>
                <a:ahLst/>
                <a:cxnLst>
                  <a:cxn ang="0">
                    <a:pos x="connsiteX0" y="connsiteY0"/>
                  </a:cxn>
                  <a:cxn ang="0">
                    <a:pos x="connsiteX1" y="connsiteY1"/>
                  </a:cxn>
                </a:cxnLst>
                <a:rect l="l" t="t" r="r" b="b"/>
                <a:pathLst>
                  <a:path w="76200" h="76200">
                    <a:moveTo>
                      <a:pt x="-3402" y="74898"/>
                    </a:moveTo>
                    <a:lnTo>
                      <a:pt x="7279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45" name="任意多边形: 形状 4744">
                <a:extLst>
                  <a:ext uri="{FF2B5EF4-FFF2-40B4-BE49-F238E27FC236}">
                    <a16:creationId xmlns:a16="http://schemas.microsoft.com/office/drawing/2014/main" id="{C8A9900A-00CA-348C-04FF-DEFB366AA5D7}"/>
                  </a:ext>
                </a:extLst>
              </p:cNvPr>
              <p:cNvSpPr/>
              <p:nvPr/>
            </p:nvSpPr>
            <p:spPr>
              <a:xfrm>
                <a:off x="36797438" y="13118455"/>
                <a:ext cx="76200" cy="76200"/>
              </a:xfrm>
              <a:custGeom>
                <a:avLst/>
                <a:gdLst>
                  <a:gd name="connsiteX0" fmla="*/ -3402 w 76200"/>
                  <a:gd name="connsiteY0" fmla="*/ -1302 h 76200"/>
                  <a:gd name="connsiteX1" fmla="*/ 72798 w 76200"/>
                  <a:gd name="connsiteY1" fmla="*/ 74898 h 76200"/>
                </a:gdLst>
                <a:ahLst/>
                <a:cxnLst>
                  <a:cxn ang="0">
                    <a:pos x="connsiteX0" y="connsiteY0"/>
                  </a:cxn>
                  <a:cxn ang="0">
                    <a:pos x="connsiteX1" y="connsiteY1"/>
                  </a:cxn>
                </a:cxnLst>
                <a:rect l="l" t="t" r="r" b="b"/>
                <a:pathLst>
                  <a:path w="76200" h="76200">
                    <a:moveTo>
                      <a:pt x="-3402" y="-1302"/>
                    </a:moveTo>
                    <a:lnTo>
                      <a:pt x="72798" y="7489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46" name="任意多边形: 形状 4745">
                <a:extLst>
                  <a:ext uri="{FF2B5EF4-FFF2-40B4-BE49-F238E27FC236}">
                    <a16:creationId xmlns:a16="http://schemas.microsoft.com/office/drawing/2014/main" id="{E81F1E2B-0E6E-7470-44F9-4E9910E0AE95}"/>
                  </a:ext>
                </a:extLst>
              </p:cNvPr>
              <p:cNvSpPr/>
              <p:nvPr/>
            </p:nvSpPr>
            <p:spPr>
              <a:xfrm>
                <a:off x="37711838" y="1347088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47" name="任意多边形: 形状 4746">
                <a:extLst>
                  <a:ext uri="{FF2B5EF4-FFF2-40B4-BE49-F238E27FC236}">
                    <a16:creationId xmlns:a16="http://schemas.microsoft.com/office/drawing/2014/main" id="{3DD55BC0-F3DF-B7C6-B6B4-5B09D441DFEE}"/>
                  </a:ext>
                </a:extLst>
              </p:cNvPr>
              <p:cNvSpPr/>
              <p:nvPr/>
            </p:nvSpPr>
            <p:spPr>
              <a:xfrm>
                <a:off x="37740413" y="13356580"/>
                <a:ext cx="9525" cy="114300"/>
              </a:xfrm>
              <a:custGeom>
                <a:avLst/>
                <a:gdLst>
                  <a:gd name="connsiteX0" fmla="*/ -3402 w 9525"/>
                  <a:gd name="connsiteY0" fmla="*/ -1302 h 114300"/>
                  <a:gd name="connsiteX1" fmla="*/ -3402 w 9525"/>
                  <a:gd name="connsiteY1" fmla="*/ 112998 h 114300"/>
                </a:gdLst>
                <a:ahLst/>
                <a:cxnLst>
                  <a:cxn ang="0">
                    <a:pos x="connsiteX0" y="connsiteY0"/>
                  </a:cxn>
                  <a:cxn ang="0">
                    <a:pos x="connsiteX1" y="connsiteY1"/>
                  </a:cxn>
                </a:cxnLst>
                <a:rect l="l" t="t" r="r" b="b"/>
                <a:pathLst>
                  <a:path w="9525" h="114300">
                    <a:moveTo>
                      <a:pt x="-3402" y="-1302"/>
                    </a:moveTo>
                    <a:lnTo>
                      <a:pt x="-3402" y="11299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48" name="任意多边形: 形状 4747">
                <a:extLst>
                  <a:ext uri="{FF2B5EF4-FFF2-40B4-BE49-F238E27FC236}">
                    <a16:creationId xmlns:a16="http://schemas.microsoft.com/office/drawing/2014/main" id="{17EC7785-34B1-68F7-924B-DF8C24E99730}"/>
                  </a:ext>
                </a:extLst>
              </p:cNvPr>
              <p:cNvSpPr/>
              <p:nvPr/>
            </p:nvSpPr>
            <p:spPr>
              <a:xfrm>
                <a:off x="37711838" y="13213705"/>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49" name="任意多边形: 形状 4748">
                <a:extLst>
                  <a:ext uri="{FF2B5EF4-FFF2-40B4-BE49-F238E27FC236}">
                    <a16:creationId xmlns:a16="http://schemas.microsoft.com/office/drawing/2014/main" id="{028FA706-4EA8-6133-9BFB-10BBDE4398C6}"/>
                  </a:ext>
                </a:extLst>
              </p:cNvPr>
              <p:cNvSpPr/>
              <p:nvPr/>
            </p:nvSpPr>
            <p:spPr>
              <a:xfrm>
                <a:off x="37740413" y="13213705"/>
                <a:ext cx="9525" cy="19050"/>
              </a:xfrm>
              <a:custGeom>
                <a:avLst/>
                <a:gdLst>
                  <a:gd name="connsiteX0" fmla="*/ -3402 w 9525"/>
                  <a:gd name="connsiteY0" fmla="*/ -1302 h 19050"/>
                  <a:gd name="connsiteX1" fmla="*/ -3402 w 9525"/>
                  <a:gd name="connsiteY1" fmla="*/ 17748 h 19050"/>
                </a:gdLst>
                <a:ahLst/>
                <a:cxnLst>
                  <a:cxn ang="0">
                    <a:pos x="connsiteX0" y="connsiteY0"/>
                  </a:cxn>
                  <a:cxn ang="0">
                    <a:pos x="connsiteX1" y="connsiteY1"/>
                  </a:cxn>
                </a:cxnLst>
                <a:rect l="l" t="t" r="r" b="b"/>
                <a:pathLst>
                  <a:path w="9525" h="19050">
                    <a:moveTo>
                      <a:pt x="-3402" y="-1302"/>
                    </a:moveTo>
                    <a:lnTo>
                      <a:pt x="-3402" y="1774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50" name="任意多边形: 形状 4749">
                <a:extLst>
                  <a:ext uri="{FF2B5EF4-FFF2-40B4-BE49-F238E27FC236}">
                    <a16:creationId xmlns:a16="http://schemas.microsoft.com/office/drawing/2014/main" id="{E490D2F9-3704-E945-956F-9C7E2A5C113D}"/>
                  </a:ext>
                </a:extLst>
              </p:cNvPr>
              <p:cNvSpPr/>
              <p:nvPr/>
            </p:nvSpPr>
            <p:spPr>
              <a:xfrm>
                <a:off x="37635638" y="13232755"/>
                <a:ext cx="209550" cy="123825"/>
              </a:xfrm>
              <a:custGeom>
                <a:avLst/>
                <a:gdLst>
                  <a:gd name="connsiteX0" fmla="*/ -3402 w 209550"/>
                  <a:gd name="connsiteY0" fmla="*/ -1302 h 123825"/>
                  <a:gd name="connsiteX1" fmla="*/ 206148 w 209550"/>
                  <a:gd name="connsiteY1" fmla="*/ -1302 h 123825"/>
                  <a:gd name="connsiteX2" fmla="*/ 206148 w 209550"/>
                  <a:gd name="connsiteY2" fmla="*/ 122523 h 123825"/>
                  <a:gd name="connsiteX3" fmla="*/ -3402 w 209550"/>
                  <a:gd name="connsiteY3" fmla="*/ 122523 h 123825"/>
                </a:gdLst>
                <a:ahLst/>
                <a:cxnLst>
                  <a:cxn ang="0">
                    <a:pos x="connsiteX0" y="connsiteY0"/>
                  </a:cxn>
                  <a:cxn ang="0">
                    <a:pos x="connsiteX1" y="connsiteY1"/>
                  </a:cxn>
                  <a:cxn ang="0">
                    <a:pos x="connsiteX2" y="connsiteY2"/>
                  </a:cxn>
                  <a:cxn ang="0">
                    <a:pos x="connsiteX3" y="connsiteY3"/>
                  </a:cxn>
                </a:cxnLst>
                <a:rect l="l" t="t" r="r" b="b"/>
                <a:pathLst>
                  <a:path w="209550" h="123825">
                    <a:moveTo>
                      <a:pt x="-3402" y="-1302"/>
                    </a:moveTo>
                    <a:lnTo>
                      <a:pt x="206148" y="-1302"/>
                    </a:lnTo>
                    <a:lnTo>
                      <a:pt x="206148" y="122523"/>
                    </a:lnTo>
                    <a:lnTo>
                      <a:pt x="-3402" y="122523"/>
                    </a:lnTo>
                    <a:close/>
                  </a:path>
                </a:pathLst>
              </a:custGeom>
              <a:solidFill>
                <a:srgbClr val="7F7F7F">
                  <a:alpha val="8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51" name="任意多边形: 形状 4750">
                <a:extLst>
                  <a:ext uri="{FF2B5EF4-FFF2-40B4-BE49-F238E27FC236}">
                    <a16:creationId xmlns:a16="http://schemas.microsoft.com/office/drawing/2014/main" id="{2A0D5D82-1C8D-6123-6ACE-0750957C5123}"/>
                  </a:ext>
                </a:extLst>
              </p:cNvPr>
              <p:cNvSpPr/>
              <p:nvPr/>
            </p:nvSpPr>
            <p:spPr>
              <a:xfrm>
                <a:off x="37635638" y="13232755"/>
                <a:ext cx="209550" cy="123825"/>
              </a:xfrm>
              <a:custGeom>
                <a:avLst/>
                <a:gdLst>
                  <a:gd name="connsiteX0" fmla="*/ -3402 w 209550"/>
                  <a:gd name="connsiteY0" fmla="*/ -1302 h 123825"/>
                  <a:gd name="connsiteX1" fmla="*/ 206148 w 209550"/>
                  <a:gd name="connsiteY1" fmla="*/ -1302 h 123825"/>
                  <a:gd name="connsiteX2" fmla="*/ 206148 w 209550"/>
                  <a:gd name="connsiteY2" fmla="*/ 122523 h 123825"/>
                  <a:gd name="connsiteX3" fmla="*/ -3402 w 209550"/>
                  <a:gd name="connsiteY3" fmla="*/ 122523 h 123825"/>
                </a:gdLst>
                <a:ahLst/>
                <a:cxnLst>
                  <a:cxn ang="0">
                    <a:pos x="connsiteX0" y="connsiteY0"/>
                  </a:cxn>
                  <a:cxn ang="0">
                    <a:pos x="connsiteX1" y="connsiteY1"/>
                  </a:cxn>
                  <a:cxn ang="0">
                    <a:pos x="connsiteX2" y="connsiteY2"/>
                  </a:cxn>
                  <a:cxn ang="0">
                    <a:pos x="connsiteX3" y="connsiteY3"/>
                  </a:cxn>
                </a:cxnLst>
                <a:rect l="l" t="t" r="r" b="b"/>
                <a:pathLst>
                  <a:path w="209550" h="123825">
                    <a:moveTo>
                      <a:pt x="-3402" y="-1302"/>
                    </a:moveTo>
                    <a:lnTo>
                      <a:pt x="206148" y="-1302"/>
                    </a:lnTo>
                    <a:lnTo>
                      <a:pt x="206148" y="122523"/>
                    </a:lnTo>
                    <a:lnTo>
                      <a:pt x="-3402" y="122523"/>
                    </a:lnTo>
                    <a:close/>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52" name="任意多边形: 形状 4751">
                <a:extLst>
                  <a:ext uri="{FF2B5EF4-FFF2-40B4-BE49-F238E27FC236}">
                    <a16:creationId xmlns:a16="http://schemas.microsoft.com/office/drawing/2014/main" id="{D01F9B06-38B5-990E-DF59-8281F8B6E3DA}"/>
                  </a:ext>
                </a:extLst>
              </p:cNvPr>
              <p:cNvSpPr/>
              <p:nvPr/>
            </p:nvSpPr>
            <p:spPr>
              <a:xfrm>
                <a:off x="37635638" y="1323275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53" name="任意多边形: 形状 4752">
                <a:extLst>
                  <a:ext uri="{FF2B5EF4-FFF2-40B4-BE49-F238E27FC236}">
                    <a16:creationId xmlns:a16="http://schemas.microsoft.com/office/drawing/2014/main" id="{F212E49D-B8CB-D86E-6A82-9075306B938D}"/>
                  </a:ext>
                </a:extLst>
              </p:cNvPr>
              <p:cNvSpPr/>
              <p:nvPr/>
            </p:nvSpPr>
            <p:spPr>
              <a:xfrm>
                <a:off x="37635638" y="1335658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54" name="任意多边形: 形状 4753">
                <a:extLst>
                  <a:ext uri="{FF2B5EF4-FFF2-40B4-BE49-F238E27FC236}">
                    <a16:creationId xmlns:a16="http://schemas.microsoft.com/office/drawing/2014/main" id="{F5C5AF7D-F97A-5A4D-8C6D-545E075FF3AF}"/>
                  </a:ext>
                </a:extLst>
              </p:cNvPr>
              <p:cNvSpPr/>
              <p:nvPr/>
            </p:nvSpPr>
            <p:spPr>
              <a:xfrm>
                <a:off x="37635638" y="1325180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55" name="任意多边形: 形状 4754">
                <a:extLst>
                  <a:ext uri="{FF2B5EF4-FFF2-40B4-BE49-F238E27FC236}">
                    <a16:creationId xmlns:a16="http://schemas.microsoft.com/office/drawing/2014/main" id="{B18F7574-373A-76AA-45F1-2B9C03597D5C}"/>
                  </a:ext>
                </a:extLst>
              </p:cNvPr>
              <p:cNvSpPr/>
              <p:nvPr/>
            </p:nvSpPr>
            <p:spPr>
              <a:xfrm>
                <a:off x="37702313" y="13270855"/>
                <a:ext cx="76200" cy="76200"/>
              </a:xfrm>
              <a:custGeom>
                <a:avLst/>
                <a:gdLst>
                  <a:gd name="connsiteX0" fmla="*/ -3402 w 76200"/>
                  <a:gd name="connsiteY0" fmla="*/ 74898 h 76200"/>
                  <a:gd name="connsiteX1" fmla="*/ 72798 w 76200"/>
                  <a:gd name="connsiteY1" fmla="*/ -1302 h 76200"/>
                </a:gdLst>
                <a:ahLst/>
                <a:cxnLst>
                  <a:cxn ang="0">
                    <a:pos x="connsiteX0" y="connsiteY0"/>
                  </a:cxn>
                  <a:cxn ang="0">
                    <a:pos x="connsiteX1" y="connsiteY1"/>
                  </a:cxn>
                </a:cxnLst>
                <a:rect l="l" t="t" r="r" b="b"/>
                <a:pathLst>
                  <a:path w="76200" h="76200">
                    <a:moveTo>
                      <a:pt x="-3402" y="74898"/>
                    </a:moveTo>
                    <a:lnTo>
                      <a:pt x="72798" y="-1302"/>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56" name="任意多边形: 形状 4755">
                <a:extLst>
                  <a:ext uri="{FF2B5EF4-FFF2-40B4-BE49-F238E27FC236}">
                    <a16:creationId xmlns:a16="http://schemas.microsoft.com/office/drawing/2014/main" id="{A619291C-7ED1-6A63-DCF1-47C909E4FA4D}"/>
                  </a:ext>
                </a:extLst>
              </p:cNvPr>
              <p:cNvSpPr/>
              <p:nvPr/>
            </p:nvSpPr>
            <p:spPr>
              <a:xfrm>
                <a:off x="37702313" y="13270855"/>
                <a:ext cx="76200" cy="76200"/>
              </a:xfrm>
              <a:custGeom>
                <a:avLst/>
                <a:gdLst>
                  <a:gd name="connsiteX0" fmla="*/ -3402 w 76200"/>
                  <a:gd name="connsiteY0" fmla="*/ -1302 h 76200"/>
                  <a:gd name="connsiteX1" fmla="*/ 72798 w 76200"/>
                  <a:gd name="connsiteY1" fmla="*/ 74898 h 76200"/>
                </a:gdLst>
                <a:ahLst/>
                <a:cxnLst>
                  <a:cxn ang="0">
                    <a:pos x="connsiteX0" y="connsiteY0"/>
                  </a:cxn>
                  <a:cxn ang="0">
                    <a:pos x="connsiteX1" y="connsiteY1"/>
                  </a:cxn>
                </a:cxnLst>
                <a:rect l="l" t="t" r="r" b="b"/>
                <a:pathLst>
                  <a:path w="76200" h="76200">
                    <a:moveTo>
                      <a:pt x="-3402" y="-1302"/>
                    </a:moveTo>
                    <a:lnTo>
                      <a:pt x="72798" y="74898"/>
                    </a:lnTo>
                  </a:path>
                </a:pathLst>
              </a:custGeom>
              <a:noFill/>
              <a:ln w="31750" cap="flat">
                <a:solidFill>
                  <a:srgbClr val="00000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57" name="任意多边形: 形状 4756">
                <a:extLst>
                  <a:ext uri="{FF2B5EF4-FFF2-40B4-BE49-F238E27FC236}">
                    <a16:creationId xmlns:a16="http://schemas.microsoft.com/office/drawing/2014/main" id="{14E49784-095B-DC3D-D93C-10CB2C697AA4}"/>
                  </a:ext>
                </a:extLst>
              </p:cNvPr>
              <p:cNvSpPr/>
              <p:nvPr/>
            </p:nvSpPr>
            <p:spPr>
              <a:xfrm>
                <a:off x="34311413" y="1600453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58" name="任意多边形: 形状 4757">
                <a:extLst>
                  <a:ext uri="{FF2B5EF4-FFF2-40B4-BE49-F238E27FC236}">
                    <a16:creationId xmlns:a16="http://schemas.microsoft.com/office/drawing/2014/main" id="{601B3E47-87D7-B1FC-9BF6-5BA29131F259}"/>
                  </a:ext>
                </a:extLst>
              </p:cNvPr>
              <p:cNvSpPr/>
              <p:nvPr/>
            </p:nvSpPr>
            <p:spPr>
              <a:xfrm>
                <a:off x="34339988" y="15995005"/>
                <a:ext cx="9525" cy="9525"/>
              </a:xfrm>
              <a:custGeom>
                <a:avLst/>
                <a:gdLst>
                  <a:gd name="connsiteX0" fmla="*/ -3402 w 9525"/>
                  <a:gd name="connsiteY0" fmla="*/ -1302 h 9525"/>
                  <a:gd name="connsiteX1" fmla="*/ -3402 w 9525"/>
                  <a:gd name="connsiteY1" fmla="*/ 8223 h 9525"/>
                </a:gdLst>
                <a:ahLst/>
                <a:cxnLst>
                  <a:cxn ang="0">
                    <a:pos x="connsiteX0" y="connsiteY0"/>
                  </a:cxn>
                  <a:cxn ang="0">
                    <a:pos x="connsiteX1" y="connsiteY1"/>
                  </a:cxn>
                </a:cxnLst>
                <a:rect l="l" t="t" r="r" b="b"/>
                <a:pathLst>
                  <a:path w="9525" h="9525">
                    <a:moveTo>
                      <a:pt x="-3402" y="-1302"/>
                    </a:moveTo>
                    <a:lnTo>
                      <a:pt x="-3402" y="822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59" name="任意多边形: 形状 4758">
                <a:extLst>
                  <a:ext uri="{FF2B5EF4-FFF2-40B4-BE49-F238E27FC236}">
                    <a16:creationId xmlns:a16="http://schemas.microsoft.com/office/drawing/2014/main" id="{175EA0BF-15B2-8129-A0AE-404A63753338}"/>
                  </a:ext>
                </a:extLst>
              </p:cNvPr>
              <p:cNvSpPr/>
              <p:nvPr/>
            </p:nvSpPr>
            <p:spPr>
              <a:xfrm>
                <a:off x="34311413" y="15842605"/>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60" name="任意多边形: 形状 4759">
                <a:extLst>
                  <a:ext uri="{FF2B5EF4-FFF2-40B4-BE49-F238E27FC236}">
                    <a16:creationId xmlns:a16="http://schemas.microsoft.com/office/drawing/2014/main" id="{99760716-4802-4154-9722-D99EDFED029B}"/>
                  </a:ext>
                </a:extLst>
              </p:cNvPr>
              <p:cNvSpPr/>
              <p:nvPr/>
            </p:nvSpPr>
            <p:spPr>
              <a:xfrm>
                <a:off x="34339988" y="15842605"/>
                <a:ext cx="9525" cy="66675"/>
              </a:xfrm>
              <a:custGeom>
                <a:avLst/>
                <a:gdLst>
                  <a:gd name="connsiteX0" fmla="*/ -3402 w 9525"/>
                  <a:gd name="connsiteY0" fmla="*/ -1302 h 66675"/>
                  <a:gd name="connsiteX1" fmla="*/ -3402 w 9525"/>
                  <a:gd name="connsiteY1" fmla="*/ 65373 h 66675"/>
                </a:gdLst>
                <a:ahLst/>
                <a:cxnLst>
                  <a:cxn ang="0">
                    <a:pos x="connsiteX0" y="connsiteY0"/>
                  </a:cxn>
                  <a:cxn ang="0">
                    <a:pos x="connsiteX1" y="connsiteY1"/>
                  </a:cxn>
                </a:cxnLst>
                <a:rect l="l" t="t" r="r" b="b"/>
                <a:pathLst>
                  <a:path w="9525" h="66675">
                    <a:moveTo>
                      <a:pt x="-3402" y="-1302"/>
                    </a:moveTo>
                    <a:lnTo>
                      <a:pt x="-3402" y="6537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61" name="任意多边形: 形状 4760">
                <a:extLst>
                  <a:ext uri="{FF2B5EF4-FFF2-40B4-BE49-F238E27FC236}">
                    <a16:creationId xmlns:a16="http://schemas.microsoft.com/office/drawing/2014/main" id="{075D4299-DDF3-BE34-5BEA-488EAAA80E58}"/>
                  </a:ext>
                </a:extLst>
              </p:cNvPr>
              <p:cNvSpPr/>
              <p:nvPr/>
            </p:nvSpPr>
            <p:spPr>
              <a:xfrm>
                <a:off x="34235213" y="15909280"/>
                <a:ext cx="209550" cy="85725"/>
              </a:xfrm>
              <a:custGeom>
                <a:avLst/>
                <a:gdLst>
                  <a:gd name="connsiteX0" fmla="*/ -3402 w 209550"/>
                  <a:gd name="connsiteY0" fmla="*/ -1302 h 85725"/>
                  <a:gd name="connsiteX1" fmla="*/ 206148 w 209550"/>
                  <a:gd name="connsiteY1" fmla="*/ -1302 h 85725"/>
                  <a:gd name="connsiteX2" fmla="*/ 206148 w 209550"/>
                  <a:gd name="connsiteY2" fmla="*/ 84423 h 85725"/>
                  <a:gd name="connsiteX3" fmla="*/ -3402 w 209550"/>
                  <a:gd name="connsiteY3" fmla="*/ 84423 h 85725"/>
                </a:gdLst>
                <a:ahLst/>
                <a:cxnLst>
                  <a:cxn ang="0">
                    <a:pos x="connsiteX0" y="connsiteY0"/>
                  </a:cxn>
                  <a:cxn ang="0">
                    <a:pos x="connsiteX1" y="connsiteY1"/>
                  </a:cxn>
                  <a:cxn ang="0">
                    <a:pos x="connsiteX2" y="connsiteY2"/>
                  </a:cxn>
                  <a:cxn ang="0">
                    <a:pos x="connsiteX3" y="connsiteY3"/>
                  </a:cxn>
                </a:cxnLst>
                <a:rect l="l" t="t" r="r" b="b"/>
                <a:pathLst>
                  <a:path w="209550" h="85725">
                    <a:moveTo>
                      <a:pt x="-3402" y="-1302"/>
                    </a:moveTo>
                    <a:lnTo>
                      <a:pt x="206148" y="-1302"/>
                    </a:lnTo>
                    <a:lnTo>
                      <a:pt x="206148" y="84423"/>
                    </a:lnTo>
                    <a:lnTo>
                      <a:pt x="-3402" y="84423"/>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62" name="任意多边形: 形状 4761">
                <a:extLst>
                  <a:ext uri="{FF2B5EF4-FFF2-40B4-BE49-F238E27FC236}">
                    <a16:creationId xmlns:a16="http://schemas.microsoft.com/office/drawing/2014/main" id="{D76A6EE3-DE06-D1B9-6A65-1FB383958E4D}"/>
                  </a:ext>
                </a:extLst>
              </p:cNvPr>
              <p:cNvSpPr/>
              <p:nvPr/>
            </p:nvSpPr>
            <p:spPr>
              <a:xfrm>
                <a:off x="34235213" y="15909280"/>
                <a:ext cx="209550" cy="85725"/>
              </a:xfrm>
              <a:custGeom>
                <a:avLst/>
                <a:gdLst>
                  <a:gd name="connsiteX0" fmla="*/ -3402 w 209550"/>
                  <a:gd name="connsiteY0" fmla="*/ -1302 h 85725"/>
                  <a:gd name="connsiteX1" fmla="*/ 206148 w 209550"/>
                  <a:gd name="connsiteY1" fmla="*/ -1302 h 85725"/>
                  <a:gd name="connsiteX2" fmla="*/ 206148 w 209550"/>
                  <a:gd name="connsiteY2" fmla="*/ 84423 h 85725"/>
                  <a:gd name="connsiteX3" fmla="*/ -3402 w 209550"/>
                  <a:gd name="connsiteY3" fmla="*/ 84423 h 85725"/>
                </a:gdLst>
                <a:ahLst/>
                <a:cxnLst>
                  <a:cxn ang="0">
                    <a:pos x="connsiteX0" y="connsiteY0"/>
                  </a:cxn>
                  <a:cxn ang="0">
                    <a:pos x="connsiteX1" y="connsiteY1"/>
                  </a:cxn>
                  <a:cxn ang="0">
                    <a:pos x="connsiteX2" y="connsiteY2"/>
                  </a:cxn>
                  <a:cxn ang="0">
                    <a:pos x="connsiteX3" y="connsiteY3"/>
                  </a:cxn>
                </a:cxnLst>
                <a:rect l="l" t="t" r="r" b="b"/>
                <a:pathLst>
                  <a:path w="209550" h="85725">
                    <a:moveTo>
                      <a:pt x="-3402" y="-1302"/>
                    </a:moveTo>
                    <a:lnTo>
                      <a:pt x="206148" y="-1302"/>
                    </a:lnTo>
                    <a:lnTo>
                      <a:pt x="206148" y="84423"/>
                    </a:lnTo>
                    <a:lnTo>
                      <a:pt x="-3402" y="84423"/>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63" name="任意多边形: 形状 4762">
                <a:extLst>
                  <a:ext uri="{FF2B5EF4-FFF2-40B4-BE49-F238E27FC236}">
                    <a16:creationId xmlns:a16="http://schemas.microsoft.com/office/drawing/2014/main" id="{25ECE57D-4020-F7D1-9E68-4BF0EECBEE7A}"/>
                  </a:ext>
                </a:extLst>
              </p:cNvPr>
              <p:cNvSpPr/>
              <p:nvPr/>
            </p:nvSpPr>
            <p:spPr>
              <a:xfrm>
                <a:off x="34235213" y="1590928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64" name="任意多边形: 形状 4763">
                <a:extLst>
                  <a:ext uri="{FF2B5EF4-FFF2-40B4-BE49-F238E27FC236}">
                    <a16:creationId xmlns:a16="http://schemas.microsoft.com/office/drawing/2014/main" id="{4FB344F0-D36C-21D5-75AF-7F9F8787062F}"/>
                  </a:ext>
                </a:extLst>
              </p:cNvPr>
              <p:cNvSpPr/>
              <p:nvPr/>
            </p:nvSpPr>
            <p:spPr>
              <a:xfrm>
                <a:off x="34235213" y="1599500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65" name="任意多边形: 形状 4764">
                <a:extLst>
                  <a:ext uri="{FF2B5EF4-FFF2-40B4-BE49-F238E27FC236}">
                    <a16:creationId xmlns:a16="http://schemas.microsoft.com/office/drawing/2014/main" id="{A9436E59-9AA2-8813-077A-F4493C554950}"/>
                  </a:ext>
                </a:extLst>
              </p:cNvPr>
              <p:cNvSpPr/>
              <p:nvPr/>
            </p:nvSpPr>
            <p:spPr>
              <a:xfrm>
                <a:off x="34235213" y="1597595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66" name="任意多边形: 形状 4765">
                <a:extLst>
                  <a:ext uri="{FF2B5EF4-FFF2-40B4-BE49-F238E27FC236}">
                    <a16:creationId xmlns:a16="http://schemas.microsoft.com/office/drawing/2014/main" id="{1605A444-0FDC-9F0D-1FAD-25710C4FBE7F}"/>
                  </a:ext>
                </a:extLst>
              </p:cNvPr>
              <p:cNvSpPr/>
              <p:nvPr/>
            </p:nvSpPr>
            <p:spPr>
              <a:xfrm>
                <a:off x="34301888" y="15899755"/>
                <a:ext cx="76200" cy="76200"/>
              </a:xfrm>
              <a:custGeom>
                <a:avLst/>
                <a:gdLst>
                  <a:gd name="connsiteX0" fmla="*/ -3402 w 76200"/>
                  <a:gd name="connsiteY0" fmla="*/ 74898 h 76200"/>
                  <a:gd name="connsiteX1" fmla="*/ 72798 w 76200"/>
                  <a:gd name="connsiteY1" fmla="*/ -1302 h 76200"/>
                </a:gdLst>
                <a:ahLst/>
                <a:cxnLst>
                  <a:cxn ang="0">
                    <a:pos x="connsiteX0" y="connsiteY0"/>
                  </a:cxn>
                  <a:cxn ang="0">
                    <a:pos x="connsiteX1" y="connsiteY1"/>
                  </a:cxn>
                </a:cxnLst>
                <a:rect l="l" t="t" r="r" b="b"/>
                <a:pathLst>
                  <a:path w="76200" h="76200">
                    <a:moveTo>
                      <a:pt x="-3402" y="74898"/>
                    </a:moveTo>
                    <a:lnTo>
                      <a:pt x="7279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67" name="任意多边形: 形状 4766">
                <a:extLst>
                  <a:ext uri="{FF2B5EF4-FFF2-40B4-BE49-F238E27FC236}">
                    <a16:creationId xmlns:a16="http://schemas.microsoft.com/office/drawing/2014/main" id="{02BEC604-9328-0F23-96DF-10286924DCF0}"/>
                  </a:ext>
                </a:extLst>
              </p:cNvPr>
              <p:cNvSpPr/>
              <p:nvPr/>
            </p:nvSpPr>
            <p:spPr>
              <a:xfrm>
                <a:off x="34301888" y="15899755"/>
                <a:ext cx="76200" cy="76200"/>
              </a:xfrm>
              <a:custGeom>
                <a:avLst/>
                <a:gdLst>
                  <a:gd name="connsiteX0" fmla="*/ -3402 w 76200"/>
                  <a:gd name="connsiteY0" fmla="*/ -1302 h 76200"/>
                  <a:gd name="connsiteX1" fmla="*/ 72798 w 76200"/>
                  <a:gd name="connsiteY1" fmla="*/ 74898 h 76200"/>
                </a:gdLst>
                <a:ahLst/>
                <a:cxnLst>
                  <a:cxn ang="0">
                    <a:pos x="connsiteX0" y="connsiteY0"/>
                  </a:cxn>
                  <a:cxn ang="0">
                    <a:pos x="connsiteX1" y="connsiteY1"/>
                  </a:cxn>
                </a:cxnLst>
                <a:rect l="l" t="t" r="r" b="b"/>
                <a:pathLst>
                  <a:path w="76200" h="76200">
                    <a:moveTo>
                      <a:pt x="-3402" y="-1302"/>
                    </a:moveTo>
                    <a:lnTo>
                      <a:pt x="72798" y="7489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68" name="任意多边形: 形状 4767">
                <a:extLst>
                  <a:ext uri="{FF2B5EF4-FFF2-40B4-BE49-F238E27FC236}">
                    <a16:creationId xmlns:a16="http://schemas.microsoft.com/office/drawing/2014/main" id="{AF24A283-3EE3-02FB-9B8C-9C8352473E2E}"/>
                  </a:ext>
                </a:extLst>
              </p:cNvPr>
              <p:cNvSpPr/>
              <p:nvPr/>
            </p:nvSpPr>
            <p:spPr>
              <a:xfrm>
                <a:off x="35225813" y="1501393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69" name="任意多边形: 形状 4768">
                <a:extLst>
                  <a:ext uri="{FF2B5EF4-FFF2-40B4-BE49-F238E27FC236}">
                    <a16:creationId xmlns:a16="http://schemas.microsoft.com/office/drawing/2014/main" id="{64BA8841-1F3E-65D0-5B06-DB8C7806338A}"/>
                  </a:ext>
                </a:extLst>
              </p:cNvPr>
              <p:cNvSpPr/>
              <p:nvPr/>
            </p:nvSpPr>
            <p:spPr>
              <a:xfrm>
                <a:off x="35254388" y="14975830"/>
                <a:ext cx="9525" cy="38100"/>
              </a:xfrm>
              <a:custGeom>
                <a:avLst/>
                <a:gdLst>
                  <a:gd name="connsiteX0" fmla="*/ -3402 w 9525"/>
                  <a:gd name="connsiteY0" fmla="*/ -1302 h 38100"/>
                  <a:gd name="connsiteX1" fmla="*/ -3402 w 9525"/>
                  <a:gd name="connsiteY1" fmla="*/ 36798 h 38100"/>
                </a:gdLst>
                <a:ahLst/>
                <a:cxnLst>
                  <a:cxn ang="0">
                    <a:pos x="connsiteX0" y="connsiteY0"/>
                  </a:cxn>
                  <a:cxn ang="0">
                    <a:pos x="connsiteX1" y="connsiteY1"/>
                  </a:cxn>
                </a:cxnLst>
                <a:rect l="l" t="t" r="r" b="b"/>
                <a:pathLst>
                  <a:path w="9525" h="38100">
                    <a:moveTo>
                      <a:pt x="-3402" y="-1302"/>
                    </a:moveTo>
                    <a:lnTo>
                      <a:pt x="-3402" y="3679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70" name="任意多边形: 形状 4769">
                <a:extLst>
                  <a:ext uri="{FF2B5EF4-FFF2-40B4-BE49-F238E27FC236}">
                    <a16:creationId xmlns:a16="http://schemas.microsoft.com/office/drawing/2014/main" id="{3222B466-35A1-B052-E82D-223F1E74903C}"/>
                  </a:ext>
                </a:extLst>
              </p:cNvPr>
              <p:cNvSpPr/>
              <p:nvPr/>
            </p:nvSpPr>
            <p:spPr>
              <a:xfrm>
                <a:off x="35225813" y="1472818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71" name="任意多边形: 形状 4770">
                <a:extLst>
                  <a:ext uri="{FF2B5EF4-FFF2-40B4-BE49-F238E27FC236}">
                    <a16:creationId xmlns:a16="http://schemas.microsoft.com/office/drawing/2014/main" id="{AD3C933C-FF06-06DD-8075-593B338C4C16}"/>
                  </a:ext>
                </a:extLst>
              </p:cNvPr>
              <p:cNvSpPr/>
              <p:nvPr/>
            </p:nvSpPr>
            <p:spPr>
              <a:xfrm>
                <a:off x="35254388" y="14728180"/>
                <a:ext cx="9525" cy="104775"/>
              </a:xfrm>
              <a:custGeom>
                <a:avLst/>
                <a:gdLst>
                  <a:gd name="connsiteX0" fmla="*/ -3402 w 9525"/>
                  <a:gd name="connsiteY0" fmla="*/ -1302 h 104775"/>
                  <a:gd name="connsiteX1" fmla="*/ -3402 w 9525"/>
                  <a:gd name="connsiteY1" fmla="*/ 103473 h 104775"/>
                </a:gdLst>
                <a:ahLst/>
                <a:cxnLst>
                  <a:cxn ang="0">
                    <a:pos x="connsiteX0" y="connsiteY0"/>
                  </a:cxn>
                  <a:cxn ang="0">
                    <a:pos x="connsiteX1" y="connsiteY1"/>
                  </a:cxn>
                </a:cxnLst>
                <a:rect l="l" t="t" r="r" b="b"/>
                <a:pathLst>
                  <a:path w="9525" h="104775">
                    <a:moveTo>
                      <a:pt x="-3402" y="-1302"/>
                    </a:moveTo>
                    <a:lnTo>
                      <a:pt x="-3402" y="10347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72" name="任意多边形: 形状 4771">
                <a:extLst>
                  <a:ext uri="{FF2B5EF4-FFF2-40B4-BE49-F238E27FC236}">
                    <a16:creationId xmlns:a16="http://schemas.microsoft.com/office/drawing/2014/main" id="{8BDE5102-73E5-D874-CC74-2DEEE0877A83}"/>
                  </a:ext>
                </a:extLst>
              </p:cNvPr>
              <p:cNvSpPr/>
              <p:nvPr/>
            </p:nvSpPr>
            <p:spPr>
              <a:xfrm>
                <a:off x="35149613" y="14832955"/>
                <a:ext cx="209550" cy="142875"/>
              </a:xfrm>
              <a:custGeom>
                <a:avLst/>
                <a:gdLst>
                  <a:gd name="connsiteX0" fmla="*/ -3402 w 209550"/>
                  <a:gd name="connsiteY0" fmla="*/ -1302 h 142875"/>
                  <a:gd name="connsiteX1" fmla="*/ 206148 w 209550"/>
                  <a:gd name="connsiteY1" fmla="*/ -1302 h 142875"/>
                  <a:gd name="connsiteX2" fmla="*/ 206148 w 209550"/>
                  <a:gd name="connsiteY2" fmla="*/ 141573 h 142875"/>
                  <a:gd name="connsiteX3" fmla="*/ -3402 w 209550"/>
                  <a:gd name="connsiteY3" fmla="*/ 141573 h 142875"/>
                </a:gdLst>
                <a:ahLst/>
                <a:cxnLst>
                  <a:cxn ang="0">
                    <a:pos x="connsiteX0" y="connsiteY0"/>
                  </a:cxn>
                  <a:cxn ang="0">
                    <a:pos x="connsiteX1" y="connsiteY1"/>
                  </a:cxn>
                  <a:cxn ang="0">
                    <a:pos x="connsiteX2" y="connsiteY2"/>
                  </a:cxn>
                  <a:cxn ang="0">
                    <a:pos x="connsiteX3" y="connsiteY3"/>
                  </a:cxn>
                </a:cxnLst>
                <a:rect l="l" t="t" r="r" b="b"/>
                <a:pathLst>
                  <a:path w="209550" h="142875">
                    <a:moveTo>
                      <a:pt x="-3402" y="-1302"/>
                    </a:moveTo>
                    <a:lnTo>
                      <a:pt x="206148" y="-1302"/>
                    </a:lnTo>
                    <a:lnTo>
                      <a:pt x="206148" y="141573"/>
                    </a:lnTo>
                    <a:lnTo>
                      <a:pt x="-3402" y="141573"/>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73" name="任意多边形: 形状 4772">
                <a:extLst>
                  <a:ext uri="{FF2B5EF4-FFF2-40B4-BE49-F238E27FC236}">
                    <a16:creationId xmlns:a16="http://schemas.microsoft.com/office/drawing/2014/main" id="{9495A7EB-0085-90B7-0C1C-E5CA9A201681}"/>
                  </a:ext>
                </a:extLst>
              </p:cNvPr>
              <p:cNvSpPr/>
              <p:nvPr/>
            </p:nvSpPr>
            <p:spPr>
              <a:xfrm>
                <a:off x="35149613" y="14832955"/>
                <a:ext cx="209550" cy="142875"/>
              </a:xfrm>
              <a:custGeom>
                <a:avLst/>
                <a:gdLst>
                  <a:gd name="connsiteX0" fmla="*/ -3402 w 209550"/>
                  <a:gd name="connsiteY0" fmla="*/ -1302 h 142875"/>
                  <a:gd name="connsiteX1" fmla="*/ 206148 w 209550"/>
                  <a:gd name="connsiteY1" fmla="*/ -1302 h 142875"/>
                  <a:gd name="connsiteX2" fmla="*/ 206148 w 209550"/>
                  <a:gd name="connsiteY2" fmla="*/ 141573 h 142875"/>
                  <a:gd name="connsiteX3" fmla="*/ -3402 w 209550"/>
                  <a:gd name="connsiteY3" fmla="*/ 141573 h 142875"/>
                </a:gdLst>
                <a:ahLst/>
                <a:cxnLst>
                  <a:cxn ang="0">
                    <a:pos x="connsiteX0" y="connsiteY0"/>
                  </a:cxn>
                  <a:cxn ang="0">
                    <a:pos x="connsiteX1" y="connsiteY1"/>
                  </a:cxn>
                  <a:cxn ang="0">
                    <a:pos x="connsiteX2" y="connsiteY2"/>
                  </a:cxn>
                  <a:cxn ang="0">
                    <a:pos x="connsiteX3" y="connsiteY3"/>
                  </a:cxn>
                </a:cxnLst>
                <a:rect l="l" t="t" r="r" b="b"/>
                <a:pathLst>
                  <a:path w="209550" h="142875">
                    <a:moveTo>
                      <a:pt x="-3402" y="-1302"/>
                    </a:moveTo>
                    <a:lnTo>
                      <a:pt x="206148" y="-1302"/>
                    </a:lnTo>
                    <a:lnTo>
                      <a:pt x="206148" y="141573"/>
                    </a:lnTo>
                    <a:lnTo>
                      <a:pt x="-3402" y="141573"/>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74" name="任意多边形: 形状 4773">
                <a:extLst>
                  <a:ext uri="{FF2B5EF4-FFF2-40B4-BE49-F238E27FC236}">
                    <a16:creationId xmlns:a16="http://schemas.microsoft.com/office/drawing/2014/main" id="{8771AC78-FC69-8182-9552-C81D82642595}"/>
                  </a:ext>
                </a:extLst>
              </p:cNvPr>
              <p:cNvSpPr/>
              <p:nvPr/>
            </p:nvSpPr>
            <p:spPr>
              <a:xfrm>
                <a:off x="35149613" y="1483295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75" name="任意多边形: 形状 4774">
                <a:extLst>
                  <a:ext uri="{FF2B5EF4-FFF2-40B4-BE49-F238E27FC236}">
                    <a16:creationId xmlns:a16="http://schemas.microsoft.com/office/drawing/2014/main" id="{645BE3E9-C372-6D05-59B2-5388C0E0B0A8}"/>
                  </a:ext>
                </a:extLst>
              </p:cNvPr>
              <p:cNvSpPr/>
              <p:nvPr/>
            </p:nvSpPr>
            <p:spPr>
              <a:xfrm>
                <a:off x="35149613" y="1497583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76" name="任意多边形: 形状 4775">
                <a:extLst>
                  <a:ext uri="{FF2B5EF4-FFF2-40B4-BE49-F238E27FC236}">
                    <a16:creationId xmlns:a16="http://schemas.microsoft.com/office/drawing/2014/main" id="{B1D48D76-9841-AF50-CF0C-8CF2DE3049E2}"/>
                  </a:ext>
                </a:extLst>
              </p:cNvPr>
              <p:cNvSpPr/>
              <p:nvPr/>
            </p:nvSpPr>
            <p:spPr>
              <a:xfrm>
                <a:off x="35149613" y="1494725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77" name="任意多边形: 形状 4776">
                <a:extLst>
                  <a:ext uri="{FF2B5EF4-FFF2-40B4-BE49-F238E27FC236}">
                    <a16:creationId xmlns:a16="http://schemas.microsoft.com/office/drawing/2014/main" id="{C044C232-2E19-595B-8EB3-FCA010A1F987}"/>
                  </a:ext>
                </a:extLst>
              </p:cNvPr>
              <p:cNvSpPr/>
              <p:nvPr/>
            </p:nvSpPr>
            <p:spPr>
              <a:xfrm>
                <a:off x="35216288" y="14861530"/>
                <a:ext cx="76200" cy="76200"/>
              </a:xfrm>
              <a:custGeom>
                <a:avLst/>
                <a:gdLst>
                  <a:gd name="connsiteX0" fmla="*/ -3402 w 76200"/>
                  <a:gd name="connsiteY0" fmla="*/ 74898 h 76200"/>
                  <a:gd name="connsiteX1" fmla="*/ 72798 w 76200"/>
                  <a:gd name="connsiteY1" fmla="*/ -1302 h 76200"/>
                </a:gdLst>
                <a:ahLst/>
                <a:cxnLst>
                  <a:cxn ang="0">
                    <a:pos x="connsiteX0" y="connsiteY0"/>
                  </a:cxn>
                  <a:cxn ang="0">
                    <a:pos x="connsiteX1" y="connsiteY1"/>
                  </a:cxn>
                </a:cxnLst>
                <a:rect l="l" t="t" r="r" b="b"/>
                <a:pathLst>
                  <a:path w="76200" h="76200">
                    <a:moveTo>
                      <a:pt x="-3402" y="74898"/>
                    </a:moveTo>
                    <a:lnTo>
                      <a:pt x="7279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78" name="任意多边形: 形状 4777">
                <a:extLst>
                  <a:ext uri="{FF2B5EF4-FFF2-40B4-BE49-F238E27FC236}">
                    <a16:creationId xmlns:a16="http://schemas.microsoft.com/office/drawing/2014/main" id="{AA7A982D-3FA1-F9FC-BA36-B421AF3C8779}"/>
                  </a:ext>
                </a:extLst>
              </p:cNvPr>
              <p:cNvSpPr/>
              <p:nvPr/>
            </p:nvSpPr>
            <p:spPr>
              <a:xfrm>
                <a:off x="35216288" y="14861530"/>
                <a:ext cx="76200" cy="76200"/>
              </a:xfrm>
              <a:custGeom>
                <a:avLst/>
                <a:gdLst>
                  <a:gd name="connsiteX0" fmla="*/ -3402 w 76200"/>
                  <a:gd name="connsiteY0" fmla="*/ -1302 h 76200"/>
                  <a:gd name="connsiteX1" fmla="*/ 72798 w 76200"/>
                  <a:gd name="connsiteY1" fmla="*/ 74898 h 76200"/>
                </a:gdLst>
                <a:ahLst/>
                <a:cxnLst>
                  <a:cxn ang="0">
                    <a:pos x="connsiteX0" y="connsiteY0"/>
                  </a:cxn>
                  <a:cxn ang="0">
                    <a:pos x="connsiteX1" y="connsiteY1"/>
                  </a:cxn>
                </a:cxnLst>
                <a:rect l="l" t="t" r="r" b="b"/>
                <a:pathLst>
                  <a:path w="76200" h="76200">
                    <a:moveTo>
                      <a:pt x="-3402" y="-1302"/>
                    </a:moveTo>
                    <a:lnTo>
                      <a:pt x="72798" y="7489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79" name="任意多边形: 形状 4778">
                <a:extLst>
                  <a:ext uri="{FF2B5EF4-FFF2-40B4-BE49-F238E27FC236}">
                    <a16:creationId xmlns:a16="http://schemas.microsoft.com/office/drawing/2014/main" id="{2CC26CD1-977D-F7B9-BF94-5C205E2A8742}"/>
                  </a:ext>
                </a:extLst>
              </p:cNvPr>
              <p:cNvSpPr/>
              <p:nvPr/>
            </p:nvSpPr>
            <p:spPr>
              <a:xfrm>
                <a:off x="36130688" y="1449958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80" name="任意多边形: 形状 4779">
                <a:extLst>
                  <a:ext uri="{FF2B5EF4-FFF2-40B4-BE49-F238E27FC236}">
                    <a16:creationId xmlns:a16="http://schemas.microsoft.com/office/drawing/2014/main" id="{5158C2E1-49CA-B96F-AEA1-6CEFCD231E69}"/>
                  </a:ext>
                </a:extLst>
              </p:cNvPr>
              <p:cNvSpPr/>
              <p:nvPr/>
            </p:nvSpPr>
            <p:spPr>
              <a:xfrm>
                <a:off x="36159263" y="14480530"/>
                <a:ext cx="9525" cy="19050"/>
              </a:xfrm>
              <a:custGeom>
                <a:avLst/>
                <a:gdLst>
                  <a:gd name="connsiteX0" fmla="*/ -3402 w 9525"/>
                  <a:gd name="connsiteY0" fmla="*/ -1302 h 19050"/>
                  <a:gd name="connsiteX1" fmla="*/ -3402 w 9525"/>
                  <a:gd name="connsiteY1" fmla="*/ 17748 h 19050"/>
                </a:gdLst>
                <a:ahLst/>
                <a:cxnLst>
                  <a:cxn ang="0">
                    <a:pos x="connsiteX0" y="connsiteY0"/>
                  </a:cxn>
                  <a:cxn ang="0">
                    <a:pos x="connsiteX1" y="connsiteY1"/>
                  </a:cxn>
                </a:cxnLst>
                <a:rect l="l" t="t" r="r" b="b"/>
                <a:pathLst>
                  <a:path w="9525" h="19050">
                    <a:moveTo>
                      <a:pt x="-3402" y="-1302"/>
                    </a:moveTo>
                    <a:lnTo>
                      <a:pt x="-3402" y="1774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81" name="任意多边形: 形状 4780">
                <a:extLst>
                  <a:ext uri="{FF2B5EF4-FFF2-40B4-BE49-F238E27FC236}">
                    <a16:creationId xmlns:a16="http://schemas.microsoft.com/office/drawing/2014/main" id="{DF6ED54B-7665-0997-A4FD-78CED00123BF}"/>
                  </a:ext>
                </a:extLst>
              </p:cNvPr>
              <p:cNvSpPr/>
              <p:nvPr/>
            </p:nvSpPr>
            <p:spPr>
              <a:xfrm>
                <a:off x="36130688" y="1404238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82" name="任意多边形: 形状 4781">
                <a:extLst>
                  <a:ext uri="{FF2B5EF4-FFF2-40B4-BE49-F238E27FC236}">
                    <a16:creationId xmlns:a16="http://schemas.microsoft.com/office/drawing/2014/main" id="{1EDE10A9-45BF-5B4B-F50E-135DD9E1572A}"/>
                  </a:ext>
                </a:extLst>
              </p:cNvPr>
              <p:cNvSpPr/>
              <p:nvPr/>
            </p:nvSpPr>
            <p:spPr>
              <a:xfrm>
                <a:off x="36159263" y="14042380"/>
                <a:ext cx="9525" cy="209550"/>
              </a:xfrm>
              <a:custGeom>
                <a:avLst/>
                <a:gdLst>
                  <a:gd name="connsiteX0" fmla="*/ -3402 w 9525"/>
                  <a:gd name="connsiteY0" fmla="*/ -1302 h 209550"/>
                  <a:gd name="connsiteX1" fmla="*/ -3402 w 9525"/>
                  <a:gd name="connsiteY1" fmla="*/ 208248 h 209550"/>
                </a:gdLst>
                <a:ahLst/>
                <a:cxnLst>
                  <a:cxn ang="0">
                    <a:pos x="connsiteX0" y="connsiteY0"/>
                  </a:cxn>
                  <a:cxn ang="0">
                    <a:pos x="connsiteX1" y="connsiteY1"/>
                  </a:cxn>
                </a:cxnLst>
                <a:rect l="l" t="t" r="r" b="b"/>
                <a:pathLst>
                  <a:path w="9525" h="209550">
                    <a:moveTo>
                      <a:pt x="-3402" y="-1302"/>
                    </a:moveTo>
                    <a:lnTo>
                      <a:pt x="-3402" y="20824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83" name="任意多边形: 形状 4782">
                <a:extLst>
                  <a:ext uri="{FF2B5EF4-FFF2-40B4-BE49-F238E27FC236}">
                    <a16:creationId xmlns:a16="http://schemas.microsoft.com/office/drawing/2014/main" id="{109547EA-97FD-D78A-7787-15170CD484B0}"/>
                  </a:ext>
                </a:extLst>
              </p:cNvPr>
              <p:cNvSpPr/>
              <p:nvPr/>
            </p:nvSpPr>
            <p:spPr>
              <a:xfrm>
                <a:off x="36054488" y="14251930"/>
                <a:ext cx="209550" cy="228600"/>
              </a:xfrm>
              <a:custGeom>
                <a:avLst/>
                <a:gdLst>
                  <a:gd name="connsiteX0" fmla="*/ -3402 w 209550"/>
                  <a:gd name="connsiteY0" fmla="*/ -1302 h 228600"/>
                  <a:gd name="connsiteX1" fmla="*/ 206148 w 209550"/>
                  <a:gd name="connsiteY1" fmla="*/ -1302 h 228600"/>
                  <a:gd name="connsiteX2" fmla="*/ 206148 w 209550"/>
                  <a:gd name="connsiteY2" fmla="*/ 227298 h 228600"/>
                  <a:gd name="connsiteX3" fmla="*/ -3402 w 209550"/>
                  <a:gd name="connsiteY3" fmla="*/ 227298 h 228600"/>
                </a:gdLst>
                <a:ahLst/>
                <a:cxnLst>
                  <a:cxn ang="0">
                    <a:pos x="connsiteX0" y="connsiteY0"/>
                  </a:cxn>
                  <a:cxn ang="0">
                    <a:pos x="connsiteX1" y="connsiteY1"/>
                  </a:cxn>
                  <a:cxn ang="0">
                    <a:pos x="connsiteX2" y="connsiteY2"/>
                  </a:cxn>
                  <a:cxn ang="0">
                    <a:pos x="connsiteX3" y="connsiteY3"/>
                  </a:cxn>
                </a:cxnLst>
                <a:rect l="l" t="t" r="r" b="b"/>
                <a:pathLst>
                  <a:path w="209550" h="228600">
                    <a:moveTo>
                      <a:pt x="-3402" y="-1302"/>
                    </a:moveTo>
                    <a:lnTo>
                      <a:pt x="206148" y="-1302"/>
                    </a:lnTo>
                    <a:lnTo>
                      <a:pt x="206148" y="227298"/>
                    </a:lnTo>
                    <a:lnTo>
                      <a:pt x="-3402" y="227298"/>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84" name="任意多边形: 形状 4783">
                <a:extLst>
                  <a:ext uri="{FF2B5EF4-FFF2-40B4-BE49-F238E27FC236}">
                    <a16:creationId xmlns:a16="http://schemas.microsoft.com/office/drawing/2014/main" id="{011F0873-495D-47FC-F0EB-25B9982DDD18}"/>
                  </a:ext>
                </a:extLst>
              </p:cNvPr>
              <p:cNvSpPr/>
              <p:nvPr/>
            </p:nvSpPr>
            <p:spPr>
              <a:xfrm>
                <a:off x="36054488" y="14251930"/>
                <a:ext cx="209550" cy="228600"/>
              </a:xfrm>
              <a:custGeom>
                <a:avLst/>
                <a:gdLst>
                  <a:gd name="connsiteX0" fmla="*/ -3402 w 209550"/>
                  <a:gd name="connsiteY0" fmla="*/ -1302 h 228600"/>
                  <a:gd name="connsiteX1" fmla="*/ 206148 w 209550"/>
                  <a:gd name="connsiteY1" fmla="*/ -1302 h 228600"/>
                  <a:gd name="connsiteX2" fmla="*/ 206148 w 209550"/>
                  <a:gd name="connsiteY2" fmla="*/ 227298 h 228600"/>
                  <a:gd name="connsiteX3" fmla="*/ -3402 w 209550"/>
                  <a:gd name="connsiteY3" fmla="*/ 227298 h 228600"/>
                </a:gdLst>
                <a:ahLst/>
                <a:cxnLst>
                  <a:cxn ang="0">
                    <a:pos x="connsiteX0" y="connsiteY0"/>
                  </a:cxn>
                  <a:cxn ang="0">
                    <a:pos x="connsiteX1" y="connsiteY1"/>
                  </a:cxn>
                  <a:cxn ang="0">
                    <a:pos x="connsiteX2" y="connsiteY2"/>
                  </a:cxn>
                  <a:cxn ang="0">
                    <a:pos x="connsiteX3" y="connsiteY3"/>
                  </a:cxn>
                </a:cxnLst>
                <a:rect l="l" t="t" r="r" b="b"/>
                <a:pathLst>
                  <a:path w="209550" h="228600">
                    <a:moveTo>
                      <a:pt x="-3402" y="-1302"/>
                    </a:moveTo>
                    <a:lnTo>
                      <a:pt x="206148" y="-1302"/>
                    </a:lnTo>
                    <a:lnTo>
                      <a:pt x="206148" y="227298"/>
                    </a:lnTo>
                    <a:lnTo>
                      <a:pt x="-3402" y="227298"/>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85" name="任意多边形: 形状 4784">
                <a:extLst>
                  <a:ext uri="{FF2B5EF4-FFF2-40B4-BE49-F238E27FC236}">
                    <a16:creationId xmlns:a16="http://schemas.microsoft.com/office/drawing/2014/main" id="{2DD92B63-9AE0-2B16-167C-DEF7C2FD37E7}"/>
                  </a:ext>
                </a:extLst>
              </p:cNvPr>
              <p:cNvSpPr/>
              <p:nvPr/>
            </p:nvSpPr>
            <p:spPr>
              <a:xfrm>
                <a:off x="36054488" y="1425193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86" name="任意多边形: 形状 4785">
                <a:extLst>
                  <a:ext uri="{FF2B5EF4-FFF2-40B4-BE49-F238E27FC236}">
                    <a16:creationId xmlns:a16="http://schemas.microsoft.com/office/drawing/2014/main" id="{7CB67C29-C5CA-E167-4307-DF39498CF02F}"/>
                  </a:ext>
                </a:extLst>
              </p:cNvPr>
              <p:cNvSpPr/>
              <p:nvPr/>
            </p:nvSpPr>
            <p:spPr>
              <a:xfrm>
                <a:off x="36054488" y="1448053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87" name="任意多边形: 形状 4786">
                <a:extLst>
                  <a:ext uri="{FF2B5EF4-FFF2-40B4-BE49-F238E27FC236}">
                    <a16:creationId xmlns:a16="http://schemas.microsoft.com/office/drawing/2014/main" id="{7654D6D0-F4A3-51F8-21B7-89DB5775C8A1}"/>
                  </a:ext>
                </a:extLst>
              </p:cNvPr>
              <p:cNvSpPr/>
              <p:nvPr/>
            </p:nvSpPr>
            <p:spPr>
              <a:xfrm>
                <a:off x="36054488" y="1446148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88" name="任意多边形: 形状 4787">
                <a:extLst>
                  <a:ext uri="{FF2B5EF4-FFF2-40B4-BE49-F238E27FC236}">
                    <a16:creationId xmlns:a16="http://schemas.microsoft.com/office/drawing/2014/main" id="{FE9A3009-B3ED-DDE0-311B-189E54D36EAA}"/>
                  </a:ext>
                </a:extLst>
              </p:cNvPr>
              <p:cNvSpPr/>
              <p:nvPr/>
            </p:nvSpPr>
            <p:spPr>
              <a:xfrm>
                <a:off x="36121163" y="14290030"/>
                <a:ext cx="76200" cy="76200"/>
              </a:xfrm>
              <a:custGeom>
                <a:avLst/>
                <a:gdLst>
                  <a:gd name="connsiteX0" fmla="*/ -3402 w 76200"/>
                  <a:gd name="connsiteY0" fmla="*/ 74898 h 76200"/>
                  <a:gd name="connsiteX1" fmla="*/ 72798 w 76200"/>
                  <a:gd name="connsiteY1" fmla="*/ -1302 h 76200"/>
                </a:gdLst>
                <a:ahLst/>
                <a:cxnLst>
                  <a:cxn ang="0">
                    <a:pos x="connsiteX0" y="connsiteY0"/>
                  </a:cxn>
                  <a:cxn ang="0">
                    <a:pos x="connsiteX1" y="connsiteY1"/>
                  </a:cxn>
                </a:cxnLst>
                <a:rect l="l" t="t" r="r" b="b"/>
                <a:pathLst>
                  <a:path w="76200" h="76200">
                    <a:moveTo>
                      <a:pt x="-3402" y="74898"/>
                    </a:moveTo>
                    <a:lnTo>
                      <a:pt x="7279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89" name="任意多边形: 形状 4788">
                <a:extLst>
                  <a:ext uri="{FF2B5EF4-FFF2-40B4-BE49-F238E27FC236}">
                    <a16:creationId xmlns:a16="http://schemas.microsoft.com/office/drawing/2014/main" id="{85ECA69B-96C2-3F0B-1D8F-9616884883A1}"/>
                  </a:ext>
                </a:extLst>
              </p:cNvPr>
              <p:cNvSpPr/>
              <p:nvPr/>
            </p:nvSpPr>
            <p:spPr>
              <a:xfrm>
                <a:off x="36121163" y="14290030"/>
                <a:ext cx="76200" cy="76200"/>
              </a:xfrm>
              <a:custGeom>
                <a:avLst/>
                <a:gdLst>
                  <a:gd name="connsiteX0" fmla="*/ -3402 w 76200"/>
                  <a:gd name="connsiteY0" fmla="*/ -1302 h 76200"/>
                  <a:gd name="connsiteX1" fmla="*/ 72798 w 76200"/>
                  <a:gd name="connsiteY1" fmla="*/ 74898 h 76200"/>
                </a:gdLst>
                <a:ahLst/>
                <a:cxnLst>
                  <a:cxn ang="0">
                    <a:pos x="connsiteX0" y="connsiteY0"/>
                  </a:cxn>
                  <a:cxn ang="0">
                    <a:pos x="connsiteX1" y="connsiteY1"/>
                  </a:cxn>
                </a:cxnLst>
                <a:rect l="l" t="t" r="r" b="b"/>
                <a:pathLst>
                  <a:path w="76200" h="76200">
                    <a:moveTo>
                      <a:pt x="-3402" y="-1302"/>
                    </a:moveTo>
                    <a:lnTo>
                      <a:pt x="72798" y="7489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90" name="任意多边形: 形状 4789">
                <a:extLst>
                  <a:ext uri="{FF2B5EF4-FFF2-40B4-BE49-F238E27FC236}">
                    <a16:creationId xmlns:a16="http://schemas.microsoft.com/office/drawing/2014/main" id="{0D6B7DBC-59F0-7206-8B87-A715BB47EFD0}"/>
                  </a:ext>
                </a:extLst>
              </p:cNvPr>
              <p:cNvSpPr/>
              <p:nvPr/>
            </p:nvSpPr>
            <p:spPr>
              <a:xfrm>
                <a:off x="37035563" y="1387093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91" name="任意多边形: 形状 4790">
                <a:extLst>
                  <a:ext uri="{FF2B5EF4-FFF2-40B4-BE49-F238E27FC236}">
                    <a16:creationId xmlns:a16="http://schemas.microsoft.com/office/drawing/2014/main" id="{D12706B1-8580-E6D9-FEB1-BB2C959927BD}"/>
                  </a:ext>
                </a:extLst>
              </p:cNvPr>
              <p:cNvSpPr/>
              <p:nvPr/>
            </p:nvSpPr>
            <p:spPr>
              <a:xfrm>
                <a:off x="37064138" y="13661380"/>
                <a:ext cx="9525" cy="209550"/>
              </a:xfrm>
              <a:custGeom>
                <a:avLst/>
                <a:gdLst>
                  <a:gd name="connsiteX0" fmla="*/ -3402 w 9525"/>
                  <a:gd name="connsiteY0" fmla="*/ -1302 h 209550"/>
                  <a:gd name="connsiteX1" fmla="*/ -3402 w 9525"/>
                  <a:gd name="connsiteY1" fmla="*/ 208248 h 209550"/>
                </a:gdLst>
                <a:ahLst/>
                <a:cxnLst>
                  <a:cxn ang="0">
                    <a:pos x="connsiteX0" y="connsiteY0"/>
                  </a:cxn>
                  <a:cxn ang="0">
                    <a:pos x="connsiteX1" y="connsiteY1"/>
                  </a:cxn>
                </a:cxnLst>
                <a:rect l="l" t="t" r="r" b="b"/>
                <a:pathLst>
                  <a:path w="9525" h="209550">
                    <a:moveTo>
                      <a:pt x="-3402" y="-1302"/>
                    </a:moveTo>
                    <a:lnTo>
                      <a:pt x="-3402" y="20824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92" name="任意多边形: 形状 4791">
                <a:extLst>
                  <a:ext uri="{FF2B5EF4-FFF2-40B4-BE49-F238E27FC236}">
                    <a16:creationId xmlns:a16="http://schemas.microsoft.com/office/drawing/2014/main" id="{D4FBF833-AEF7-14F9-89B1-9033237A0874}"/>
                  </a:ext>
                </a:extLst>
              </p:cNvPr>
              <p:cNvSpPr/>
              <p:nvPr/>
            </p:nvSpPr>
            <p:spPr>
              <a:xfrm>
                <a:off x="37035563" y="1328038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93" name="任意多边形: 形状 4792">
                <a:extLst>
                  <a:ext uri="{FF2B5EF4-FFF2-40B4-BE49-F238E27FC236}">
                    <a16:creationId xmlns:a16="http://schemas.microsoft.com/office/drawing/2014/main" id="{C6414AA2-45A7-231F-CCBD-CA072FA3203E}"/>
                  </a:ext>
                </a:extLst>
              </p:cNvPr>
              <p:cNvSpPr/>
              <p:nvPr/>
            </p:nvSpPr>
            <p:spPr>
              <a:xfrm>
                <a:off x="37064138" y="13280380"/>
                <a:ext cx="9525" cy="85725"/>
              </a:xfrm>
              <a:custGeom>
                <a:avLst/>
                <a:gdLst>
                  <a:gd name="connsiteX0" fmla="*/ -3402 w 9525"/>
                  <a:gd name="connsiteY0" fmla="*/ -1302 h 85725"/>
                  <a:gd name="connsiteX1" fmla="*/ -3402 w 9525"/>
                  <a:gd name="connsiteY1" fmla="*/ 84423 h 85725"/>
                </a:gdLst>
                <a:ahLst/>
                <a:cxnLst>
                  <a:cxn ang="0">
                    <a:pos x="connsiteX0" y="connsiteY0"/>
                  </a:cxn>
                  <a:cxn ang="0">
                    <a:pos x="connsiteX1" y="connsiteY1"/>
                  </a:cxn>
                </a:cxnLst>
                <a:rect l="l" t="t" r="r" b="b"/>
                <a:pathLst>
                  <a:path w="9525" h="85725">
                    <a:moveTo>
                      <a:pt x="-3402" y="-1302"/>
                    </a:moveTo>
                    <a:lnTo>
                      <a:pt x="-3402" y="8442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94" name="任意多边形: 形状 4793">
                <a:extLst>
                  <a:ext uri="{FF2B5EF4-FFF2-40B4-BE49-F238E27FC236}">
                    <a16:creationId xmlns:a16="http://schemas.microsoft.com/office/drawing/2014/main" id="{6BD9ED3D-D0CB-E65E-51C8-183489AB7456}"/>
                  </a:ext>
                </a:extLst>
              </p:cNvPr>
              <p:cNvSpPr/>
              <p:nvPr/>
            </p:nvSpPr>
            <p:spPr>
              <a:xfrm>
                <a:off x="36959363" y="13366105"/>
                <a:ext cx="209550" cy="295275"/>
              </a:xfrm>
              <a:custGeom>
                <a:avLst/>
                <a:gdLst>
                  <a:gd name="connsiteX0" fmla="*/ -3402 w 209550"/>
                  <a:gd name="connsiteY0" fmla="*/ -1302 h 295275"/>
                  <a:gd name="connsiteX1" fmla="*/ 206148 w 209550"/>
                  <a:gd name="connsiteY1" fmla="*/ -1302 h 295275"/>
                  <a:gd name="connsiteX2" fmla="*/ 206148 w 209550"/>
                  <a:gd name="connsiteY2" fmla="*/ 293973 h 295275"/>
                  <a:gd name="connsiteX3" fmla="*/ -3402 w 209550"/>
                  <a:gd name="connsiteY3" fmla="*/ 293973 h 295275"/>
                </a:gdLst>
                <a:ahLst/>
                <a:cxnLst>
                  <a:cxn ang="0">
                    <a:pos x="connsiteX0" y="connsiteY0"/>
                  </a:cxn>
                  <a:cxn ang="0">
                    <a:pos x="connsiteX1" y="connsiteY1"/>
                  </a:cxn>
                  <a:cxn ang="0">
                    <a:pos x="connsiteX2" y="connsiteY2"/>
                  </a:cxn>
                  <a:cxn ang="0">
                    <a:pos x="connsiteX3" y="connsiteY3"/>
                  </a:cxn>
                </a:cxnLst>
                <a:rect l="l" t="t" r="r" b="b"/>
                <a:pathLst>
                  <a:path w="209550" h="295275">
                    <a:moveTo>
                      <a:pt x="-3402" y="-1302"/>
                    </a:moveTo>
                    <a:lnTo>
                      <a:pt x="206148" y="-1302"/>
                    </a:lnTo>
                    <a:lnTo>
                      <a:pt x="206148" y="293973"/>
                    </a:lnTo>
                    <a:lnTo>
                      <a:pt x="-3402" y="293973"/>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95" name="任意多边形: 形状 4794">
                <a:extLst>
                  <a:ext uri="{FF2B5EF4-FFF2-40B4-BE49-F238E27FC236}">
                    <a16:creationId xmlns:a16="http://schemas.microsoft.com/office/drawing/2014/main" id="{733FE7DF-D370-0CBC-80AD-95A5D6D76619}"/>
                  </a:ext>
                </a:extLst>
              </p:cNvPr>
              <p:cNvSpPr/>
              <p:nvPr/>
            </p:nvSpPr>
            <p:spPr>
              <a:xfrm>
                <a:off x="36959363" y="13366105"/>
                <a:ext cx="209550" cy="295275"/>
              </a:xfrm>
              <a:custGeom>
                <a:avLst/>
                <a:gdLst>
                  <a:gd name="connsiteX0" fmla="*/ -3402 w 209550"/>
                  <a:gd name="connsiteY0" fmla="*/ -1302 h 295275"/>
                  <a:gd name="connsiteX1" fmla="*/ 206148 w 209550"/>
                  <a:gd name="connsiteY1" fmla="*/ -1302 h 295275"/>
                  <a:gd name="connsiteX2" fmla="*/ 206148 w 209550"/>
                  <a:gd name="connsiteY2" fmla="*/ 293973 h 295275"/>
                  <a:gd name="connsiteX3" fmla="*/ -3402 w 209550"/>
                  <a:gd name="connsiteY3" fmla="*/ 293973 h 295275"/>
                </a:gdLst>
                <a:ahLst/>
                <a:cxnLst>
                  <a:cxn ang="0">
                    <a:pos x="connsiteX0" y="connsiteY0"/>
                  </a:cxn>
                  <a:cxn ang="0">
                    <a:pos x="connsiteX1" y="connsiteY1"/>
                  </a:cxn>
                  <a:cxn ang="0">
                    <a:pos x="connsiteX2" y="connsiteY2"/>
                  </a:cxn>
                  <a:cxn ang="0">
                    <a:pos x="connsiteX3" y="connsiteY3"/>
                  </a:cxn>
                </a:cxnLst>
                <a:rect l="l" t="t" r="r" b="b"/>
                <a:pathLst>
                  <a:path w="209550" h="295275">
                    <a:moveTo>
                      <a:pt x="-3402" y="-1302"/>
                    </a:moveTo>
                    <a:lnTo>
                      <a:pt x="206148" y="-1302"/>
                    </a:lnTo>
                    <a:lnTo>
                      <a:pt x="206148" y="293973"/>
                    </a:lnTo>
                    <a:lnTo>
                      <a:pt x="-3402" y="293973"/>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96" name="任意多边形: 形状 4795">
                <a:extLst>
                  <a:ext uri="{FF2B5EF4-FFF2-40B4-BE49-F238E27FC236}">
                    <a16:creationId xmlns:a16="http://schemas.microsoft.com/office/drawing/2014/main" id="{A6532198-092D-2C5E-267A-F2C11A7C0783}"/>
                  </a:ext>
                </a:extLst>
              </p:cNvPr>
              <p:cNvSpPr/>
              <p:nvPr/>
            </p:nvSpPr>
            <p:spPr>
              <a:xfrm>
                <a:off x="36959363" y="1336610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97" name="任意多边形: 形状 4796">
                <a:extLst>
                  <a:ext uri="{FF2B5EF4-FFF2-40B4-BE49-F238E27FC236}">
                    <a16:creationId xmlns:a16="http://schemas.microsoft.com/office/drawing/2014/main" id="{2D15C7D6-EA6F-C8D5-72F4-AF6F79012E58}"/>
                  </a:ext>
                </a:extLst>
              </p:cNvPr>
              <p:cNvSpPr/>
              <p:nvPr/>
            </p:nvSpPr>
            <p:spPr>
              <a:xfrm>
                <a:off x="36959363" y="1366138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98" name="任意多边形: 形状 4797">
                <a:extLst>
                  <a:ext uri="{FF2B5EF4-FFF2-40B4-BE49-F238E27FC236}">
                    <a16:creationId xmlns:a16="http://schemas.microsoft.com/office/drawing/2014/main" id="{F167904E-D406-2630-DABB-1E81830D35AC}"/>
                  </a:ext>
                </a:extLst>
              </p:cNvPr>
              <p:cNvSpPr/>
              <p:nvPr/>
            </p:nvSpPr>
            <p:spPr>
              <a:xfrm>
                <a:off x="36959363" y="13451830"/>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799" name="任意多边形: 形状 4798">
                <a:extLst>
                  <a:ext uri="{FF2B5EF4-FFF2-40B4-BE49-F238E27FC236}">
                    <a16:creationId xmlns:a16="http://schemas.microsoft.com/office/drawing/2014/main" id="{E57301CE-B307-04E1-2CE7-6201B78FB3B5}"/>
                  </a:ext>
                </a:extLst>
              </p:cNvPr>
              <p:cNvSpPr/>
              <p:nvPr/>
            </p:nvSpPr>
            <p:spPr>
              <a:xfrm>
                <a:off x="37026038" y="13499455"/>
                <a:ext cx="76200" cy="76200"/>
              </a:xfrm>
              <a:custGeom>
                <a:avLst/>
                <a:gdLst>
                  <a:gd name="connsiteX0" fmla="*/ -3402 w 76200"/>
                  <a:gd name="connsiteY0" fmla="*/ 74898 h 76200"/>
                  <a:gd name="connsiteX1" fmla="*/ 72798 w 76200"/>
                  <a:gd name="connsiteY1" fmla="*/ -1302 h 76200"/>
                </a:gdLst>
                <a:ahLst/>
                <a:cxnLst>
                  <a:cxn ang="0">
                    <a:pos x="connsiteX0" y="connsiteY0"/>
                  </a:cxn>
                  <a:cxn ang="0">
                    <a:pos x="connsiteX1" y="connsiteY1"/>
                  </a:cxn>
                </a:cxnLst>
                <a:rect l="l" t="t" r="r" b="b"/>
                <a:pathLst>
                  <a:path w="76200" h="76200">
                    <a:moveTo>
                      <a:pt x="-3402" y="74898"/>
                    </a:moveTo>
                    <a:lnTo>
                      <a:pt x="7279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00" name="任意多边形: 形状 4799">
                <a:extLst>
                  <a:ext uri="{FF2B5EF4-FFF2-40B4-BE49-F238E27FC236}">
                    <a16:creationId xmlns:a16="http://schemas.microsoft.com/office/drawing/2014/main" id="{64D75212-DF48-8CFD-227A-4D9B386512F7}"/>
                  </a:ext>
                </a:extLst>
              </p:cNvPr>
              <p:cNvSpPr/>
              <p:nvPr/>
            </p:nvSpPr>
            <p:spPr>
              <a:xfrm>
                <a:off x="37026038" y="13499455"/>
                <a:ext cx="76200" cy="76200"/>
              </a:xfrm>
              <a:custGeom>
                <a:avLst/>
                <a:gdLst>
                  <a:gd name="connsiteX0" fmla="*/ -3402 w 76200"/>
                  <a:gd name="connsiteY0" fmla="*/ -1302 h 76200"/>
                  <a:gd name="connsiteX1" fmla="*/ 72798 w 76200"/>
                  <a:gd name="connsiteY1" fmla="*/ 74898 h 76200"/>
                </a:gdLst>
                <a:ahLst/>
                <a:cxnLst>
                  <a:cxn ang="0">
                    <a:pos x="connsiteX0" y="connsiteY0"/>
                  </a:cxn>
                  <a:cxn ang="0">
                    <a:pos x="connsiteX1" y="connsiteY1"/>
                  </a:cxn>
                </a:cxnLst>
                <a:rect l="l" t="t" r="r" b="b"/>
                <a:pathLst>
                  <a:path w="76200" h="76200">
                    <a:moveTo>
                      <a:pt x="-3402" y="-1302"/>
                    </a:moveTo>
                    <a:lnTo>
                      <a:pt x="72798" y="7489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01" name="任意多边形: 形状 4800">
                <a:extLst>
                  <a:ext uri="{FF2B5EF4-FFF2-40B4-BE49-F238E27FC236}">
                    <a16:creationId xmlns:a16="http://schemas.microsoft.com/office/drawing/2014/main" id="{2DD4F619-7C11-8583-3E12-084F69BF5159}"/>
                  </a:ext>
                </a:extLst>
              </p:cNvPr>
              <p:cNvSpPr/>
              <p:nvPr/>
            </p:nvSpPr>
            <p:spPr>
              <a:xfrm>
                <a:off x="37949963" y="12937480"/>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02" name="任意多边形: 形状 4801">
                <a:extLst>
                  <a:ext uri="{FF2B5EF4-FFF2-40B4-BE49-F238E27FC236}">
                    <a16:creationId xmlns:a16="http://schemas.microsoft.com/office/drawing/2014/main" id="{86F4C498-4A93-3D84-6C49-BF1AE8757BFC}"/>
                  </a:ext>
                </a:extLst>
              </p:cNvPr>
              <p:cNvSpPr/>
              <p:nvPr/>
            </p:nvSpPr>
            <p:spPr>
              <a:xfrm>
                <a:off x="37978538" y="12927955"/>
                <a:ext cx="9525" cy="9525"/>
              </a:xfrm>
              <a:custGeom>
                <a:avLst/>
                <a:gdLst>
                  <a:gd name="connsiteX0" fmla="*/ -3402 w 9525"/>
                  <a:gd name="connsiteY0" fmla="*/ -1302 h 9525"/>
                  <a:gd name="connsiteX1" fmla="*/ -3402 w 9525"/>
                  <a:gd name="connsiteY1" fmla="*/ 8223 h 9525"/>
                </a:gdLst>
                <a:ahLst/>
                <a:cxnLst>
                  <a:cxn ang="0">
                    <a:pos x="connsiteX0" y="connsiteY0"/>
                  </a:cxn>
                  <a:cxn ang="0">
                    <a:pos x="connsiteX1" y="connsiteY1"/>
                  </a:cxn>
                </a:cxnLst>
                <a:rect l="l" t="t" r="r" b="b"/>
                <a:pathLst>
                  <a:path w="9525" h="9525">
                    <a:moveTo>
                      <a:pt x="-3402" y="-1302"/>
                    </a:moveTo>
                    <a:lnTo>
                      <a:pt x="-3402" y="8223"/>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03" name="任意多边形: 形状 4802">
                <a:extLst>
                  <a:ext uri="{FF2B5EF4-FFF2-40B4-BE49-F238E27FC236}">
                    <a16:creationId xmlns:a16="http://schemas.microsoft.com/office/drawing/2014/main" id="{828B9270-FDA1-0BFD-74BC-334C2B7FA75C}"/>
                  </a:ext>
                </a:extLst>
              </p:cNvPr>
              <p:cNvSpPr/>
              <p:nvPr/>
            </p:nvSpPr>
            <p:spPr>
              <a:xfrm>
                <a:off x="37949963" y="12889855"/>
                <a:ext cx="66675" cy="9525"/>
              </a:xfrm>
              <a:custGeom>
                <a:avLst/>
                <a:gdLst>
                  <a:gd name="connsiteX0" fmla="*/ -3402 w 66675"/>
                  <a:gd name="connsiteY0" fmla="*/ -1302 h 9525"/>
                  <a:gd name="connsiteX1" fmla="*/ 63273 w 66675"/>
                  <a:gd name="connsiteY1" fmla="*/ -1302 h 9525"/>
                </a:gdLst>
                <a:ahLst/>
                <a:cxnLst>
                  <a:cxn ang="0">
                    <a:pos x="connsiteX0" y="connsiteY0"/>
                  </a:cxn>
                  <a:cxn ang="0">
                    <a:pos x="connsiteX1" y="connsiteY1"/>
                  </a:cxn>
                </a:cxnLst>
                <a:rect l="l" t="t" r="r" b="b"/>
                <a:pathLst>
                  <a:path w="66675" h="9525">
                    <a:moveTo>
                      <a:pt x="-3402" y="-1302"/>
                    </a:moveTo>
                    <a:lnTo>
                      <a:pt x="63273"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04" name="任意多边形: 形状 4803">
                <a:extLst>
                  <a:ext uri="{FF2B5EF4-FFF2-40B4-BE49-F238E27FC236}">
                    <a16:creationId xmlns:a16="http://schemas.microsoft.com/office/drawing/2014/main" id="{9D3F39F4-BEFD-F80D-5A2E-C89E0BF95F3B}"/>
                  </a:ext>
                </a:extLst>
              </p:cNvPr>
              <p:cNvSpPr/>
              <p:nvPr/>
            </p:nvSpPr>
            <p:spPr>
              <a:xfrm>
                <a:off x="37978538" y="12889855"/>
                <a:ext cx="9525" cy="19050"/>
              </a:xfrm>
              <a:custGeom>
                <a:avLst/>
                <a:gdLst>
                  <a:gd name="connsiteX0" fmla="*/ -3402 w 9525"/>
                  <a:gd name="connsiteY0" fmla="*/ -1302 h 19050"/>
                  <a:gd name="connsiteX1" fmla="*/ -3402 w 9525"/>
                  <a:gd name="connsiteY1" fmla="*/ 17748 h 19050"/>
                </a:gdLst>
                <a:ahLst/>
                <a:cxnLst>
                  <a:cxn ang="0">
                    <a:pos x="connsiteX0" y="connsiteY0"/>
                  </a:cxn>
                  <a:cxn ang="0">
                    <a:pos x="connsiteX1" y="connsiteY1"/>
                  </a:cxn>
                </a:cxnLst>
                <a:rect l="l" t="t" r="r" b="b"/>
                <a:pathLst>
                  <a:path w="9525" h="19050">
                    <a:moveTo>
                      <a:pt x="-3402" y="-1302"/>
                    </a:moveTo>
                    <a:lnTo>
                      <a:pt x="-3402" y="1774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05" name="任意多边形: 形状 4804">
                <a:extLst>
                  <a:ext uri="{FF2B5EF4-FFF2-40B4-BE49-F238E27FC236}">
                    <a16:creationId xmlns:a16="http://schemas.microsoft.com/office/drawing/2014/main" id="{4EDAC62E-2C11-9A68-F903-D79EA36BF7EB}"/>
                  </a:ext>
                </a:extLst>
              </p:cNvPr>
              <p:cNvSpPr/>
              <p:nvPr/>
            </p:nvSpPr>
            <p:spPr>
              <a:xfrm>
                <a:off x="37873763" y="12908905"/>
                <a:ext cx="209550" cy="19050"/>
              </a:xfrm>
              <a:custGeom>
                <a:avLst/>
                <a:gdLst>
                  <a:gd name="connsiteX0" fmla="*/ -3402 w 209550"/>
                  <a:gd name="connsiteY0" fmla="*/ -1302 h 19050"/>
                  <a:gd name="connsiteX1" fmla="*/ 206148 w 209550"/>
                  <a:gd name="connsiteY1" fmla="*/ -1302 h 19050"/>
                  <a:gd name="connsiteX2" fmla="*/ 206148 w 209550"/>
                  <a:gd name="connsiteY2" fmla="*/ 17748 h 19050"/>
                  <a:gd name="connsiteX3" fmla="*/ -3402 w 209550"/>
                  <a:gd name="connsiteY3" fmla="*/ 17748 h 19050"/>
                </a:gdLst>
                <a:ahLst/>
                <a:cxnLst>
                  <a:cxn ang="0">
                    <a:pos x="connsiteX0" y="connsiteY0"/>
                  </a:cxn>
                  <a:cxn ang="0">
                    <a:pos x="connsiteX1" y="connsiteY1"/>
                  </a:cxn>
                  <a:cxn ang="0">
                    <a:pos x="connsiteX2" y="connsiteY2"/>
                  </a:cxn>
                  <a:cxn ang="0">
                    <a:pos x="connsiteX3" y="connsiteY3"/>
                  </a:cxn>
                </a:cxnLst>
                <a:rect l="l" t="t" r="r" b="b"/>
                <a:pathLst>
                  <a:path w="209550" h="19050">
                    <a:moveTo>
                      <a:pt x="-3402" y="-1302"/>
                    </a:moveTo>
                    <a:lnTo>
                      <a:pt x="206148" y="-1302"/>
                    </a:lnTo>
                    <a:lnTo>
                      <a:pt x="206148" y="17748"/>
                    </a:lnTo>
                    <a:lnTo>
                      <a:pt x="-3402" y="17748"/>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06" name="任意多边形: 形状 4805">
                <a:extLst>
                  <a:ext uri="{FF2B5EF4-FFF2-40B4-BE49-F238E27FC236}">
                    <a16:creationId xmlns:a16="http://schemas.microsoft.com/office/drawing/2014/main" id="{B5FE311E-8632-5605-861F-860D4C256370}"/>
                  </a:ext>
                </a:extLst>
              </p:cNvPr>
              <p:cNvSpPr/>
              <p:nvPr/>
            </p:nvSpPr>
            <p:spPr>
              <a:xfrm>
                <a:off x="37873763" y="12908905"/>
                <a:ext cx="209550" cy="19050"/>
              </a:xfrm>
              <a:custGeom>
                <a:avLst/>
                <a:gdLst>
                  <a:gd name="connsiteX0" fmla="*/ -3402 w 209550"/>
                  <a:gd name="connsiteY0" fmla="*/ -1302 h 19050"/>
                  <a:gd name="connsiteX1" fmla="*/ 206148 w 209550"/>
                  <a:gd name="connsiteY1" fmla="*/ -1302 h 19050"/>
                  <a:gd name="connsiteX2" fmla="*/ 206148 w 209550"/>
                  <a:gd name="connsiteY2" fmla="*/ 17748 h 19050"/>
                  <a:gd name="connsiteX3" fmla="*/ -3402 w 209550"/>
                  <a:gd name="connsiteY3" fmla="*/ 17748 h 19050"/>
                </a:gdLst>
                <a:ahLst/>
                <a:cxnLst>
                  <a:cxn ang="0">
                    <a:pos x="connsiteX0" y="connsiteY0"/>
                  </a:cxn>
                  <a:cxn ang="0">
                    <a:pos x="connsiteX1" y="connsiteY1"/>
                  </a:cxn>
                  <a:cxn ang="0">
                    <a:pos x="connsiteX2" y="connsiteY2"/>
                  </a:cxn>
                  <a:cxn ang="0">
                    <a:pos x="connsiteX3" y="connsiteY3"/>
                  </a:cxn>
                </a:cxnLst>
                <a:rect l="l" t="t" r="r" b="b"/>
                <a:pathLst>
                  <a:path w="209550" h="19050">
                    <a:moveTo>
                      <a:pt x="-3402" y="-1302"/>
                    </a:moveTo>
                    <a:lnTo>
                      <a:pt x="206148" y="-1302"/>
                    </a:lnTo>
                    <a:lnTo>
                      <a:pt x="206148" y="17748"/>
                    </a:lnTo>
                    <a:lnTo>
                      <a:pt x="-3402" y="17748"/>
                    </a:lnTo>
                    <a:close/>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07" name="任意多边形: 形状 4806">
                <a:extLst>
                  <a:ext uri="{FF2B5EF4-FFF2-40B4-BE49-F238E27FC236}">
                    <a16:creationId xmlns:a16="http://schemas.microsoft.com/office/drawing/2014/main" id="{E2467091-EEC1-9C89-4032-FD97DA5C9AEF}"/>
                  </a:ext>
                </a:extLst>
              </p:cNvPr>
              <p:cNvSpPr/>
              <p:nvPr/>
            </p:nvSpPr>
            <p:spPr>
              <a:xfrm>
                <a:off x="37873763" y="1290890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08" name="任意多边形: 形状 4807">
                <a:extLst>
                  <a:ext uri="{FF2B5EF4-FFF2-40B4-BE49-F238E27FC236}">
                    <a16:creationId xmlns:a16="http://schemas.microsoft.com/office/drawing/2014/main" id="{F196D05E-60BB-3524-58E0-B131B4AC8D5F}"/>
                  </a:ext>
                </a:extLst>
              </p:cNvPr>
              <p:cNvSpPr/>
              <p:nvPr/>
            </p:nvSpPr>
            <p:spPr>
              <a:xfrm>
                <a:off x="37873763" y="1292795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09" name="任意多边形: 形状 4808">
                <a:extLst>
                  <a:ext uri="{FF2B5EF4-FFF2-40B4-BE49-F238E27FC236}">
                    <a16:creationId xmlns:a16="http://schemas.microsoft.com/office/drawing/2014/main" id="{10C62123-C4FB-8142-F40B-4435DB1CD566}"/>
                  </a:ext>
                </a:extLst>
              </p:cNvPr>
              <p:cNvSpPr/>
              <p:nvPr/>
            </p:nvSpPr>
            <p:spPr>
              <a:xfrm>
                <a:off x="37873763" y="12927955"/>
                <a:ext cx="209550" cy="9525"/>
              </a:xfrm>
              <a:custGeom>
                <a:avLst/>
                <a:gdLst>
                  <a:gd name="connsiteX0" fmla="*/ -3402 w 209550"/>
                  <a:gd name="connsiteY0" fmla="*/ -1302 h 9525"/>
                  <a:gd name="connsiteX1" fmla="*/ 206148 w 209550"/>
                  <a:gd name="connsiteY1" fmla="*/ -1302 h 9525"/>
                </a:gdLst>
                <a:ahLst/>
                <a:cxnLst>
                  <a:cxn ang="0">
                    <a:pos x="connsiteX0" y="connsiteY0"/>
                  </a:cxn>
                  <a:cxn ang="0">
                    <a:pos x="connsiteX1" y="connsiteY1"/>
                  </a:cxn>
                </a:cxnLst>
                <a:rect l="l" t="t" r="r" b="b"/>
                <a:pathLst>
                  <a:path w="209550" h="9525">
                    <a:moveTo>
                      <a:pt x="-3402" y="-1302"/>
                    </a:moveTo>
                    <a:lnTo>
                      <a:pt x="20614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10" name="任意多边形: 形状 4809">
                <a:extLst>
                  <a:ext uri="{FF2B5EF4-FFF2-40B4-BE49-F238E27FC236}">
                    <a16:creationId xmlns:a16="http://schemas.microsoft.com/office/drawing/2014/main" id="{4BE98A21-954A-2E9C-5375-92A0351162A3}"/>
                  </a:ext>
                </a:extLst>
              </p:cNvPr>
              <p:cNvSpPr/>
              <p:nvPr/>
            </p:nvSpPr>
            <p:spPr>
              <a:xfrm>
                <a:off x="37940438" y="12880330"/>
                <a:ext cx="76200" cy="76200"/>
              </a:xfrm>
              <a:custGeom>
                <a:avLst/>
                <a:gdLst>
                  <a:gd name="connsiteX0" fmla="*/ -3402 w 76200"/>
                  <a:gd name="connsiteY0" fmla="*/ 74898 h 76200"/>
                  <a:gd name="connsiteX1" fmla="*/ 72798 w 76200"/>
                  <a:gd name="connsiteY1" fmla="*/ -1302 h 76200"/>
                </a:gdLst>
                <a:ahLst/>
                <a:cxnLst>
                  <a:cxn ang="0">
                    <a:pos x="connsiteX0" y="connsiteY0"/>
                  </a:cxn>
                  <a:cxn ang="0">
                    <a:pos x="connsiteX1" y="connsiteY1"/>
                  </a:cxn>
                </a:cxnLst>
                <a:rect l="l" t="t" r="r" b="b"/>
                <a:pathLst>
                  <a:path w="76200" h="76200">
                    <a:moveTo>
                      <a:pt x="-3402" y="74898"/>
                    </a:moveTo>
                    <a:lnTo>
                      <a:pt x="72798" y="-1302"/>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sp>
            <p:nvSpPr>
              <p:cNvPr id="4811" name="任意多边形: 形状 4810">
                <a:extLst>
                  <a:ext uri="{FF2B5EF4-FFF2-40B4-BE49-F238E27FC236}">
                    <a16:creationId xmlns:a16="http://schemas.microsoft.com/office/drawing/2014/main" id="{7B92097B-ABE0-0393-2AF6-45E0D75335A7}"/>
                  </a:ext>
                </a:extLst>
              </p:cNvPr>
              <p:cNvSpPr/>
              <p:nvPr/>
            </p:nvSpPr>
            <p:spPr>
              <a:xfrm>
                <a:off x="37940438" y="12880330"/>
                <a:ext cx="76200" cy="76200"/>
              </a:xfrm>
              <a:custGeom>
                <a:avLst/>
                <a:gdLst>
                  <a:gd name="connsiteX0" fmla="*/ -3402 w 76200"/>
                  <a:gd name="connsiteY0" fmla="*/ -1302 h 76200"/>
                  <a:gd name="connsiteX1" fmla="*/ 72798 w 76200"/>
                  <a:gd name="connsiteY1" fmla="*/ 74898 h 76200"/>
                </a:gdLst>
                <a:ahLst/>
                <a:cxnLst>
                  <a:cxn ang="0">
                    <a:pos x="connsiteX0" y="connsiteY0"/>
                  </a:cxn>
                  <a:cxn ang="0">
                    <a:pos x="connsiteX1" y="connsiteY1"/>
                  </a:cxn>
                </a:cxnLst>
                <a:rect l="l" t="t" r="r" b="b"/>
                <a:pathLst>
                  <a:path w="76200" h="76200">
                    <a:moveTo>
                      <a:pt x="-3402" y="-1302"/>
                    </a:moveTo>
                    <a:lnTo>
                      <a:pt x="72798" y="74898"/>
                    </a:lnTo>
                  </a:path>
                </a:pathLst>
              </a:custGeom>
              <a:noFill/>
              <a:ln w="31750" cap="flat">
                <a:solidFill>
                  <a:srgbClr val="0070C0">
                    <a:alpha val="5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p>
            </p:txBody>
          </p:sp>
          <p:cxnSp>
            <p:nvCxnSpPr>
              <p:cNvPr id="4812" name="直接连接符 4811">
                <a:extLst>
                  <a:ext uri="{FF2B5EF4-FFF2-40B4-BE49-F238E27FC236}">
                    <a16:creationId xmlns:a16="http://schemas.microsoft.com/office/drawing/2014/main" id="{72D4BD41-98D9-38BF-83BA-0CE9679D4AB6}"/>
                  </a:ext>
                </a:extLst>
              </p:cNvPr>
              <p:cNvCxnSpPr>
                <a:cxnSpLocks/>
              </p:cNvCxnSpPr>
              <p:nvPr/>
            </p:nvCxnSpPr>
            <p:spPr>
              <a:xfrm flipH="1">
                <a:off x="33783229" y="16217281"/>
                <a:ext cx="4509972"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13" name="直接连接符 4812">
                <a:extLst>
                  <a:ext uri="{FF2B5EF4-FFF2-40B4-BE49-F238E27FC236}">
                    <a16:creationId xmlns:a16="http://schemas.microsoft.com/office/drawing/2014/main" id="{F0A6C9D4-8D72-B5A4-0527-0249F352A947}"/>
                  </a:ext>
                </a:extLst>
              </p:cNvPr>
              <p:cNvCxnSpPr>
                <a:cxnSpLocks/>
              </p:cNvCxnSpPr>
              <p:nvPr/>
            </p:nvCxnSpPr>
            <p:spPr>
              <a:xfrm flipV="1">
                <a:off x="33793063" y="12632681"/>
                <a:ext cx="0" cy="3586013"/>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4814" name="组合 4813">
                <a:extLst>
                  <a:ext uri="{FF2B5EF4-FFF2-40B4-BE49-F238E27FC236}">
                    <a16:creationId xmlns:a16="http://schemas.microsoft.com/office/drawing/2014/main" id="{4042BE88-F834-69F0-8420-00A7850FFDFA}"/>
                  </a:ext>
                </a:extLst>
              </p:cNvPr>
              <p:cNvGrpSpPr/>
              <p:nvPr/>
            </p:nvGrpSpPr>
            <p:grpSpPr>
              <a:xfrm>
                <a:off x="33148143" y="12463632"/>
                <a:ext cx="554771" cy="3970262"/>
                <a:chOff x="33344673" y="12308026"/>
                <a:chExt cx="554771" cy="3970262"/>
              </a:xfrm>
            </p:grpSpPr>
            <p:sp>
              <p:nvSpPr>
                <p:cNvPr id="4823" name="文本框 4822">
                  <a:extLst>
                    <a:ext uri="{FF2B5EF4-FFF2-40B4-BE49-F238E27FC236}">
                      <a16:creationId xmlns:a16="http://schemas.microsoft.com/office/drawing/2014/main" id="{4AA2DA31-82EE-F266-5A66-2495D977080E}"/>
                    </a:ext>
                  </a:extLst>
                </p:cNvPr>
                <p:cNvSpPr txBox="1"/>
                <p:nvPr/>
              </p:nvSpPr>
              <p:spPr>
                <a:xfrm>
                  <a:off x="33344673" y="12308026"/>
                  <a:ext cx="554771"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100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824" name="文本框 4823">
                  <a:extLst>
                    <a:ext uri="{FF2B5EF4-FFF2-40B4-BE49-F238E27FC236}">
                      <a16:creationId xmlns:a16="http://schemas.microsoft.com/office/drawing/2014/main" id="{D66F1F7A-0A4F-0EFA-4103-7F0E4D504B15}"/>
                    </a:ext>
                  </a:extLst>
                </p:cNvPr>
                <p:cNvSpPr txBox="1"/>
                <p:nvPr/>
              </p:nvSpPr>
              <p:spPr>
                <a:xfrm>
                  <a:off x="33529596" y="13022150"/>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80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825" name="文本框 4824">
                  <a:extLst>
                    <a:ext uri="{FF2B5EF4-FFF2-40B4-BE49-F238E27FC236}">
                      <a16:creationId xmlns:a16="http://schemas.microsoft.com/office/drawing/2014/main" id="{7269F6C9-A6BF-9131-193C-AA076942CFA1}"/>
                    </a:ext>
                  </a:extLst>
                </p:cNvPr>
                <p:cNvSpPr txBox="1"/>
                <p:nvPr/>
              </p:nvSpPr>
              <p:spPr>
                <a:xfrm>
                  <a:off x="33529596" y="13736274"/>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60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826" name="文本框 4825">
                  <a:extLst>
                    <a:ext uri="{FF2B5EF4-FFF2-40B4-BE49-F238E27FC236}">
                      <a16:creationId xmlns:a16="http://schemas.microsoft.com/office/drawing/2014/main" id="{D822BCB5-0B20-3D9B-004C-1F4A62B0D6CC}"/>
                    </a:ext>
                  </a:extLst>
                </p:cNvPr>
                <p:cNvSpPr txBox="1"/>
                <p:nvPr/>
              </p:nvSpPr>
              <p:spPr>
                <a:xfrm>
                  <a:off x="33529596" y="14450398"/>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40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827" name="文本框 4826">
                  <a:extLst>
                    <a:ext uri="{FF2B5EF4-FFF2-40B4-BE49-F238E27FC236}">
                      <a16:creationId xmlns:a16="http://schemas.microsoft.com/office/drawing/2014/main" id="{91735703-9A0F-8411-CD9B-BF2C04FC3212}"/>
                    </a:ext>
                  </a:extLst>
                </p:cNvPr>
                <p:cNvSpPr txBox="1"/>
                <p:nvPr/>
              </p:nvSpPr>
              <p:spPr>
                <a:xfrm>
                  <a:off x="33529596" y="15164522"/>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20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828" name="文本框 4827">
                  <a:extLst>
                    <a:ext uri="{FF2B5EF4-FFF2-40B4-BE49-F238E27FC236}">
                      <a16:creationId xmlns:a16="http://schemas.microsoft.com/office/drawing/2014/main" id="{FD0E090B-88D8-DC72-19FD-6BCCDA1FD472}"/>
                    </a:ext>
                  </a:extLst>
                </p:cNvPr>
                <p:cNvSpPr txBox="1"/>
                <p:nvPr/>
              </p:nvSpPr>
              <p:spPr>
                <a:xfrm>
                  <a:off x="33714520" y="15878644"/>
                  <a:ext cx="184924"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grpSp>
            <p:nvGrpSpPr>
              <p:cNvPr id="4815" name="组合 4814">
                <a:extLst>
                  <a:ext uri="{FF2B5EF4-FFF2-40B4-BE49-F238E27FC236}">
                    <a16:creationId xmlns:a16="http://schemas.microsoft.com/office/drawing/2014/main" id="{91E20692-BB61-9156-FA2C-04C1073C0E9E}"/>
                  </a:ext>
                </a:extLst>
              </p:cNvPr>
              <p:cNvGrpSpPr/>
              <p:nvPr/>
            </p:nvGrpSpPr>
            <p:grpSpPr>
              <a:xfrm>
                <a:off x="34091599" y="16234331"/>
                <a:ext cx="4109238" cy="399644"/>
                <a:chOff x="34288129" y="16122540"/>
                <a:chExt cx="4109238" cy="399644"/>
              </a:xfrm>
            </p:grpSpPr>
            <p:sp>
              <p:nvSpPr>
                <p:cNvPr id="4818" name="文本框 4817">
                  <a:extLst>
                    <a:ext uri="{FF2B5EF4-FFF2-40B4-BE49-F238E27FC236}">
                      <a16:creationId xmlns:a16="http://schemas.microsoft.com/office/drawing/2014/main" id="{D57C900B-9BDF-F439-89E2-6AC10B904B6D}"/>
                    </a:ext>
                  </a:extLst>
                </p:cNvPr>
                <p:cNvSpPr txBox="1"/>
                <p:nvPr/>
              </p:nvSpPr>
              <p:spPr>
                <a:xfrm>
                  <a:off x="35160480" y="16122540"/>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25</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819" name="文本框 4818">
                  <a:extLst>
                    <a:ext uri="{FF2B5EF4-FFF2-40B4-BE49-F238E27FC236}">
                      <a16:creationId xmlns:a16="http://schemas.microsoft.com/office/drawing/2014/main" id="{7115D46A-19AF-45B5-1492-4AEB126BF942}"/>
                    </a:ext>
                  </a:extLst>
                </p:cNvPr>
                <p:cNvSpPr txBox="1"/>
                <p:nvPr/>
              </p:nvSpPr>
              <p:spPr>
                <a:xfrm>
                  <a:off x="34288129" y="16122540"/>
                  <a:ext cx="184924"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820" name="文本框 4819">
                  <a:extLst>
                    <a:ext uri="{FF2B5EF4-FFF2-40B4-BE49-F238E27FC236}">
                      <a16:creationId xmlns:a16="http://schemas.microsoft.com/office/drawing/2014/main" id="{17585D49-BEDE-2667-21E3-DAC0E1B91075}"/>
                    </a:ext>
                  </a:extLst>
                </p:cNvPr>
                <p:cNvSpPr txBox="1"/>
                <p:nvPr/>
              </p:nvSpPr>
              <p:spPr>
                <a:xfrm>
                  <a:off x="36119407" y="16122540"/>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50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821" name="文本框 4820">
                  <a:extLst>
                    <a:ext uri="{FF2B5EF4-FFF2-40B4-BE49-F238E27FC236}">
                      <a16:creationId xmlns:a16="http://schemas.microsoft.com/office/drawing/2014/main" id="{38AEA11E-6906-D3C6-FDE8-8BA9193C4483}"/>
                    </a:ext>
                  </a:extLst>
                </p:cNvPr>
                <p:cNvSpPr txBox="1"/>
                <p:nvPr/>
              </p:nvSpPr>
              <p:spPr>
                <a:xfrm>
                  <a:off x="37008345" y="16122540"/>
                  <a:ext cx="369848"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75</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822" name="文本框 4821">
                  <a:extLst>
                    <a:ext uri="{FF2B5EF4-FFF2-40B4-BE49-F238E27FC236}">
                      <a16:creationId xmlns:a16="http://schemas.microsoft.com/office/drawing/2014/main" id="{5C8A2EEA-52D1-3390-A716-4D061C3DD8F9}"/>
                    </a:ext>
                  </a:extLst>
                </p:cNvPr>
                <p:cNvSpPr txBox="1"/>
                <p:nvPr/>
              </p:nvSpPr>
              <p:spPr>
                <a:xfrm>
                  <a:off x="37842596" y="16122540"/>
                  <a:ext cx="554771"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100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sp>
            <p:nvSpPr>
              <p:cNvPr id="4816" name="文本框 4815">
                <a:extLst>
                  <a:ext uri="{FF2B5EF4-FFF2-40B4-BE49-F238E27FC236}">
                    <a16:creationId xmlns:a16="http://schemas.microsoft.com/office/drawing/2014/main" id="{DB3EAB0E-343E-2480-1875-2ABCA5D3387F}"/>
                  </a:ext>
                </a:extLst>
              </p:cNvPr>
              <p:cNvSpPr txBox="1"/>
              <p:nvPr/>
            </p:nvSpPr>
            <p:spPr>
              <a:xfrm>
                <a:off x="34418741" y="16547878"/>
                <a:ext cx="3500639" cy="423042"/>
              </a:xfrm>
              <a:prstGeom prst="rect">
                <a:avLst/>
              </a:prstGeom>
              <a:noFill/>
            </p:spPr>
            <p:txBody>
              <a:bodyPr wrap="none" lIns="0" tIns="0" rIns="0" bIns="0" rtlCol="0">
                <a:spAutoFit/>
              </a:bodyPr>
              <a:lstStyle/>
              <a:p>
                <a:pPr algn="r"/>
                <a:r>
                  <a:rPr lang="en-US" altLang="zh-CN"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Viable cell mixture (%)</a:t>
                </a:r>
                <a:endParaRPr lang="zh-CN" altLang="en-US"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4817" name="文本框 4816">
                <a:extLst>
                  <a:ext uri="{FF2B5EF4-FFF2-40B4-BE49-F238E27FC236}">
                    <a16:creationId xmlns:a16="http://schemas.microsoft.com/office/drawing/2014/main" id="{22E4F4BB-225B-CE35-3AD2-666E5EB692C4}"/>
                  </a:ext>
                </a:extLst>
              </p:cNvPr>
              <p:cNvSpPr txBox="1"/>
              <p:nvPr/>
            </p:nvSpPr>
            <p:spPr>
              <a:xfrm rot="16200000">
                <a:off x="32083655" y="14214386"/>
                <a:ext cx="1856001" cy="423042"/>
              </a:xfrm>
              <a:prstGeom prst="rect">
                <a:avLst/>
              </a:prstGeom>
              <a:noFill/>
            </p:spPr>
            <p:txBody>
              <a:bodyPr wrap="none" lIns="0" tIns="0" rIns="0" bIns="0" rtlCol="0">
                <a:spAutoFit/>
              </a:bodyPr>
              <a:lstStyle/>
              <a:p>
                <a:pPr algn="r"/>
                <a:r>
                  <a:rPr lang="en-US" altLang="zh-CN"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Viability (%)</a:t>
                </a:r>
                <a:endParaRPr lang="zh-CN" altLang="en-US"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grpSp>
      <p:sp>
        <p:nvSpPr>
          <p:cNvPr id="5243" name="文本框 5">
            <a:extLst>
              <a:ext uri="{FF2B5EF4-FFF2-40B4-BE49-F238E27FC236}">
                <a16:creationId xmlns:a16="http://schemas.microsoft.com/office/drawing/2014/main" id="{A853610C-6CCC-4A18-C966-1E179A0390F2}"/>
              </a:ext>
            </a:extLst>
          </p:cNvPr>
          <p:cNvSpPr txBox="1"/>
          <p:nvPr/>
        </p:nvSpPr>
        <p:spPr>
          <a:xfrm>
            <a:off x="15187668" y="3012946"/>
            <a:ext cx="14831649" cy="3016210"/>
          </a:xfrm>
          <a:prstGeom prst="rect">
            <a:avLst/>
          </a:prstGeom>
          <a:noFill/>
        </p:spPr>
        <p:txBody>
          <a:bodyPr wrap="square" lIns="0" tIns="0" rIns="0" bIns="0" rtlCol="0">
            <a:spAutoFit/>
          </a:bodyPr>
          <a:lstStyle/>
          <a:p>
            <a:pPr algn="just"/>
            <a:r>
              <a:rPr lang="en-US" altLang="zh-CN" sz="2800" dirty="0">
                <a:solidFill>
                  <a:srgbClr val="000000"/>
                </a:solidFill>
                <a:latin typeface="Arial" panose="020B0604020202020204" pitchFamily="34" charset="0"/>
                <a:cs typeface="Arial" panose="020B0604020202020204" pitchFamily="34" charset="0"/>
              </a:rPr>
              <a:t>	subsample using the cassette for NC analysis. Each subsample was measured four times. </a:t>
            </a:r>
          </a:p>
          <a:p>
            <a:pPr marL="426769" indent="-426769" algn="just">
              <a:buFont typeface="Arial" panose="020B0604020202020204" pitchFamily="34" charset="0"/>
              <a:buChar char="•"/>
            </a:pPr>
            <a:r>
              <a:rPr lang="en-US" altLang="zh-CN" sz="2800" dirty="0">
                <a:solidFill>
                  <a:srgbClr val="000000"/>
                </a:solidFill>
                <a:latin typeface="Arial" panose="020B0604020202020204" pitchFamily="34" charset="0"/>
                <a:cs typeface="Arial" panose="020B0604020202020204" pitchFamily="34" charset="0"/>
              </a:rPr>
              <a:t>OCT measurements followed after a period of sedimentation for 7 minutes. Four OCT measurements were performed at similar locations. </a:t>
            </a:r>
          </a:p>
          <a:p>
            <a:pPr marL="426769" indent="-426769" algn="just">
              <a:buFont typeface="Arial" panose="020B0604020202020204" pitchFamily="34" charset="0"/>
              <a:buChar char="•"/>
            </a:pPr>
            <a:r>
              <a:rPr lang="en-US" altLang="zh-CN" sz="2800" dirty="0">
                <a:solidFill>
                  <a:srgbClr val="000000"/>
                </a:solidFill>
                <a:latin typeface="Arial" panose="020B0604020202020204" pitchFamily="34" charset="0"/>
                <a:cs typeface="Arial" panose="020B0604020202020204" pitchFamily="34" charset="0"/>
              </a:rPr>
              <a:t>To assess </a:t>
            </a:r>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Sensitivity</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to viability, both NC and OCT measurements were conducted every </a:t>
            </a:r>
            <a:r>
              <a:rPr lang="en-US" altLang="zh-CN" sz="2800" dirty="0">
                <a:solidFill>
                  <a:srgbClr val="000000"/>
                </a:solidFill>
                <a:latin typeface="Arial" panose="020B0604020202020204" pitchFamily="34" charset="0"/>
                <a:cs typeface="Arial" panose="020B0604020202020204" pitchFamily="34" charset="0"/>
              </a:rPr>
              <a:t>30 minutes during the heat treatment. To assess </a:t>
            </a:r>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Linearity</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of measurement, subsamples with mixture ratio of 0%, 25%, 50%, 75%, and 100% of viable cells were measured by NC and OCT.</a:t>
            </a:r>
          </a:p>
        </p:txBody>
      </p:sp>
      <p:grpSp>
        <p:nvGrpSpPr>
          <p:cNvPr id="13" name="组合 12">
            <a:extLst>
              <a:ext uri="{FF2B5EF4-FFF2-40B4-BE49-F238E27FC236}">
                <a16:creationId xmlns:a16="http://schemas.microsoft.com/office/drawing/2014/main" id="{AEAED3AA-798E-D610-598C-F7977F406B08}"/>
              </a:ext>
            </a:extLst>
          </p:cNvPr>
          <p:cNvGrpSpPr/>
          <p:nvPr/>
        </p:nvGrpSpPr>
        <p:grpSpPr>
          <a:xfrm>
            <a:off x="15185579" y="23881093"/>
            <a:ext cx="14886197" cy="6095176"/>
            <a:chOff x="15185579" y="23881093"/>
            <a:chExt cx="14886197" cy="6095176"/>
          </a:xfrm>
        </p:grpSpPr>
        <p:sp>
          <p:nvSpPr>
            <p:cNvPr id="5247" name="矩形 5246">
              <a:extLst>
                <a:ext uri="{FF2B5EF4-FFF2-40B4-BE49-F238E27FC236}">
                  <a16:creationId xmlns:a16="http://schemas.microsoft.com/office/drawing/2014/main" id="{9C67A813-D35F-698E-F850-D8C3FFBCAB4C}"/>
                </a:ext>
              </a:extLst>
            </p:cNvPr>
            <p:cNvSpPr/>
            <p:nvPr/>
          </p:nvSpPr>
          <p:spPr>
            <a:xfrm>
              <a:off x="15185579" y="23881093"/>
              <a:ext cx="14886197" cy="6095176"/>
            </a:xfrm>
            <a:prstGeom prst="rect">
              <a:avLst/>
            </a:prstGeom>
            <a:solidFill>
              <a:schemeClr val="bg1">
                <a:lumMod val="95000"/>
              </a:schemeClr>
            </a:solid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grpSp>
          <p:nvGrpSpPr>
            <p:cNvPr id="5245" name="组合 5244">
              <a:extLst>
                <a:ext uri="{FF2B5EF4-FFF2-40B4-BE49-F238E27FC236}">
                  <a16:creationId xmlns:a16="http://schemas.microsoft.com/office/drawing/2014/main" id="{557145E3-2CA5-5845-B13B-387A5513526A}"/>
                </a:ext>
              </a:extLst>
            </p:cNvPr>
            <p:cNvGrpSpPr/>
            <p:nvPr/>
          </p:nvGrpSpPr>
          <p:grpSpPr>
            <a:xfrm>
              <a:off x="22203677" y="24188712"/>
              <a:ext cx="7637657" cy="5417750"/>
              <a:chOff x="20989423" y="24327105"/>
              <a:chExt cx="8704275" cy="5804549"/>
            </a:xfrm>
          </p:grpSpPr>
          <p:cxnSp>
            <p:nvCxnSpPr>
              <p:cNvPr id="4994" name="直接连接符 4993">
                <a:extLst>
                  <a:ext uri="{FF2B5EF4-FFF2-40B4-BE49-F238E27FC236}">
                    <a16:creationId xmlns:a16="http://schemas.microsoft.com/office/drawing/2014/main" id="{0E03F4A3-C7AB-B9B4-0C8C-31480C9CF3D6}"/>
                  </a:ext>
                </a:extLst>
              </p:cNvPr>
              <p:cNvCxnSpPr>
                <a:cxnSpLocks/>
              </p:cNvCxnSpPr>
              <p:nvPr/>
            </p:nvCxnSpPr>
            <p:spPr>
              <a:xfrm flipV="1">
                <a:off x="22242878" y="24612028"/>
                <a:ext cx="0" cy="4578533"/>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95" name="直接连接符 4994">
                <a:extLst>
                  <a:ext uri="{FF2B5EF4-FFF2-40B4-BE49-F238E27FC236}">
                    <a16:creationId xmlns:a16="http://schemas.microsoft.com/office/drawing/2014/main" id="{17CE6242-9115-CF1F-C2D3-01911F76F4D2}"/>
                  </a:ext>
                </a:extLst>
              </p:cNvPr>
              <p:cNvCxnSpPr>
                <a:cxnSpLocks/>
              </p:cNvCxnSpPr>
              <p:nvPr/>
            </p:nvCxnSpPr>
            <p:spPr>
              <a:xfrm flipH="1">
                <a:off x="22240506" y="29178104"/>
                <a:ext cx="742533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4996" name="组合 4995">
                <a:extLst>
                  <a:ext uri="{FF2B5EF4-FFF2-40B4-BE49-F238E27FC236}">
                    <a16:creationId xmlns:a16="http://schemas.microsoft.com/office/drawing/2014/main" id="{B2E1CF7D-6D87-9684-9E20-75F287E7E0E6}"/>
                  </a:ext>
                </a:extLst>
              </p:cNvPr>
              <p:cNvGrpSpPr/>
              <p:nvPr/>
            </p:nvGrpSpPr>
            <p:grpSpPr>
              <a:xfrm>
                <a:off x="22430723" y="24690430"/>
                <a:ext cx="7065075" cy="4502809"/>
                <a:chOff x="21472622" y="19764040"/>
                <a:chExt cx="5657850" cy="3438525"/>
              </a:xfrm>
            </p:grpSpPr>
            <p:sp>
              <p:nvSpPr>
                <p:cNvPr id="5022" name="任意多边形: 形状 5021">
                  <a:extLst>
                    <a:ext uri="{FF2B5EF4-FFF2-40B4-BE49-F238E27FC236}">
                      <a16:creationId xmlns:a16="http://schemas.microsoft.com/office/drawing/2014/main" id="{3575C22E-7F9B-1E30-56B4-1D86CBA76B41}"/>
                    </a:ext>
                  </a:extLst>
                </p:cNvPr>
                <p:cNvSpPr/>
                <p:nvPr/>
              </p:nvSpPr>
              <p:spPr>
                <a:xfrm>
                  <a:off x="21529772" y="20030740"/>
                  <a:ext cx="47625" cy="85725"/>
                </a:xfrm>
                <a:custGeom>
                  <a:avLst/>
                  <a:gdLst>
                    <a:gd name="connsiteX0" fmla="*/ -1946 w 47625"/>
                    <a:gd name="connsiteY0" fmla="*/ 84063 h 85725"/>
                    <a:gd name="connsiteX1" fmla="*/ 45679 w 47625"/>
                    <a:gd name="connsiteY1" fmla="*/ 84063 h 85725"/>
                    <a:gd name="connsiteX2" fmla="*/ 17104 w 47625"/>
                    <a:gd name="connsiteY2" fmla="*/ 45963 h 85725"/>
                    <a:gd name="connsiteX3" fmla="*/ 17104 w 47625"/>
                    <a:gd name="connsiteY3" fmla="*/ 84063 h 85725"/>
                    <a:gd name="connsiteX4" fmla="*/ -1946 w 47625"/>
                    <a:gd name="connsiteY4" fmla="*/ -1662 h 85725"/>
                    <a:gd name="connsiteX5" fmla="*/ 45679 w 47625"/>
                    <a:gd name="connsiteY5" fmla="*/ -1662 h 85725"/>
                    <a:gd name="connsiteX6" fmla="*/ 17104 w 47625"/>
                    <a:gd name="connsiteY6" fmla="*/ -1662 h 85725"/>
                    <a:gd name="connsiteX7" fmla="*/ 17104 w 47625"/>
                    <a:gd name="connsiteY7" fmla="*/ 786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85725">
                      <a:moveTo>
                        <a:pt x="-1946" y="84063"/>
                      </a:moveTo>
                      <a:lnTo>
                        <a:pt x="45679" y="84063"/>
                      </a:lnTo>
                      <a:moveTo>
                        <a:pt x="17104" y="45963"/>
                      </a:moveTo>
                      <a:lnTo>
                        <a:pt x="17104" y="84063"/>
                      </a:lnTo>
                      <a:moveTo>
                        <a:pt x="-1946" y="-1662"/>
                      </a:moveTo>
                      <a:lnTo>
                        <a:pt x="45679" y="-1662"/>
                      </a:lnTo>
                      <a:moveTo>
                        <a:pt x="17104" y="-1662"/>
                      </a:moveTo>
                      <a:lnTo>
                        <a:pt x="17104" y="7863"/>
                      </a:lnTo>
                    </a:path>
                  </a:pathLst>
                </a:custGeom>
                <a:no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23" name="任意多边形: 形状 5022">
                  <a:extLst>
                    <a:ext uri="{FF2B5EF4-FFF2-40B4-BE49-F238E27FC236}">
                      <a16:creationId xmlns:a16="http://schemas.microsoft.com/office/drawing/2014/main" id="{D053D737-8031-774E-F01C-BF8989F38BAA}"/>
                    </a:ext>
                  </a:extLst>
                </p:cNvPr>
                <p:cNvSpPr/>
                <p:nvPr/>
              </p:nvSpPr>
              <p:spPr>
                <a:xfrm>
                  <a:off x="21472622" y="20040265"/>
                  <a:ext cx="152400" cy="38100"/>
                </a:xfrm>
                <a:custGeom>
                  <a:avLst/>
                  <a:gdLst>
                    <a:gd name="connsiteX0" fmla="*/ -1946 w 152400"/>
                    <a:gd name="connsiteY0" fmla="*/ -1662 h 38100"/>
                    <a:gd name="connsiteX1" fmla="*/ 150454 w 152400"/>
                    <a:gd name="connsiteY1" fmla="*/ -1662 h 38100"/>
                    <a:gd name="connsiteX2" fmla="*/ 150454 w 152400"/>
                    <a:gd name="connsiteY2" fmla="*/ 36438 h 38100"/>
                    <a:gd name="connsiteX3" fmla="*/ -1946 w 152400"/>
                    <a:gd name="connsiteY3" fmla="*/ 36438 h 38100"/>
                  </a:gdLst>
                  <a:ahLst/>
                  <a:cxnLst>
                    <a:cxn ang="0">
                      <a:pos x="connsiteX0" y="connsiteY0"/>
                    </a:cxn>
                    <a:cxn ang="0">
                      <a:pos x="connsiteX1" y="connsiteY1"/>
                    </a:cxn>
                    <a:cxn ang="0">
                      <a:pos x="connsiteX2" y="connsiteY2"/>
                    </a:cxn>
                    <a:cxn ang="0">
                      <a:pos x="connsiteX3" y="connsiteY3"/>
                    </a:cxn>
                  </a:cxnLst>
                  <a:rect l="l" t="t" r="r" b="b"/>
                  <a:pathLst>
                    <a:path w="152400" h="38100">
                      <a:moveTo>
                        <a:pt x="-1946" y="-1662"/>
                      </a:moveTo>
                      <a:lnTo>
                        <a:pt x="150454" y="-1662"/>
                      </a:lnTo>
                      <a:lnTo>
                        <a:pt x="150454" y="36438"/>
                      </a:lnTo>
                      <a:lnTo>
                        <a:pt x="-1946" y="36438"/>
                      </a:lnTo>
                      <a:close/>
                    </a:path>
                  </a:pathLst>
                </a:custGeom>
                <a:solidFill>
                  <a:srgbClr val="7F7F7F">
                    <a:alpha val="80000"/>
                  </a:srgbClr>
                </a:solid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24" name="任意多边形: 形状 5023">
                  <a:extLst>
                    <a:ext uri="{FF2B5EF4-FFF2-40B4-BE49-F238E27FC236}">
                      <a16:creationId xmlns:a16="http://schemas.microsoft.com/office/drawing/2014/main" id="{5D9C3593-122A-0007-6756-9E9A2B9E25E0}"/>
                    </a:ext>
                  </a:extLst>
                </p:cNvPr>
                <p:cNvSpPr/>
                <p:nvPr/>
              </p:nvSpPr>
              <p:spPr>
                <a:xfrm>
                  <a:off x="21472622" y="20030740"/>
                  <a:ext cx="1104900" cy="504825"/>
                </a:xfrm>
                <a:custGeom>
                  <a:avLst/>
                  <a:gdLst>
                    <a:gd name="connsiteX0" fmla="*/ -1946 w 1104900"/>
                    <a:gd name="connsiteY0" fmla="*/ 7863 h 504825"/>
                    <a:gd name="connsiteX1" fmla="*/ 150454 w 1104900"/>
                    <a:gd name="connsiteY1" fmla="*/ 7863 h 504825"/>
                    <a:gd name="connsiteX2" fmla="*/ -1946 w 1104900"/>
                    <a:gd name="connsiteY2" fmla="*/ 45963 h 504825"/>
                    <a:gd name="connsiteX3" fmla="*/ 150454 w 1104900"/>
                    <a:gd name="connsiteY3" fmla="*/ 45963 h 504825"/>
                    <a:gd name="connsiteX4" fmla="*/ -1946 w 1104900"/>
                    <a:gd name="connsiteY4" fmla="*/ 17388 h 504825"/>
                    <a:gd name="connsiteX5" fmla="*/ 150454 w 1104900"/>
                    <a:gd name="connsiteY5" fmla="*/ 17388 h 504825"/>
                    <a:gd name="connsiteX6" fmla="*/ 36154 w 1104900"/>
                    <a:gd name="connsiteY6" fmla="*/ 74538 h 504825"/>
                    <a:gd name="connsiteX7" fmla="*/ 112354 w 1104900"/>
                    <a:gd name="connsiteY7" fmla="*/ -1662 h 504825"/>
                    <a:gd name="connsiteX8" fmla="*/ 36154 w 1104900"/>
                    <a:gd name="connsiteY8" fmla="*/ -1662 h 504825"/>
                    <a:gd name="connsiteX9" fmla="*/ 112354 w 1104900"/>
                    <a:gd name="connsiteY9" fmla="*/ 74538 h 504825"/>
                    <a:gd name="connsiteX10" fmla="*/ 1055329 w 1104900"/>
                    <a:gd name="connsiteY10" fmla="*/ 503163 h 504825"/>
                    <a:gd name="connsiteX11" fmla="*/ 1102954 w 1104900"/>
                    <a:gd name="connsiteY11" fmla="*/ 503163 h 504825"/>
                    <a:gd name="connsiteX12" fmla="*/ 1074379 w 1104900"/>
                    <a:gd name="connsiteY12" fmla="*/ 493638 h 504825"/>
                    <a:gd name="connsiteX13" fmla="*/ 1074379 w 1104900"/>
                    <a:gd name="connsiteY13" fmla="*/ 503163 h 504825"/>
                    <a:gd name="connsiteX14" fmla="*/ 1055329 w 1104900"/>
                    <a:gd name="connsiteY14" fmla="*/ 312663 h 504825"/>
                    <a:gd name="connsiteX15" fmla="*/ 1102954 w 1104900"/>
                    <a:gd name="connsiteY15" fmla="*/ 312663 h 504825"/>
                    <a:gd name="connsiteX16" fmla="*/ 1074379 w 1104900"/>
                    <a:gd name="connsiteY16" fmla="*/ 312663 h 504825"/>
                    <a:gd name="connsiteX17" fmla="*/ 1074379 w 1104900"/>
                    <a:gd name="connsiteY17" fmla="*/ 398388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4900" h="504825">
                      <a:moveTo>
                        <a:pt x="-1946" y="7863"/>
                      </a:moveTo>
                      <a:lnTo>
                        <a:pt x="150454" y="7863"/>
                      </a:lnTo>
                      <a:moveTo>
                        <a:pt x="-1946" y="45963"/>
                      </a:moveTo>
                      <a:lnTo>
                        <a:pt x="150454" y="45963"/>
                      </a:lnTo>
                      <a:moveTo>
                        <a:pt x="-1946" y="17388"/>
                      </a:moveTo>
                      <a:lnTo>
                        <a:pt x="150454" y="17388"/>
                      </a:lnTo>
                      <a:moveTo>
                        <a:pt x="36154" y="74538"/>
                      </a:moveTo>
                      <a:lnTo>
                        <a:pt x="112354" y="-1662"/>
                      </a:lnTo>
                      <a:moveTo>
                        <a:pt x="36154" y="-1662"/>
                      </a:moveTo>
                      <a:lnTo>
                        <a:pt x="112354" y="74538"/>
                      </a:lnTo>
                      <a:moveTo>
                        <a:pt x="1055329" y="503163"/>
                      </a:moveTo>
                      <a:lnTo>
                        <a:pt x="1102954" y="503163"/>
                      </a:lnTo>
                      <a:moveTo>
                        <a:pt x="1074379" y="493638"/>
                      </a:moveTo>
                      <a:lnTo>
                        <a:pt x="1074379" y="503163"/>
                      </a:lnTo>
                      <a:moveTo>
                        <a:pt x="1055329" y="312663"/>
                      </a:moveTo>
                      <a:lnTo>
                        <a:pt x="1102954" y="312663"/>
                      </a:lnTo>
                      <a:moveTo>
                        <a:pt x="1074379" y="312663"/>
                      </a:moveTo>
                      <a:lnTo>
                        <a:pt x="1074379" y="398388"/>
                      </a:lnTo>
                    </a:path>
                  </a:pathLst>
                </a:custGeom>
                <a:no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25" name="任意多边形: 形状 5024">
                  <a:extLst>
                    <a:ext uri="{FF2B5EF4-FFF2-40B4-BE49-F238E27FC236}">
                      <a16:creationId xmlns:a16="http://schemas.microsoft.com/office/drawing/2014/main" id="{87BF26C2-65DD-1F55-DDE1-2EA12BAA996F}"/>
                    </a:ext>
                  </a:extLst>
                </p:cNvPr>
                <p:cNvSpPr/>
                <p:nvPr/>
              </p:nvSpPr>
              <p:spPr>
                <a:xfrm>
                  <a:off x="22472747" y="20430790"/>
                  <a:ext cx="152400" cy="95250"/>
                </a:xfrm>
                <a:custGeom>
                  <a:avLst/>
                  <a:gdLst>
                    <a:gd name="connsiteX0" fmla="*/ -1946 w 152400"/>
                    <a:gd name="connsiteY0" fmla="*/ -1662 h 95250"/>
                    <a:gd name="connsiteX1" fmla="*/ 150454 w 152400"/>
                    <a:gd name="connsiteY1" fmla="*/ -1662 h 95250"/>
                    <a:gd name="connsiteX2" fmla="*/ 150454 w 152400"/>
                    <a:gd name="connsiteY2" fmla="*/ 93588 h 95250"/>
                    <a:gd name="connsiteX3" fmla="*/ -1946 w 152400"/>
                    <a:gd name="connsiteY3" fmla="*/ 93588 h 95250"/>
                  </a:gdLst>
                  <a:ahLst/>
                  <a:cxnLst>
                    <a:cxn ang="0">
                      <a:pos x="connsiteX0" y="connsiteY0"/>
                    </a:cxn>
                    <a:cxn ang="0">
                      <a:pos x="connsiteX1" y="connsiteY1"/>
                    </a:cxn>
                    <a:cxn ang="0">
                      <a:pos x="connsiteX2" y="connsiteY2"/>
                    </a:cxn>
                    <a:cxn ang="0">
                      <a:pos x="connsiteX3" y="connsiteY3"/>
                    </a:cxn>
                  </a:cxnLst>
                  <a:rect l="l" t="t" r="r" b="b"/>
                  <a:pathLst>
                    <a:path w="152400" h="95250">
                      <a:moveTo>
                        <a:pt x="-1946" y="-1662"/>
                      </a:moveTo>
                      <a:lnTo>
                        <a:pt x="150454" y="-1662"/>
                      </a:lnTo>
                      <a:lnTo>
                        <a:pt x="150454" y="93588"/>
                      </a:lnTo>
                      <a:lnTo>
                        <a:pt x="-1946" y="93588"/>
                      </a:lnTo>
                      <a:close/>
                    </a:path>
                  </a:pathLst>
                </a:custGeom>
                <a:solidFill>
                  <a:srgbClr val="7F7F7F">
                    <a:alpha val="80000"/>
                  </a:srgbClr>
                </a:solid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26" name="任意多边形: 形状 5025">
                  <a:extLst>
                    <a:ext uri="{FF2B5EF4-FFF2-40B4-BE49-F238E27FC236}">
                      <a16:creationId xmlns:a16="http://schemas.microsoft.com/office/drawing/2014/main" id="{44D2FAF9-CB57-544F-A0B2-597DBCC087E0}"/>
                    </a:ext>
                  </a:extLst>
                </p:cNvPr>
                <p:cNvSpPr/>
                <p:nvPr/>
              </p:nvSpPr>
              <p:spPr>
                <a:xfrm>
                  <a:off x="22472747" y="20430790"/>
                  <a:ext cx="1104900" cy="533400"/>
                </a:xfrm>
                <a:custGeom>
                  <a:avLst/>
                  <a:gdLst>
                    <a:gd name="connsiteX0" fmla="*/ -1946 w 1104900"/>
                    <a:gd name="connsiteY0" fmla="*/ -1662 h 533400"/>
                    <a:gd name="connsiteX1" fmla="*/ 150454 w 1104900"/>
                    <a:gd name="connsiteY1" fmla="*/ -1662 h 533400"/>
                    <a:gd name="connsiteX2" fmla="*/ -1946 w 1104900"/>
                    <a:gd name="connsiteY2" fmla="*/ 93588 h 533400"/>
                    <a:gd name="connsiteX3" fmla="*/ 150454 w 1104900"/>
                    <a:gd name="connsiteY3" fmla="*/ 93588 h 533400"/>
                    <a:gd name="connsiteX4" fmla="*/ -1946 w 1104900"/>
                    <a:gd name="connsiteY4" fmla="*/ 84063 h 533400"/>
                    <a:gd name="connsiteX5" fmla="*/ 150454 w 1104900"/>
                    <a:gd name="connsiteY5" fmla="*/ 84063 h 533400"/>
                    <a:gd name="connsiteX6" fmla="*/ 36154 w 1104900"/>
                    <a:gd name="connsiteY6" fmla="*/ 74538 h 533400"/>
                    <a:gd name="connsiteX7" fmla="*/ 112354 w 1104900"/>
                    <a:gd name="connsiteY7" fmla="*/ -1662 h 533400"/>
                    <a:gd name="connsiteX8" fmla="*/ 36154 w 1104900"/>
                    <a:gd name="connsiteY8" fmla="*/ -1662 h 533400"/>
                    <a:gd name="connsiteX9" fmla="*/ 112354 w 1104900"/>
                    <a:gd name="connsiteY9" fmla="*/ 74538 h 533400"/>
                    <a:gd name="connsiteX10" fmla="*/ 1055329 w 1104900"/>
                    <a:gd name="connsiteY10" fmla="*/ 531738 h 533400"/>
                    <a:gd name="connsiteX11" fmla="*/ 1102954 w 1104900"/>
                    <a:gd name="connsiteY11" fmla="*/ 531738 h 533400"/>
                    <a:gd name="connsiteX12" fmla="*/ 1074379 w 1104900"/>
                    <a:gd name="connsiteY12" fmla="*/ 426963 h 533400"/>
                    <a:gd name="connsiteX13" fmla="*/ 1074379 w 1104900"/>
                    <a:gd name="connsiteY13" fmla="*/ 531738 h 533400"/>
                    <a:gd name="connsiteX14" fmla="*/ 1055329 w 1104900"/>
                    <a:gd name="connsiteY14" fmla="*/ 245988 h 533400"/>
                    <a:gd name="connsiteX15" fmla="*/ 1102954 w 1104900"/>
                    <a:gd name="connsiteY15" fmla="*/ 245988 h 533400"/>
                    <a:gd name="connsiteX16" fmla="*/ 1074379 w 1104900"/>
                    <a:gd name="connsiteY16" fmla="*/ 245988 h 533400"/>
                    <a:gd name="connsiteX17" fmla="*/ 1074379 w 1104900"/>
                    <a:gd name="connsiteY17" fmla="*/ 284088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4900" h="533400">
                      <a:moveTo>
                        <a:pt x="-1946" y="-1662"/>
                      </a:moveTo>
                      <a:lnTo>
                        <a:pt x="150454" y="-1662"/>
                      </a:lnTo>
                      <a:moveTo>
                        <a:pt x="-1946" y="93588"/>
                      </a:moveTo>
                      <a:lnTo>
                        <a:pt x="150454" y="93588"/>
                      </a:lnTo>
                      <a:moveTo>
                        <a:pt x="-1946" y="84063"/>
                      </a:moveTo>
                      <a:lnTo>
                        <a:pt x="150454" y="84063"/>
                      </a:lnTo>
                      <a:moveTo>
                        <a:pt x="36154" y="74538"/>
                      </a:moveTo>
                      <a:lnTo>
                        <a:pt x="112354" y="-1662"/>
                      </a:lnTo>
                      <a:moveTo>
                        <a:pt x="36154" y="-1662"/>
                      </a:moveTo>
                      <a:lnTo>
                        <a:pt x="112354" y="74538"/>
                      </a:lnTo>
                      <a:moveTo>
                        <a:pt x="1055329" y="531738"/>
                      </a:moveTo>
                      <a:lnTo>
                        <a:pt x="1102954" y="531738"/>
                      </a:lnTo>
                      <a:moveTo>
                        <a:pt x="1074379" y="426963"/>
                      </a:moveTo>
                      <a:lnTo>
                        <a:pt x="1074379" y="531738"/>
                      </a:lnTo>
                      <a:moveTo>
                        <a:pt x="1055329" y="245988"/>
                      </a:moveTo>
                      <a:lnTo>
                        <a:pt x="1102954" y="245988"/>
                      </a:lnTo>
                      <a:moveTo>
                        <a:pt x="1074379" y="245988"/>
                      </a:moveTo>
                      <a:lnTo>
                        <a:pt x="1074379" y="284088"/>
                      </a:lnTo>
                    </a:path>
                  </a:pathLst>
                </a:custGeom>
                <a:no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27" name="任意多边形: 形状 5026">
                  <a:extLst>
                    <a:ext uri="{FF2B5EF4-FFF2-40B4-BE49-F238E27FC236}">
                      <a16:creationId xmlns:a16="http://schemas.microsoft.com/office/drawing/2014/main" id="{A9B2FA4C-A71B-709C-44D8-D3E71F743B1B}"/>
                    </a:ext>
                  </a:extLst>
                </p:cNvPr>
                <p:cNvSpPr/>
                <p:nvPr/>
              </p:nvSpPr>
              <p:spPr>
                <a:xfrm>
                  <a:off x="23472872" y="20716540"/>
                  <a:ext cx="152400" cy="142875"/>
                </a:xfrm>
                <a:custGeom>
                  <a:avLst/>
                  <a:gdLst>
                    <a:gd name="connsiteX0" fmla="*/ -1946 w 152400"/>
                    <a:gd name="connsiteY0" fmla="*/ -1662 h 142875"/>
                    <a:gd name="connsiteX1" fmla="*/ 150454 w 152400"/>
                    <a:gd name="connsiteY1" fmla="*/ -1662 h 142875"/>
                    <a:gd name="connsiteX2" fmla="*/ 150454 w 152400"/>
                    <a:gd name="connsiteY2" fmla="*/ 141213 h 142875"/>
                    <a:gd name="connsiteX3" fmla="*/ -1946 w 152400"/>
                    <a:gd name="connsiteY3" fmla="*/ 141213 h 142875"/>
                  </a:gdLst>
                  <a:ahLst/>
                  <a:cxnLst>
                    <a:cxn ang="0">
                      <a:pos x="connsiteX0" y="connsiteY0"/>
                    </a:cxn>
                    <a:cxn ang="0">
                      <a:pos x="connsiteX1" y="connsiteY1"/>
                    </a:cxn>
                    <a:cxn ang="0">
                      <a:pos x="connsiteX2" y="connsiteY2"/>
                    </a:cxn>
                    <a:cxn ang="0">
                      <a:pos x="connsiteX3" y="connsiteY3"/>
                    </a:cxn>
                  </a:cxnLst>
                  <a:rect l="l" t="t" r="r" b="b"/>
                  <a:pathLst>
                    <a:path w="152400" h="142875">
                      <a:moveTo>
                        <a:pt x="-1946" y="-1662"/>
                      </a:moveTo>
                      <a:lnTo>
                        <a:pt x="150454" y="-1662"/>
                      </a:lnTo>
                      <a:lnTo>
                        <a:pt x="150454" y="141213"/>
                      </a:lnTo>
                      <a:lnTo>
                        <a:pt x="-1946" y="141213"/>
                      </a:lnTo>
                      <a:close/>
                    </a:path>
                  </a:pathLst>
                </a:custGeom>
                <a:solidFill>
                  <a:srgbClr val="7F7F7F">
                    <a:alpha val="80000"/>
                  </a:srgbClr>
                </a:solid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28" name="任意多边形: 形状 5027">
                  <a:extLst>
                    <a:ext uri="{FF2B5EF4-FFF2-40B4-BE49-F238E27FC236}">
                      <a16:creationId xmlns:a16="http://schemas.microsoft.com/office/drawing/2014/main" id="{67610EC3-0148-2F19-0722-DFDDEDE827FF}"/>
                    </a:ext>
                  </a:extLst>
                </p:cNvPr>
                <p:cNvSpPr/>
                <p:nvPr/>
              </p:nvSpPr>
              <p:spPr>
                <a:xfrm>
                  <a:off x="23472872" y="20716540"/>
                  <a:ext cx="1104900" cy="1019175"/>
                </a:xfrm>
                <a:custGeom>
                  <a:avLst/>
                  <a:gdLst>
                    <a:gd name="connsiteX0" fmla="*/ -1946 w 1104900"/>
                    <a:gd name="connsiteY0" fmla="*/ -1662 h 1019175"/>
                    <a:gd name="connsiteX1" fmla="*/ 150454 w 1104900"/>
                    <a:gd name="connsiteY1" fmla="*/ -1662 h 1019175"/>
                    <a:gd name="connsiteX2" fmla="*/ -1946 w 1104900"/>
                    <a:gd name="connsiteY2" fmla="*/ 141213 h 1019175"/>
                    <a:gd name="connsiteX3" fmla="*/ 150454 w 1104900"/>
                    <a:gd name="connsiteY3" fmla="*/ 141213 h 1019175"/>
                    <a:gd name="connsiteX4" fmla="*/ -1946 w 1104900"/>
                    <a:gd name="connsiteY4" fmla="*/ 36438 h 1019175"/>
                    <a:gd name="connsiteX5" fmla="*/ 150454 w 1104900"/>
                    <a:gd name="connsiteY5" fmla="*/ 36438 h 1019175"/>
                    <a:gd name="connsiteX6" fmla="*/ 36154 w 1104900"/>
                    <a:gd name="connsiteY6" fmla="*/ 122163 h 1019175"/>
                    <a:gd name="connsiteX7" fmla="*/ 112354 w 1104900"/>
                    <a:gd name="connsiteY7" fmla="*/ 45963 h 1019175"/>
                    <a:gd name="connsiteX8" fmla="*/ 36154 w 1104900"/>
                    <a:gd name="connsiteY8" fmla="*/ 45963 h 1019175"/>
                    <a:gd name="connsiteX9" fmla="*/ 112354 w 1104900"/>
                    <a:gd name="connsiteY9" fmla="*/ 122163 h 1019175"/>
                    <a:gd name="connsiteX10" fmla="*/ 1055329 w 1104900"/>
                    <a:gd name="connsiteY10" fmla="*/ 1017513 h 1019175"/>
                    <a:gd name="connsiteX11" fmla="*/ 1102954 w 1104900"/>
                    <a:gd name="connsiteY11" fmla="*/ 1017513 h 1019175"/>
                    <a:gd name="connsiteX12" fmla="*/ 1074379 w 1104900"/>
                    <a:gd name="connsiteY12" fmla="*/ 941313 h 1019175"/>
                    <a:gd name="connsiteX13" fmla="*/ 1074379 w 1104900"/>
                    <a:gd name="connsiteY13" fmla="*/ 1017513 h 1019175"/>
                    <a:gd name="connsiteX14" fmla="*/ 1055329 w 1104900"/>
                    <a:gd name="connsiteY14" fmla="*/ 217413 h 1019175"/>
                    <a:gd name="connsiteX15" fmla="*/ 1102954 w 1104900"/>
                    <a:gd name="connsiteY15" fmla="*/ 217413 h 1019175"/>
                    <a:gd name="connsiteX16" fmla="*/ 1074379 w 1104900"/>
                    <a:gd name="connsiteY16" fmla="*/ 217413 h 1019175"/>
                    <a:gd name="connsiteX17" fmla="*/ 1074379 w 1104900"/>
                    <a:gd name="connsiteY17" fmla="*/ 541263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4900" h="1019175">
                      <a:moveTo>
                        <a:pt x="-1946" y="-1662"/>
                      </a:moveTo>
                      <a:lnTo>
                        <a:pt x="150454" y="-1662"/>
                      </a:lnTo>
                      <a:moveTo>
                        <a:pt x="-1946" y="141213"/>
                      </a:moveTo>
                      <a:lnTo>
                        <a:pt x="150454" y="141213"/>
                      </a:lnTo>
                      <a:moveTo>
                        <a:pt x="-1946" y="36438"/>
                      </a:moveTo>
                      <a:lnTo>
                        <a:pt x="150454" y="36438"/>
                      </a:lnTo>
                      <a:moveTo>
                        <a:pt x="36154" y="122163"/>
                      </a:moveTo>
                      <a:lnTo>
                        <a:pt x="112354" y="45963"/>
                      </a:lnTo>
                      <a:moveTo>
                        <a:pt x="36154" y="45963"/>
                      </a:moveTo>
                      <a:lnTo>
                        <a:pt x="112354" y="122163"/>
                      </a:lnTo>
                      <a:moveTo>
                        <a:pt x="1055329" y="1017513"/>
                      </a:moveTo>
                      <a:lnTo>
                        <a:pt x="1102954" y="1017513"/>
                      </a:lnTo>
                      <a:moveTo>
                        <a:pt x="1074379" y="941313"/>
                      </a:moveTo>
                      <a:lnTo>
                        <a:pt x="1074379" y="1017513"/>
                      </a:lnTo>
                      <a:moveTo>
                        <a:pt x="1055329" y="217413"/>
                      </a:moveTo>
                      <a:lnTo>
                        <a:pt x="1102954" y="217413"/>
                      </a:lnTo>
                      <a:moveTo>
                        <a:pt x="1074379" y="217413"/>
                      </a:moveTo>
                      <a:lnTo>
                        <a:pt x="1074379" y="541263"/>
                      </a:lnTo>
                    </a:path>
                  </a:pathLst>
                </a:custGeom>
                <a:no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29" name="任意多边形: 形状 5028">
                  <a:extLst>
                    <a:ext uri="{FF2B5EF4-FFF2-40B4-BE49-F238E27FC236}">
                      <a16:creationId xmlns:a16="http://schemas.microsoft.com/office/drawing/2014/main" id="{441C2A32-27F7-269F-B8ED-E678A8E1FEB7}"/>
                    </a:ext>
                  </a:extLst>
                </p:cNvPr>
                <p:cNvSpPr/>
                <p:nvPr/>
              </p:nvSpPr>
              <p:spPr>
                <a:xfrm>
                  <a:off x="24472997" y="21259465"/>
                  <a:ext cx="152400" cy="400050"/>
                </a:xfrm>
                <a:custGeom>
                  <a:avLst/>
                  <a:gdLst>
                    <a:gd name="connsiteX0" fmla="*/ -1946 w 152400"/>
                    <a:gd name="connsiteY0" fmla="*/ -1662 h 400050"/>
                    <a:gd name="connsiteX1" fmla="*/ 150454 w 152400"/>
                    <a:gd name="connsiteY1" fmla="*/ -1662 h 400050"/>
                    <a:gd name="connsiteX2" fmla="*/ 150454 w 152400"/>
                    <a:gd name="connsiteY2" fmla="*/ 398388 h 400050"/>
                    <a:gd name="connsiteX3" fmla="*/ -1946 w 152400"/>
                    <a:gd name="connsiteY3" fmla="*/ 398388 h 400050"/>
                  </a:gdLst>
                  <a:ahLst/>
                  <a:cxnLst>
                    <a:cxn ang="0">
                      <a:pos x="connsiteX0" y="connsiteY0"/>
                    </a:cxn>
                    <a:cxn ang="0">
                      <a:pos x="connsiteX1" y="connsiteY1"/>
                    </a:cxn>
                    <a:cxn ang="0">
                      <a:pos x="connsiteX2" y="connsiteY2"/>
                    </a:cxn>
                    <a:cxn ang="0">
                      <a:pos x="connsiteX3" y="connsiteY3"/>
                    </a:cxn>
                  </a:cxnLst>
                  <a:rect l="l" t="t" r="r" b="b"/>
                  <a:pathLst>
                    <a:path w="152400" h="400050">
                      <a:moveTo>
                        <a:pt x="-1946" y="-1662"/>
                      </a:moveTo>
                      <a:lnTo>
                        <a:pt x="150454" y="-1662"/>
                      </a:lnTo>
                      <a:lnTo>
                        <a:pt x="150454" y="398388"/>
                      </a:lnTo>
                      <a:lnTo>
                        <a:pt x="-1946" y="398388"/>
                      </a:lnTo>
                      <a:close/>
                    </a:path>
                  </a:pathLst>
                </a:custGeom>
                <a:solidFill>
                  <a:srgbClr val="7F7F7F">
                    <a:alpha val="80000"/>
                  </a:srgbClr>
                </a:solid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30" name="任意多边形: 形状 5029">
                  <a:extLst>
                    <a:ext uri="{FF2B5EF4-FFF2-40B4-BE49-F238E27FC236}">
                      <a16:creationId xmlns:a16="http://schemas.microsoft.com/office/drawing/2014/main" id="{806B8D2E-3917-A063-3148-19A7C0782BEF}"/>
                    </a:ext>
                  </a:extLst>
                </p:cNvPr>
                <p:cNvSpPr/>
                <p:nvPr/>
              </p:nvSpPr>
              <p:spPr>
                <a:xfrm>
                  <a:off x="24472997" y="21259465"/>
                  <a:ext cx="1104900" cy="1466850"/>
                </a:xfrm>
                <a:custGeom>
                  <a:avLst/>
                  <a:gdLst>
                    <a:gd name="connsiteX0" fmla="*/ -1946 w 1104900"/>
                    <a:gd name="connsiteY0" fmla="*/ -1662 h 1466850"/>
                    <a:gd name="connsiteX1" fmla="*/ 150454 w 1104900"/>
                    <a:gd name="connsiteY1" fmla="*/ -1662 h 1466850"/>
                    <a:gd name="connsiteX2" fmla="*/ -1946 w 1104900"/>
                    <a:gd name="connsiteY2" fmla="*/ 398388 h 1466850"/>
                    <a:gd name="connsiteX3" fmla="*/ 150454 w 1104900"/>
                    <a:gd name="connsiteY3" fmla="*/ 398388 h 1466850"/>
                    <a:gd name="connsiteX4" fmla="*/ -1946 w 1104900"/>
                    <a:gd name="connsiteY4" fmla="*/ 322188 h 1466850"/>
                    <a:gd name="connsiteX5" fmla="*/ 150454 w 1104900"/>
                    <a:gd name="connsiteY5" fmla="*/ 322188 h 1466850"/>
                    <a:gd name="connsiteX6" fmla="*/ 36154 w 1104900"/>
                    <a:gd name="connsiteY6" fmla="*/ 198363 h 1466850"/>
                    <a:gd name="connsiteX7" fmla="*/ 112354 w 1104900"/>
                    <a:gd name="connsiteY7" fmla="*/ 122163 h 1466850"/>
                    <a:gd name="connsiteX8" fmla="*/ 36154 w 1104900"/>
                    <a:gd name="connsiteY8" fmla="*/ 122163 h 1466850"/>
                    <a:gd name="connsiteX9" fmla="*/ 112354 w 1104900"/>
                    <a:gd name="connsiteY9" fmla="*/ 198363 h 1466850"/>
                    <a:gd name="connsiteX10" fmla="*/ 1055329 w 1104900"/>
                    <a:gd name="connsiteY10" fmla="*/ 1465188 h 1466850"/>
                    <a:gd name="connsiteX11" fmla="*/ 1102954 w 1104900"/>
                    <a:gd name="connsiteY11" fmla="*/ 1465188 h 1466850"/>
                    <a:gd name="connsiteX12" fmla="*/ 1074379 w 1104900"/>
                    <a:gd name="connsiteY12" fmla="*/ 1360413 h 1466850"/>
                    <a:gd name="connsiteX13" fmla="*/ 1074379 w 1104900"/>
                    <a:gd name="connsiteY13" fmla="*/ 1465188 h 1466850"/>
                    <a:gd name="connsiteX14" fmla="*/ 1055329 w 1104900"/>
                    <a:gd name="connsiteY14" fmla="*/ 1055613 h 1466850"/>
                    <a:gd name="connsiteX15" fmla="*/ 1102954 w 1104900"/>
                    <a:gd name="connsiteY15" fmla="*/ 1055613 h 1466850"/>
                    <a:gd name="connsiteX16" fmla="*/ 1074379 w 1104900"/>
                    <a:gd name="connsiteY16" fmla="*/ 1055613 h 1466850"/>
                    <a:gd name="connsiteX17" fmla="*/ 1074379 w 1104900"/>
                    <a:gd name="connsiteY17" fmla="*/ 115086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4900" h="1466850">
                      <a:moveTo>
                        <a:pt x="-1946" y="-1662"/>
                      </a:moveTo>
                      <a:lnTo>
                        <a:pt x="150454" y="-1662"/>
                      </a:lnTo>
                      <a:moveTo>
                        <a:pt x="-1946" y="398388"/>
                      </a:moveTo>
                      <a:lnTo>
                        <a:pt x="150454" y="398388"/>
                      </a:lnTo>
                      <a:moveTo>
                        <a:pt x="-1946" y="322188"/>
                      </a:moveTo>
                      <a:lnTo>
                        <a:pt x="150454" y="322188"/>
                      </a:lnTo>
                      <a:moveTo>
                        <a:pt x="36154" y="198363"/>
                      </a:moveTo>
                      <a:lnTo>
                        <a:pt x="112354" y="122163"/>
                      </a:lnTo>
                      <a:moveTo>
                        <a:pt x="36154" y="122163"/>
                      </a:moveTo>
                      <a:lnTo>
                        <a:pt x="112354" y="198363"/>
                      </a:lnTo>
                      <a:moveTo>
                        <a:pt x="1055329" y="1465188"/>
                      </a:moveTo>
                      <a:lnTo>
                        <a:pt x="1102954" y="1465188"/>
                      </a:lnTo>
                      <a:moveTo>
                        <a:pt x="1074379" y="1360413"/>
                      </a:moveTo>
                      <a:lnTo>
                        <a:pt x="1074379" y="1465188"/>
                      </a:lnTo>
                      <a:moveTo>
                        <a:pt x="1055329" y="1055613"/>
                      </a:moveTo>
                      <a:lnTo>
                        <a:pt x="1102954" y="1055613"/>
                      </a:lnTo>
                      <a:moveTo>
                        <a:pt x="1074379" y="1055613"/>
                      </a:moveTo>
                      <a:lnTo>
                        <a:pt x="1074379" y="1150863"/>
                      </a:lnTo>
                    </a:path>
                  </a:pathLst>
                </a:custGeom>
                <a:no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31" name="任意多边形: 形状 5030">
                  <a:extLst>
                    <a:ext uri="{FF2B5EF4-FFF2-40B4-BE49-F238E27FC236}">
                      <a16:creationId xmlns:a16="http://schemas.microsoft.com/office/drawing/2014/main" id="{E5BDE644-9E88-C034-5089-113AEB9B0BB5}"/>
                    </a:ext>
                  </a:extLst>
                </p:cNvPr>
                <p:cNvSpPr/>
                <p:nvPr/>
              </p:nvSpPr>
              <p:spPr>
                <a:xfrm>
                  <a:off x="25473122" y="22411990"/>
                  <a:ext cx="152400" cy="209550"/>
                </a:xfrm>
                <a:custGeom>
                  <a:avLst/>
                  <a:gdLst>
                    <a:gd name="connsiteX0" fmla="*/ -1946 w 152400"/>
                    <a:gd name="connsiteY0" fmla="*/ -1662 h 209550"/>
                    <a:gd name="connsiteX1" fmla="*/ 150454 w 152400"/>
                    <a:gd name="connsiteY1" fmla="*/ -1662 h 209550"/>
                    <a:gd name="connsiteX2" fmla="*/ 150454 w 152400"/>
                    <a:gd name="connsiteY2" fmla="*/ 207888 h 209550"/>
                    <a:gd name="connsiteX3" fmla="*/ -1946 w 152400"/>
                    <a:gd name="connsiteY3" fmla="*/ 207888 h 209550"/>
                  </a:gdLst>
                  <a:ahLst/>
                  <a:cxnLst>
                    <a:cxn ang="0">
                      <a:pos x="connsiteX0" y="connsiteY0"/>
                    </a:cxn>
                    <a:cxn ang="0">
                      <a:pos x="connsiteX1" y="connsiteY1"/>
                    </a:cxn>
                    <a:cxn ang="0">
                      <a:pos x="connsiteX2" y="connsiteY2"/>
                    </a:cxn>
                    <a:cxn ang="0">
                      <a:pos x="connsiteX3" y="connsiteY3"/>
                    </a:cxn>
                  </a:cxnLst>
                  <a:rect l="l" t="t" r="r" b="b"/>
                  <a:pathLst>
                    <a:path w="152400" h="209550">
                      <a:moveTo>
                        <a:pt x="-1946" y="-1662"/>
                      </a:moveTo>
                      <a:lnTo>
                        <a:pt x="150454" y="-1662"/>
                      </a:lnTo>
                      <a:lnTo>
                        <a:pt x="150454" y="207888"/>
                      </a:lnTo>
                      <a:lnTo>
                        <a:pt x="-1946" y="207888"/>
                      </a:lnTo>
                      <a:close/>
                    </a:path>
                  </a:pathLst>
                </a:custGeom>
                <a:solidFill>
                  <a:srgbClr val="7F7F7F">
                    <a:alpha val="80000"/>
                  </a:srgbClr>
                </a:solid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32" name="任意多边形: 形状 5031">
                  <a:extLst>
                    <a:ext uri="{FF2B5EF4-FFF2-40B4-BE49-F238E27FC236}">
                      <a16:creationId xmlns:a16="http://schemas.microsoft.com/office/drawing/2014/main" id="{C1D956C1-7458-2A74-6783-EBF73E7250EC}"/>
                    </a:ext>
                  </a:extLst>
                </p:cNvPr>
                <p:cNvSpPr/>
                <p:nvPr/>
              </p:nvSpPr>
              <p:spPr>
                <a:xfrm>
                  <a:off x="25473122" y="22411990"/>
                  <a:ext cx="1104900" cy="371475"/>
                </a:xfrm>
                <a:custGeom>
                  <a:avLst/>
                  <a:gdLst>
                    <a:gd name="connsiteX0" fmla="*/ -1946 w 1104900"/>
                    <a:gd name="connsiteY0" fmla="*/ -1662 h 371475"/>
                    <a:gd name="connsiteX1" fmla="*/ 150454 w 1104900"/>
                    <a:gd name="connsiteY1" fmla="*/ -1662 h 371475"/>
                    <a:gd name="connsiteX2" fmla="*/ -1946 w 1104900"/>
                    <a:gd name="connsiteY2" fmla="*/ 207888 h 371475"/>
                    <a:gd name="connsiteX3" fmla="*/ 150454 w 1104900"/>
                    <a:gd name="connsiteY3" fmla="*/ 207888 h 371475"/>
                    <a:gd name="connsiteX4" fmla="*/ -1946 w 1104900"/>
                    <a:gd name="connsiteY4" fmla="*/ 93588 h 371475"/>
                    <a:gd name="connsiteX5" fmla="*/ 150454 w 1104900"/>
                    <a:gd name="connsiteY5" fmla="*/ 93588 h 371475"/>
                    <a:gd name="connsiteX6" fmla="*/ 36154 w 1104900"/>
                    <a:gd name="connsiteY6" fmla="*/ 141213 h 371475"/>
                    <a:gd name="connsiteX7" fmla="*/ 112354 w 1104900"/>
                    <a:gd name="connsiteY7" fmla="*/ 65013 h 371475"/>
                    <a:gd name="connsiteX8" fmla="*/ 36154 w 1104900"/>
                    <a:gd name="connsiteY8" fmla="*/ 65013 h 371475"/>
                    <a:gd name="connsiteX9" fmla="*/ 112354 w 1104900"/>
                    <a:gd name="connsiteY9" fmla="*/ 141213 h 371475"/>
                    <a:gd name="connsiteX10" fmla="*/ 1055329 w 1104900"/>
                    <a:gd name="connsiteY10" fmla="*/ 369813 h 371475"/>
                    <a:gd name="connsiteX11" fmla="*/ 1102954 w 1104900"/>
                    <a:gd name="connsiteY11" fmla="*/ 369813 h 371475"/>
                    <a:gd name="connsiteX12" fmla="*/ 1074379 w 1104900"/>
                    <a:gd name="connsiteY12" fmla="*/ 341238 h 371475"/>
                    <a:gd name="connsiteX13" fmla="*/ 1074379 w 1104900"/>
                    <a:gd name="connsiteY13" fmla="*/ 369813 h 371475"/>
                    <a:gd name="connsiteX14" fmla="*/ 1055329 w 1104900"/>
                    <a:gd name="connsiteY14" fmla="*/ 265038 h 371475"/>
                    <a:gd name="connsiteX15" fmla="*/ 1102954 w 1104900"/>
                    <a:gd name="connsiteY15" fmla="*/ 265038 h 371475"/>
                    <a:gd name="connsiteX16" fmla="*/ 1074379 w 1104900"/>
                    <a:gd name="connsiteY16" fmla="*/ 265038 h 371475"/>
                    <a:gd name="connsiteX17" fmla="*/ 1074379 w 1104900"/>
                    <a:gd name="connsiteY17" fmla="*/ 28408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4900" h="371475">
                      <a:moveTo>
                        <a:pt x="-1946" y="-1662"/>
                      </a:moveTo>
                      <a:lnTo>
                        <a:pt x="150454" y="-1662"/>
                      </a:lnTo>
                      <a:moveTo>
                        <a:pt x="-1946" y="207888"/>
                      </a:moveTo>
                      <a:lnTo>
                        <a:pt x="150454" y="207888"/>
                      </a:lnTo>
                      <a:moveTo>
                        <a:pt x="-1946" y="93588"/>
                      </a:moveTo>
                      <a:lnTo>
                        <a:pt x="150454" y="93588"/>
                      </a:lnTo>
                      <a:moveTo>
                        <a:pt x="36154" y="141213"/>
                      </a:moveTo>
                      <a:lnTo>
                        <a:pt x="112354" y="65013"/>
                      </a:lnTo>
                      <a:moveTo>
                        <a:pt x="36154" y="65013"/>
                      </a:moveTo>
                      <a:lnTo>
                        <a:pt x="112354" y="141213"/>
                      </a:lnTo>
                      <a:moveTo>
                        <a:pt x="1055329" y="369813"/>
                      </a:moveTo>
                      <a:lnTo>
                        <a:pt x="1102954" y="369813"/>
                      </a:lnTo>
                      <a:moveTo>
                        <a:pt x="1074379" y="341238"/>
                      </a:moveTo>
                      <a:lnTo>
                        <a:pt x="1074379" y="369813"/>
                      </a:lnTo>
                      <a:moveTo>
                        <a:pt x="1055329" y="265038"/>
                      </a:moveTo>
                      <a:lnTo>
                        <a:pt x="1102954" y="265038"/>
                      </a:lnTo>
                      <a:moveTo>
                        <a:pt x="1074379" y="265038"/>
                      </a:moveTo>
                      <a:lnTo>
                        <a:pt x="1074379" y="284088"/>
                      </a:lnTo>
                    </a:path>
                  </a:pathLst>
                </a:custGeom>
                <a:no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33" name="任意多边形: 形状 5032">
                  <a:extLst>
                    <a:ext uri="{FF2B5EF4-FFF2-40B4-BE49-F238E27FC236}">
                      <a16:creationId xmlns:a16="http://schemas.microsoft.com/office/drawing/2014/main" id="{1E2DCFE2-EF86-8D14-86F1-CFEFF6888F9E}"/>
                    </a:ext>
                  </a:extLst>
                </p:cNvPr>
                <p:cNvSpPr/>
                <p:nvPr/>
              </p:nvSpPr>
              <p:spPr>
                <a:xfrm>
                  <a:off x="26473247" y="22697740"/>
                  <a:ext cx="152400" cy="57150"/>
                </a:xfrm>
                <a:custGeom>
                  <a:avLst/>
                  <a:gdLst>
                    <a:gd name="connsiteX0" fmla="*/ -1946 w 152400"/>
                    <a:gd name="connsiteY0" fmla="*/ -1662 h 57150"/>
                    <a:gd name="connsiteX1" fmla="*/ 150454 w 152400"/>
                    <a:gd name="connsiteY1" fmla="*/ -1662 h 57150"/>
                    <a:gd name="connsiteX2" fmla="*/ 150454 w 152400"/>
                    <a:gd name="connsiteY2" fmla="*/ 55488 h 57150"/>
                    <a:gd name="connsiteX3" fmla="*/ -1946 w 152400"/>
                    <a:gd name="connsiteY3" fmla="*/ 55488 h 57150"/>
                  </a:gdLst>
                  <a:ahLst/>
                  <a:cxnLst>
                    <a:cxn ang="0">
                      <a:pos x="connsiteX0" y="connsiteY0"/>
                    </a:cxn>
                    <a:cxn ang="0">
                      <a:pos x="connsiteX1" y="connsiteY1"/>
                    </a:cxn>
                    <a:cxn ang="0">
                      <a:pos x="connsiteX2" y="connsiteY2"/>
                    </a:cxn>
                    <a:cxn ang="0">
                      <a:pos x="connsiteX3" y="connsiteY3"/>
                    </a:cxn>
                  </a:cxnLst>
                  <a:rect l="l" t="t" r="r" b="b"/>
                  <a:pathLst>
                    <a:path w="152400" h="57150">
                      <a:moveTo>
                        <a:pt x="-1946" y="-1662"/>
                      </a:moveTo>
                      <a:lnTo>
                        <a:pt x="150454" y="-1662"/>
                      </a:lnTo>
                      <a:lnTo>
                        <a:pt x="150454" y="55488"/>
                      </a:lnTo>
                      <a:lnTo>
                        <a:pt x="-1946" y="55488"/>
                      </a:lnTo>
                      <a:close/>
                    </a:path>
                  </a:pathLst>
                </a:custGeom>
                <a:solidFill>
                  <a:srgbClr val="7F7F7F">
                    <a:alpha val="80000"/>
                  </a:srgbClr>
                </a:solid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34" name="任意多边形: 形状 5033">
                  <a:extLst>
                    <a:ext uri="{FF2B5EF4-FFF2-40B4-BE49-F238E27FC236}">
                      <a16:creationId xmlns:a16="http://schemas.microsoft.com/office/drawing/2014/main" id="{71DD1582-63FB-2850-0BA7-2630535D7963}"/>
                    </a:ext>
                  </a:extLst>
                </p:cNvPr>
                <p:cNvSpPr/>
                <p:nvPr/>
              </p:nvSpPr>
              <p:spPr>
                <a:xfrm>
                  <a:off x="21548822" y="20068840"/>
                  <a:ext cx="5076825" cy="2695575"/>
                </a:xfrm>
                <a:custGeom>
                  <a:avLst/>
                  <a:gdLst>
                    <a:gd name="connsiteX0" fmla="*/ 4922479 w 5076825"/>
                    <a:gd name="connsiteY0" fmla="*/ 2627238 h 2695575"/>
                    <a:gd name="connsiteX1" fmla="*/ 5074879 w 5076825"/>
                    <a:gd name="connsiteY1" fmla="*/ 2627238 h 2695575"/>
                    <a:gd name="connsiteX2" fmla="*/ 4922479 w 5076825"/>
                    <a:gd name="connsiteY2" fmla="*/ 2684388 h 2695575"/>
                    <a:gd name="connsiteX3" fmla="*/ 5074879 w 5076825"/>
                    <a:gd name="connsiteY3" fmla="*/ 2684388 h 2695575"/>
                    <a:gd name="connsiteX4" fmla="*/ 4922479 w 5076825"/>
                    <a:gd name="connsiteY4" fmla="*/ 2655813 h 2695575"/>
                    <a:gd name="connsiteX5" fmla="*/ 5074879 w 5076825"/>
                    <a:gd name="connsiteY5" fmla="*/ 2655813 h 2695575"/>
                    <a:gd name="connsiteX6" fmla="*/ 4960579 w 5076825"/>
                    <a:gd name="connsiteY6" fmla="*/ 2693913 h 2695575"/>
                    <a:gd name="connsiteX7" fmla="*/ 5036779 w 5076825"/>
                    <a:gd name="connsiteY7" fmla="*/ 2617713 h 2695575"/>
                    <a:gd name="connsiteX8" fmla="*/ 4960579 w 5076825"/>
                    <a:gd name="connsiteY8" fmla="*/ 2617713 h 2695575"/>
                    <a:gd name="connsiteX9" fmla="*/ 5036779 w 5076825"/>
                    <a:gd name="connsiteY9" fmla="*/ 2693913 h 2695575"/>
                    <a:gd name="connsiteX10" fmla="*/ -1946 w 5076825"/>
                    <a:gd name="connsiteY10" fmla="*/ -1662 h 2695575"/>
                    <a:gd name="connsiteX11" fmla="*/ 998179 w 5076825"/>
                    <a:gd name="connsiteY11" fmla="*/ 398388 h 2695575"/>
                    <a:gd name="connsiteX12" fmla="*/ 998179 w 5076825"/>
                    <a:gd name="connsiteY12" fmla="*/ 398388 h 2695575"/>
                    <a:gd name="connsiteX13" fmla="*/ 1998304 w 5076825"/>
                    <a:gd name="connsiteY13" fmla="*/ 731763 h 2695575"/>
                    <a:gd name="connsiteX14" fmla="*/ 1998304 w 5076825"/>
                    <a:gd name="connsiteY14" fmla="*/ 731763 h 2695575"/>
                    <a:gd name="connsiteX15" fmla="*/ 2998429 w 5076825"/>
                    <a:gd name="connsiteY15" fmla="*/ 1350888 h 2695575"/>
                    <a:gd name="connsiteX16" fmla="*/ 2998429 w 5076825"/>
                    <a:gd name="connsiteY16" fmla="*/ 1350888 h 2695575"/>
                    <a:gd name="connsiteX17" fmla="*/ 3998554 w 5076825"/>
                    <a:gd name="connsiteY17" fmla="*/ 2446263 h 2695575"/>
                    <a:gd name="connsiteX18" fmla="*/ 3998554 w 5076825"/>
                    <a:gd name="connsiteY18" fmla="*/ 2446263 h 2695575"/>
                    <a:gd name="connsiteX19" fmla="*/ 4998679 w 5076825"/>
                    <a:gd name="connsiteY19" fmla="*/ 2655813 h 269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76825" h="2695575">
                      <a:moveTo>
                        <a:pt x="4922479" y="2627238"/>
                      </a:moveTo>
                      <a:lnTo>
                        <a:pt x="5074879" y="2627238"/>
                      </a:lnTo>
                      <a:moveTo>
                        <a:pt x="4922479" y="2684388"/>
                      </a:moveTo>
                      <a:lnTo>
                        <a:pt x="5074879" y="2684388"/>
                      </a:lnTo>
                      <a:moveTo>
                        <a:pt x="4922479" y="2655813"/>
                      </a:moveTo>
                      <a:lnTo>
                        <a:pt x="5074879" y="2655813"/>
                      </a:lnTo>
                      <a:moveTo>
                        <a:pt x="4960579" y="2693913"/>
                      </a:moveTo>
                      <a:lnTo>
                        <a:pt x="5036779" y="2617713"/>
                      </a:lnTo>
                      <a:moveTo>
                        <a:pt x="4960579" y="2617713"/>
                      </a:moveTo>
                      <a:lnTo>
                        <a:pt x="5036779" y="2693913"/>
                      </a:lnTo>
                      <a:moveTo>
                        <a:pt x="-1946" y="-1662"/>
                      </a:moveTo>
                      <a:lnTo>
                        <a:pt x="998179" y="398388"/>
                      </a:lnTo>
                      <a:moveTo>
                        <a:pt x="998179" y="398388"/>
                      </a:moveTo>
                      <a:lnTo>
                        <a:pt x="1998304" y="731763"/>
                      </a:lnTo>
                      <a:moveTo>
                        <a:pt x="1998304" y="731763"/>
                      </a:moveTo>
                      <a:lnTo>
                        <a:pt x="2998429" y="1350888"/>
                      </a:lnTo>
                      <a:moveTo>
                        <a:pt x="2998429" y="1350888"/>
                      </a:moveTo>
                      <a:lnTo>
                        <a:pt x="3998554" y="2446263"/>
                      </a:lnTo>
                      <a:moveTo>
                        <a:pt x="3998554" y="2446263"/>
                      </a:moveTo>
                      <a:lnTo>
                        <a:pt x="4998679" y="2655813"/>
                      </a:lnTo>
                    </a:path>
                  </a:pathLst>
                </a:custGeom>
                <a:noFill/>
                <a:ln w="25400" cap="flat">
                  <a:solidFill>
                    <a:srgbClr val="000000">
                      <a:alpha val="80000"/>
                    </a:srgbClr>
                  </a:solidFill>
                  <a:prstDash val="dash"/>
                  <a:round/>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35" name="任意多边形: 形状 5034">
                  <a:extLst>
                    <a:ext uri="{FF2B5EF4-FFF2-40B4-BE49-F238E27FC236}">
                      <a16:creationId xmlns:a16="http://schemas.microsoft.com/office/drawing/2014/main" id="{47F9C631-4A9E-0D94-C77E-4FCB6206452B}"/>
                    </a:ext>
                  </a:extLst>
                </p:cNvPr>
                <p:cNvSpPr/>
                <p:nvPr/>
              </p:nvSpPr>
              <p:spPr>
                <a:xfrm>
                  <a:off x="21701222" y="2014504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36" name="任意多边形: 形状 5035">
                  <a:extLst>
                    <a:ext uri="{FF2B5EF4-FFF2-40B4-BE49-F238E27FC236}">
                      <a16:creationId xmlns:a16="http://schemas.microsoft.com/office/drawing/2014/main" id="{6F20DB66-813E-A165-605B-6799843F3A4D}"/>
                    </a:ext>
                  </a:extLst>
                </p:cNvPr>
                <p:cNvSpPr/>
                <p:nvPr/>
              </p:nvSpPr>
              <p:spPr>
                <a:xfrm>
                  <a:off x="21720272" y="20040265"/>
                  <a:ext cx="9525" cy="104775"/>
                </a:xfrm>
                <a:custGeom>
                  <a:avLst/>
                  <a:gdLst>
                    <a:gd name="connsiteX0" fmla="*/ -1946 w 9525"/>
                    <a:gd name="connsiteY0" fmla="*/ -1662 h 104775"/>
                    <a:gd name="connsiteX1" fmla="*/ -1946 w 9525"/>
                    <a:gd name="connsiteY1" fmla="*/ 103113 h 104775"/>
                  </a:gdLst>
                  <a:ahLst/>
                  <a:cxnLst>
                    <a:cxn ang="0">
                      <a:pos x="connsiteX0" y="connsiteY0"/>
                    </a:cxn>
                    <a:cxn ang="0">
                      <a:pos x="connsiteX1" y="connsiteY1"/>
                    </a:cxn>
                  </a:cxnLst>
                  <a:rect l="l" t="t" r="r" b="b"/>
                  <a:pathLst>
                    <a:path w="9525" h="104775">
                      <a:moveTo>
                        <a:pt x="-1946" y="-1662"/>
                      </a:moveTo>
                      <a:lnTo>
                        <a:pt x="-1946" y="103113"/>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37" name="任意多边形: 形状 5036">
                  <a:extLst>
                    <a:ext uri="{FF2B5EF4-FFF2-40B4-BE49-F238E27FC236}">
                      <a16:creationId xmlns:a16="http://schemas.microsoft.com/office/drawing/2014/main" id="{10C2D5AE-7FD1-3E6C-F1B4-C702BB2FBBD1}"/>
                    </a:ext>
                  </a:extLst>
                </p:cNvPr>
                <p:cNvSpPr/>
                <p:nvPr/>
              </p:nvSpPr>
              <p:spPr>
                <a:xfrm>
                  <a:off x="21701222" y="199259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38" name="任意多边形: 形状 5037">
                  <a:extLst>
                    <a:ext uri="{FF2B5EF4-FFF2-40B4-BE49-F238E27FC236}">
                      <a16:creationId xmlns:a16="http://schemas.microsoft.com/office/drawing/2014/main" id="{2CB147E8-C8A8-2D69-5F07-501B2A5486F3}"/>
                    </a:ext>
                  </a:extLst>
                </p:cNvPr>
                <p:cNvSpPr/>
                <p:nvPr/>
              </p:nvSpPr>
              <p:spPr>
                <a:xfrm>
                  <a:off x="21720272" y="19925965"/>
                  <a:ext cx="9525" cy="9525"/>
                </a:xfrm>
                <a:custGeom>
                  <a:avLst/>
                  <a:gdLst>
                    <a:gd name="connsiteX0" fmla="*/ -1946 w 9525"/>
                    <a:gd name="connsiteY0" fmla="*/ -1662 h 9525"/>
                    <a:gd name="connsiteX1" fmla="*/ -1946 w 9525"/>
                    <a:gd name="connsiteY1" fmla="*/ 7863 h 9525"/>
                  </a:gdLst>
                  <a:ahLst/>
                  <a:cxnLst>
                    <a:cxn ang="0">
                      <a:pos x="connsiteX0" y="connsiteY0"/>
                    </a:cxn>
                    <a:cxn ang="0">
                      <a:pos x="connsiteX1" y="connsiteY1"/>
                    </a:cxn>
                  </a:cxnLst>
                  <a:rect l="l" t="t" r="r" b="b"/>
                  <a:pathLst>
                    <a:path w="9525" h="9525">
                      <a:moveTo>
                        <a:pt x="-1946" y="-1662"/>
                      </a:moveTo>
                      <a:lnTo>
                        <a:pt x="-1946" y="7863"/>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39" name="任意多边形: 形状 5038">
                  <a:extLst>
                    <a:ext uri="{FF2B5EF4-FFF2-40B4-BE49-F238E27FC236}">
                      <a16:creationId xmlns:a16="http://schemas.microsoft.com/office/drawing/2014/main" id="{ED8F3593-4A9D-3F1C-09B4-56FB7AB6C1AD}"/>
                    </a:ext>
                  </a:extLst>
                </p:cNvPr>
                <p:cNvSpPr/>
                <p:nvPr/>
              </p:nvSpPr>
              <p:spPr>
                <a:xfrm>
                  <a:off x="21644072" y="19935490"/>
                  <a:ext cx="152400" cy="104775"/>
                </a:xfrm>
                <a:custGeom>
                  <a:avLst/>
                  <a:gdLst>
                    <a:gd name="connsiteX0" fmla="*/ -1946 w 152400"/>
                    <a:gd name="connsiteY0" fmla="*/ -1662 h 104775"/>
                    <a:gd name="connsiteX1" fmla="*/ 150454 w 152400"/>
                    <a:gd name="connsiteY1" fmla="*/ -1662 h 104775"/>
                    <a:gd name="connsiteX2" fmla="*/ 150454 w 152400"/>
                    <a:gd name="connsiteY2" fmla="*/ 103113 h 104775"/>
                    <a:gd name="connsiteX3" fmla="*/ -1946 w 152400"/>
                    <a:gd name="connsiteY3" fmla="*/ 103113 h 104775"/>
                  </a:gdLst>
                  <a:ahLst/>
                  <a:cxnLst>
                    <a:cxn ang="0">
                      <a:pos x="connsiteX0" y="connsiteY0"/>
                    </a:cxn>
                    <a:cxn ang="0">
                      <a:pos x="connsiteX1" y="connsiteY1"/>
                    </a:cxn>
                    <a:cxn ang="0">
                      <a:pos x="connsiteX2" y="connsiteY2"/>
                    </a:cxn>
                    <a:cxn ang="0">
                      <a:pos x="connsiteX3" y="connsiteY3"/>
                    </a:cxn>
                  </a:cxnLst>
                  <a:rect l="l" t="t" r="r" b="b"/>
                  <a:pathLst>
                    <a:path w="152400" h="104775">
                      <a:moveTo>
                        <a:pt x="-1946" y="-1662"/>
                      </a:moveTo>
                      <a:lnTo>
                        <a:pt x="150454" y="-1662"/>
                      </a:lnTo>
                      <a:lnTo>
                        <a:pt x="150454" y="103113"/>
                      </a:lnTo>
                      <a:lnTo>
                        <a:pt x="-1946" y="103113"/>
                      </a:lnTo>
                      <a:close/>
                    </a:path>
                  </a:pathLst>
                </a:custGeom>
                <a:solidFill>
                  <a:srgbClr val="FFC00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40" name="任意多边形: 形状 5039">
                  <a:extLst>
                    <a:ext uri="{FF2B5EF4-FFF2-40B4-BE49-F238E27FC236}">
                      <a16:creationId xmlns:a16="http://schemas.microsoft.com/office/drawing/2014/main" id="{4B7F3E2A-FDD9-E668-16DD-CB8525EF7E48}"/>
                    </a:ext>
                  </a:extLst>
                </p:cNvPr>
                <p:cNvSpPr/>
                <p:nvPr/>
              </p:nvSpPr>
              <p:spPr>
                <a:xfrm>
                  <a:off x="21644072" y="19935490"/>
                  <a:ext cx="152400" cy="104775"/>
                </a:xfrm>
                <a:custGeom>
                  <a:avLst/>
                  <a:gdLst>
                    <a:gd name="connsiteX0" fmla="*/ -1946 w 152400"/>
                    <a:gd name="connsiteY0" fmla="*/ -1662 h 104775"/>
                    <a:gd name="connsiteX1" fmla="*/ 150454 w 152400"/>
                    <a:gd name="connsiteY1" fmla="*/ -1662 h 104775"/>
                    <a:gd name="connsiteX2" fmla="*/ 150454 w 152400"/>
                    <a:gd name="connsiteY2" fmla="*/ 103113 h 104775"/>
                    <a:gd name="connsiteX3" fmla="*/ -1946 w 152400"/>
                    <a:gd name="connsiteY3" fmla="*/ 103113 h 104775"/>
                  </a:gdLst>
                  <a:ahLst/>
                  <a:cxnLst>
                    <a:cxn ang="0">
                      <a:pos x="connsiteX0" y="connsiteY0"/>
                    </a:cxn>
                    <a:cxn ang="0">
                      <a:pos x="connsiteX1" y="connsiteY1"/>
                    </a:cxn>
                    <a:cxn ang="0">
                      <a:pos x="connsiteX2" y="connsiteY2"/>
                    </a:cxn>
                    <a:cxn ang="0">
                      <a:pos x="connsiteX3" y="connsiteY3"/>
                    </a:cxn>
                  </a:cxnLst>
                  <a:rect l="l" t="t" r="r" b="b"/>
                  <a:pathLst>
                    <a:path w="152400" h="104775">
                      <a:moveTo>
                        <a:pt x="-1946" y="-1662"/>
                      </a:moveTo>
                      <a:lnTo>
                        <a:pt x="150454" y="-1662"/>
                      </a:lnTo>
                      <a:lnTo>
                        <a:pt x="150454" y="103113"/>
                      </a:lnTo>
                      <a:lnTo>
                        <a:pt x="-1946" y="103113"/>
                      </a:lnTo>
                      <a:close/>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41" name="任意多边形: 形状 5040">
                  <a:extLst>
                    <a:ext uri="{FF2B5EF4-FFF2-40B4-BE49-F238E27FC236}">
                      <a16:creationId xmlns:a16="http://schemas.microsoft.com/office/drawing/2014/main" id="{9252E7F2-95DB-5366-ED6A-8A396BC94CAC}"/>
                    </a:ext>
                  </a:extLst>
                </p:cNvPr>
                <p:cNvSpPr/>
                <p:nvPr/>
              </p:nvSpPr>
              <p:spPr>
                <a:xfrm>
                  <a:off x="21644072" y="1993549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42" name="任意多边形: 形状 5041">
                  <a:extLst>
                    <a:ext uri="{FF2B5EF4-FFF2-40B4-BE49-F238E27FC236}">
                      <a16:creationId xmlns:a16="http://schemas.microsoft.com/office/drawing/2014/main" id="{38A2B042-FE96-FE02-FEA1-5E12175A05D3}"/>
                    </a:ext>
                  </a:extLst>
                </p:cNvPr>
                <p:cNvSpPr/>
                <p:nvPr/>
              </p:nvSpPr>
              <p:spPr>
                <a:xfrm>
                  <a:off x="21644072" y="200402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43" name="任意多边形: 形状 5042">
                  <a:extLst>
                    <a:ext uri="{FF2B5EF4-FFF2-40B4-BE49-F238E27FC236}">
                      <a16:creationId xmlns:a16="http://schemas.microsoft.com/office/drawing/2014/main" id="{D8714473-8C08-BFF8-D016-08CA597FD881}"/>
                    </a:ext>
                  </a:extLst>
                </p:cNvPr>
                <p:cNvSpPr/>
                <p:nvPr/>
              </p:nvSpPr>
              <p:spPr>
                <a:xfrm>
                  <a:off x="21644072" y="199450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44" name="任意多边形: 形状 5043">
                  <a:extLst>
                    <a:ext uri="{FF2B5EF4-FFF2-40B4-BE49-F238E27FC236}">
                      <a16:creationId xmlns:a16="http://schemas.microsoft.com/office/drawing/2014/main" id="{F9EBBDE1-035C-ADE5-733E-5D0C2CB833CB}"/>
                    </a:ext>
                  </a:extLst>
                </p:cNvPr>
                <p:cNvSpPr/>
                <p:nvPr/>
              </p:nvSpPr>
              <p:spPr>
                <a:xfrm>
                  <a:off x="21682172" y="1996406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45" name="任意多边形: 形状 5044">
                  <a:extLst>
                    <a:ext uri="{FF2B5EF4-FFF2-40B4-BE49-F238E27FC236}">
                      <a16:creationId xmlns:a16="http://schemas.microsoft.com/office/drawing/2014/main" id="{3C67FD6E-1310-A0AD-5649-98B8A062468D}"/>
                    </a:ext>
                  </a:extLst>
                </p:cNvPr>
                <p:cNvSpPr/>
                <p:nvPr/>
              </p:nvSpPr>
              <p:spPr>
                <a:xfrm>
                  <a:off x="21682172" y="1996406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46" name="任意多边形: 形状 5045">
                  <a:extLst>
                    <a:ext uri="{FF2B5EF4-FFF2-40B4-BE49-F238E27FC236}">
                      <a16:creationId xmlns:a16="http://schemas.microsoft.com/office/drawing/2014/main" id="{EE9AD6A4-3C28-A28D-9DC4-3AFEAD1BA36A}"/>
                    </a:ext>
                  </a:extLst>
                </p:cNvPr>
                <p:cNvSpPr/>
                <p:nvPr/>
              </p:nvSpPr>
              <p:spPr>
                <a:xfrm>
                  <a:off x="22701347" y="2075464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47" name="任意多边形: 形状 5046">
                  <a:extLst>
                    <a:ext uri="{FF2B5EF4-FFF2-40B4-BE49-F238E27FC236}">
                      <a16:creationId xmlns:a16="http://schemas.microsoft.com/office/drawing/2014/main" id="{0C3B017A-E4E6-8747-79F8-4D4A67B825DE}"/>
                    </a:ext>
                  </a:extLst>
                </p:cNvPr>
                <p:cNvSpPr/>
                <p:nvPr/>
              </p:nvSpPr>
              <p:spPr>
                <a:xfrm>
                  <a:off x="22720397" y="20707015"/>
                  <a:ext cx="9525" cy="47625"/>
                </a:xfrm>
                <a:custGeom>
                  <a:avLst/>
                  <a:gdLst>
                    <a:gd name="connsiteX0" fmla="*/ -1946 w 9525"/>
                    <a:gd name="connsiteY0" fmla="*/ -1662 h 47625"/>
                    <a:gd name="connsiteX1" fmla="*/ -1946 w 9525"/>
                    <a:gd name="connsiteY1" fmla="*/ 45963 h 47625"/>
                  </a:gdLst>
                  <a:ahLst/>
                  <a:cxnLst>
                    <a:cxn ang="0">
                      <a:pos x="connsiteX0" y="connsiteY0"/>
                    </a:cxn>
                    <a:cxn ang="0">
                      <a:pos x="connsiteX1" y="connsiteY1"/>
                    </a:cxn>
                  </a:cxnLst>
                  <a:rect l="l" t="t" r="r" b="b"/>
                  <a:pathLst>
                    <a:path w="9525" h="47625">
                      <a:moveTo>
                        <a:pt x="-1946" y="-1662"/>
                      </a:moveTo>
                      <a:lnTo>
                        <a:pt x="-1946" y="45963"/>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48" name="任意多边形: 形状 5047">
                  <a:extLst>
                    <a:ext uri="{FF2B5EF4-FFF2-40B4-BE49-F238E27FC236}">
                      <a16:creationId xmlns:a16="http://schemas.microsoft.com/office/drawing/2014/main" id="{9CF94101-9847-BC1A-61F4-66AE086ED8ED}"/>
                    </a:ext>
                  </a:extLst>
                </p:cNvPr>
                <p:cNvSpPr/>
                <p:nvPr/>
              </p:nvSpPr>
              <p:spPr>
                <a:xfrm>
                  <a:off x="22701347" y="2062129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49" name="任意多边形: 形状 5048">
                  <a:extLst>
                    <a:ext uri="{FF2B5EF4-FFF2-40B4-BE49-F238E27FC236}">
                      <a16:creationId xmlns:a16="http://schemas.microsoft.com/office/drawing/2014/main" id="{4033E274-9279-879E-DD4C-B4D10FDC8A98}"/>
                    </a:ext>
                  </a:extLst>
                </p:cNvPr>
                <p:cNvSpPr/>
                <p:nvPr/>
              </p:nvSpPr>
              <p:spPr>
                <a:xfrm>
                  <a:off x="22720397" y="20621290"/>
                  <a:ext cx="9525" cy="19050"/>
                </a:xfrm>
                <a:custGeom>
                  <a:avLst/>
                  <a:gdLst>
                    <a:gd name="connsiteX0" fmla="*/ -1946 w 9525"/>
                    <a:gd name="connsiteY0" fmla="*/ -1662 h 19050"/>
                    <a:gd name="connsiteX1" fmla="*/ -1946 w 9525"/>
                    <a:gd name="connsiteY1" fmla="*/ 17388 h 19050"/>
                  </a:gdLst>
                  <a:ahLst/>
                  <a:cxnLst>
                    <a:cxn ang="0">
                      <a:pos x="connsiteX0" y="connsiteY0"/>
                    </a:cxn>
                    <a:cxn ang="0">
                      <a:pos x="connsiteX1" y="connsiteY1"/>
                    </a:cxn>
                  </a:cxnLst>
                  <a:rect l="l" t="t" r="r" b="b"/>
                  <a:pathLst>
                    <a:path w="9525" h="19050">
                      <a:moveTo>
                        <a:pt x="-1946" y="-1662"/>
                      </a:moveTo>
                      <a:lnTo>
                        <a:pt x="-1946" y="1738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50" name="任意多边形: 形状 5049">
                  <a:extLst>
                    <a:ext uri="{FF2B5EF4-FFF2-40B4-BE49-F238E27FC236}">
                      <a16:creationId xmlns:a16="http://schemas.microsoft.com/office/drawing/2014/main" id="{6E9D21CB-8CCB-48DA-A577-CFE8A0E1AB6E}"/>
                    </a:ext>
                  </a:extLst>
                </p:cNvPr>
                <p:cNvSpPr/>
                <p:nvPr/>
              </p:nvSpPr>
              <p:spPr>
                <a:xfrm>
                  <a:off x="22644197" y="20640340"/>
                  <a:ext cx="152400" cy="66675"/>
                </a:xfrm>
                <a:custGeom>
                  <a:avLst/>
                  <a:gdLst>
                    <a:gd name="connsiteX0" fmla="*/ -1946 w 152400"/>
                    <a:gd name="connsiteY0" fmla="*/ -1662 h 66675"/>
                    <a:gd name="connsiteX1" fmla="*/ 150454 w 152400"/>
                    <a:gd name="connsiteY1" fmla="*/ -1662 h 66675"/>
                    <a:gd name="connsiteX2" fmla="*/ 150454 w 152400"/>
                    <a:gd name="connsiteY2" fmla="*/ 65013 h 66675"/>
                    <a:gd name="connsiteX3" fmla="*/ -1946 w 152400"/>
                    <a:gd name="connsiteY3" fmla="*/ 65013 h 66675"/>
                  </a:gdLst>
                  <a:ahLst/>
                  <a:cxnLst>
                    <a:cxn ang="0">
                      <a:pos x="connsiteX0" y="connsiteY0"/>
                    </a:cxn>
                    <a:cxn ang="0">
                      <a:pos x="connsiteX1" y="connsiteY1"/>
                    </a:cxn>
                    <a:cxn ang="0">
                      <a:pos x="connsiteX2" y="connsiteY2"/>
                    </a:cxn>
                    <a:cxn ang="0">
                      <a:pos x="connsiteX3" y="connsiteY3"/>
                    </a:cxn>
                  </a:cxnLst>
                  <a:rect l="l" t="t" r="r" b="b"/>
                  <a:pathLst>
                    <a:path w="152400" h="66675">
                      <a:moveTo>
                        <a:pt x="-1946" y="-1662"/>
                      </a:moveTo>
                      <a:lnTo>
                        <a:pt x="150454" y="-1662"/>
                      </a:lnTo>
                      <a:lnTo>
                        <a:pt x="150454" y="65013"/>
                      </a:lnTo>
                      <a:lnTo>
                        <a:pt x="-1946" y="65013"/>
                      </a:lnTo>
                      <a:close/>
                    </a:path>
                  </a:pathLst>
                </a:custGeom>
                <a:solidFill>
                  <a:srgbClr val="FFC00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51" name="任意多边形: 形状 5050">
                  <a:extLst>
                    <a:ext uri="{FF2B5EF4-FFF2-40B4-BE49-F238E27FC236}">
                      <a16:creationId xmlns:a16="http://schemas.microsoft.com/office/drawing/2014/main" id="{A6757340-871A-D341-FC67-B89241F8BD32}"/>
                    </a:ext>
                  </a:extLst>
                </p:cNvPr>
                <p:cNvSpPr/>
                <p:nvPr/>
              </p:nvSpPr>
              <p:spPr>
                <a:xfrm>
                  <a:off x="22644197" y="20640340"/>
                  <a:ext cx="152400" cy="66675"/>
                </a:xfrm>
                <a:custGeom>
                  <a:avLst/>
                  <a:gdLst>
                    <a:gd name="connsiteX0" fmla="*/ -1946 w 152400"/>
                    <a:gd name="connsiteY0" fmla="*/ -1662 h 66675"/>
                    <a:gd name="connsiteX1" fmla="*/ 150454 w 152400"/>
                    <a:gd name="connsiteY1" fmla="*/ -1662 h 66675"/>
                    <a:gd name="connsiteX2" fmla="*/ 150454 w 152400"/>
                    <a:gd name="connsiteY2" fmla="*/ 65013 h 66675"/>
                    <a:gd name="connsiteX3" fmla="*/ -1946 w 152400"/>
                    <a:gd name="connsiteY3" fmla="*/ 65013 h 66675"/>
                  </a:gdLst>
                  <a:ahLst/>
                  <a:cxnLst>
                    <a:cxn ang="0">
                      <a:pos x="connsiteX0" y="connsiteY0"/>
                    </a:cxn>
                    <a:cxn ang="0">
                      <a:pos x="connsiteX1" y="connsiteY1"/>
                    </a:cxn>
                    <a:cxn ang="0">
                      <a:pos x="connsiteX2" y="connsiteY2"/>
                    </a:cxn>
                    <a:cxn ang="0">
                      <a:pos x="connsiteX3" y="connsiteY3"/>
                    </a:cxn>
                  </a:cxnLst>
                  <a:rect l="l" t="t" r="r" b="b"/>
                  <a:pathLst>
                    <a:path w="152400" h="66675">
                      <a:moveTo>
                        <a:pt x="-1946" y="-1662"/>
                      </a:moveTo>
                      <a:lnTo>
                        <a:pt x="150454" y="-1662"/>
                      </a:lnTo>
                      <a:lnTo>
                        <a:pt x="150454" y="65013"/>
                      </a:lnTo>
                      <a:lnTo>
                        <a:pt x="-1946" y="65013"/>
                      </a:lnTo>
                      <a:close/>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52" name="任意多边形: 形状 5051">
                  <a:extLst>
                    <a:ext uri="{FF2B5EF4-FFF2-40B4-BE49-F238E27FC236}">
                      <a16:creationId xmlns:a16="http://schemas.microsoft.com/office/drawing/2014/main" id="{FEC6568B-4FD6-7C37-5BBA-CFD9046F5270}"/>
                    </a:ext>
                  </a:extLst>
                </p:cNvPr>
                <p:cNvSpPr/>
                <p:nvPr/>
              </p:nvSpPr>
              <p:spPr>
                <a:xfrm>
                  <a:off x="22644197" y="206403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53" name="任意多边形: 形状 5052">
                  <a:extLst>
                    <a:ext uri="{FF2B5EF4-FFF2-40B4-BE49-F238E27FC236}">
                      <a16:creationId xmlns:a16="http://schemas.microsoft.com/office/drawing/2014/main" id="{EC17E65E-2F56-06DA-AD36-31934FBB4415}"/>
                    </a:ext>
                  </a:extLst>
                </p:cNvPr>
                <p:cNvSpPr/>
                <p:nvPr/>
              </p:nvSpPr>
              <p:spPr>
                <a:xfrm>
                  <a:off x="22644197" y="207070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54" name="任意多边形: 形状 5053">
                  <a:extLst>
                    <a:ext uri="{FF2B5EF4-FFF2-40B4-BE49-F238E27FC236}">
                      <a16:creationId xmlns:a16="http://schemas.microsoft.com/office/drawing/2014/main" id="{381C14E8-6F84-B643-1F59-E892755A63F3}"/>
                    </a:ext>
                  </a:extLst>
                </p:cNvPr>
                <p:cNvSpPr/>
                <p:nvPr/>
              </p:nvSpPr>
              <p:spPr>
                <a:xfrm>
                  <a:off x="22644197" y="206498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55" name="任意多边形: 形状 5054">
                  <a:extLst>
                    <a:ext uri="{FF2B5EF4-FFF2-40B4-BE49-F238E27FC236}">
                      <a16:creationId xmlns:a16="http://schemas.microsoft.com/office/drawing/2014/main" id="{509B2762-1F00-C48B-A6D6-5178E7C150CB}"/>
                    </a:ext>
                  </a:extLst>
                </p:cNvPr>
                <p:cNvSpPr/>
                <p:nvPr/>
              </p:nvSpPr>
              <p:spPr>
                <a:xfrm>
                  <a:off x="22682297" y="20640340"/>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56" name="任意多边形: 形状 5055">
                  <a:extLst>
                    <a:ext uri="{FF2B5EF4-FFF2-40B4-BE49-F238E27FC236}">
                      <a16:creationId xmlns:a16="http://schemas.microsoft.com/office/drawing/2014/main" id="{53D28103-B18D-5245-BCA4-EEE5A226264D}"/>
                    </a:ext>
                  </a:extLst>
                </p:cNvPr>
                <p:cNvSpPr/>
                <p:nvPr/>
              </p:nvSpPr>
              <p:spPr>
                <a:xfrm>
                  <a:off x="22682297" y="20640340"/>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57" name="任意多边形: 形状 5056">
                  <a:extLst>
                    <a:ext uri="{FF2B5EF4-FFF2-40B4-BE49-F238E27FC236}">
                      <a16:creationId xmlns:a16="http://schemas.microsoft.com/office/drawing/2014/main" id="{5FC35ED0-27ED-275E-41F2-354DDCF558D9}"/>
                    </a:ext>
                  </a:extLst>
                </p:cNvPr>
                <p:cNvSpPr/>
                <p:nvPr/>
              </p:nvSpPr>
              <p:spPr>
                <a:xfrm>
                  <a:off x="23701472" y="2158331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58" name="任意多边形: 形状 5057">
                  <a:extLst>
                    <a:ext uri="{FF2B5EF4-FFF2-40B4-BE49-F238E27FC236}">
                      <a16:creationId xmlns:a16="http://schemas.microsoft.com/office/drawing/2014/main" id="{23013A2C-0BC8-0527-3D8F-065CCF7C021E}"/>
                    </a:ext>
                  </a:extLst>
                </p:cNvPr>
                <p:cNvSpPr/>
                <p:nvPr/>
              </p:nvSpPr>
              <p:spPr>
                <a:xfrm>
                  <a:off x="23720522" y="21469015"/>
                  <a:ext cx="9525" cy="114300"/>
                </a:xfrm>
                <a:custGeom>
                  <a:avLst/>
                  <a:gdLst>
                    <a:gd name="connsiteX0" fmla="*/ -1946 w 9525"/>
                    <a:gd name="connsiteY0" fmla="*/ -1662 h 114300"/>
                    <a:gd name="connsiteX1" fmla="*/ -1946 w 9525"/>
                    <a:gd name="connsiteY1" fmla="*/ 112638 h 114300"/>
                  </a:gdLst>
                  <a:ahLst/>
                  <a:cxnLst>
                    <a:cxn ang="0">
                      <a:pos x="connsiteX0" y="connsiteY0"/>
                    </a:cxn>
                    <a:cxn ang="0">
                      <a:pos x="connsiteX1" y="connsiteY1"/>
                    </a:cxn>
                  </a:cxnLst>
                  <a:rect l="l" t="t" r="r" b="b"/>
                  <a:pathLst>
                    <a:path w="9525" h="114300">
                      <a:moveTo>
                        <a:pt x="-1946" y="-1662"/>
                      </a:moveTo>
                      <a:lnTo>
                        <a:pt x="-1946" y="11263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59" name="任意多边形: 形状 5058">
                  <a:extLst>
                    <a:ext uri="{FF2B5EF4-FFF2-40B4-BE49-F238E27FC236}">
                      <a16:creationId xmlns:a16="http://schemas.microsoft.com/office/drawing/2014/main" id="{CF3C324A-8B05-0A89-FC77-271ED5D509EE}"/>
                    </a:ext>
                  </a:extLst>
                </p:cNvPr>
                <p:cNvSpPr/>
                <p:nvPr/>
              </p:nvSpPr>
              <p:spPr>
                <a:xfrm>
                  <a:off x="23701472" y="2083084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60" name="任意多边形: 形状 5059">
                  <a:extLst>
                    <a:ext uri="{FF2B5EF4-FFF2-40B4-BE49-F238E27FC236}">
                      <a16:creationId xmlns:a16="http://schemas.microsoft.com/office/drawing/2014/main" id="{68CD3AB2-D8D5-615A-CDFC-F5819FDF56CD}"/>
                    </a:ext>
                  </a:extLst>
                </p:cNvPr>
                <p:cNvSpPr/>
                <p:nvPr/>
              </p:nvSpPr>
              <p:spPr>
                <a:xfrm>
                  <a:off x="23720522" y="20830840"/>
                  <a:ext cx="9525" cy="257175"/>
                </a:xfrm>
                <a:custGeom>
                  <a:avLst/>
                  <a:gdLst>
                    <a:gd name="connsiteX0" fmla="*/ -1946 w 9525"/>
                    <a:gd name="connsiteY0" fmla="*/ -1662 h 257175"/>
                    <a:gd name="connsiteX1" fmla="*/ -1946 w 9525"/>
                    <a:gd name="connsiteY1" fmla="*/ 255513 h 257175"/>
                  </a:gdLst>
                  <a:ahLst/>
                  <a:cxnLst>
                    <a:cxn ang="0">
                      <a:pos x="connsiteX0" y="connsiteY0"/>
                    </a:cxn>
                    <a:cxn ang="0">
                      <a:pos x="connsiteX1" y="connsiteY1"/>
                    </a:cxn>
                  </a:cxnLst>
                  <a:rect l="l" t="t" r="r" b="b"/>
                  <a:pathLst>
                    <a:path w="9525" h="257175">
                      <a:moveTo>
                        <a:pt x="-1946" y="-1662"/>
                      </a:moveTo>
                      <a:lnTo>
                        <a:pt x="-1946" y="255513"/>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61" name="任意多边形: 形状 5060">
                  <a:extLst>
                    <a:ext uri="{FF2B5EF4-FFF2-40B4-BE49-F238E27FC236}">
                      <a16:creationId xmlns:a16="http://schemas.microsoft.com/office/drawing/2014/main" id="{B191A9AF-DBEA-C9C4-82CC-1EC345BFE234}"/>
                    </a:ext>
                  </a:extLst>
                </p:cNvPr>
                <p:cNvSpPr/>
                <p:nvPr/>
              </p:nvSpPr>
              <p:spPr>
                <a:xfrm>
                  <a:off x="23644322" y="21088015"/>
                  <a:ext cx="152400" cy="381000"/>
                </a:xfrm>
                <a:custGeom>
                  <a:avLst/>
                  <a:gdLst>
                    <a:gd name="connsiteX0" fmla="*/ -1946 w 152400"/>
                    <a:gd name="connsiteY0" fmla="*/ -1662 h 381000"/>
                    <a:gd name="connsiteX1" fmla="*/ 150454 w 152400"/>
                    <a:gd name="connsiteY1" fmla="*/ -1662 h 381000"/>
                    <a:gd name="connsiteX2" fmla="*/ 150454 w 152400"/>
                    <a:gd name="connsiteY2" fmla="*/ 379338 h 381000"/>
                    <a:gd name="connsiteX3" fmla="*/ -1946 w 152400"/>
                    <a:gd name="connsiteY3" fmla="*/ 379338 h 381000"/>
                  </a:gdLst>
                  <a:ahLst/>
                  <a:cxnLst>
                    <a:cxn ang="0">
                      <a:pos x="connsiteX0" y="connsiteY0"/>
                    </a:cxn>
                    <a:cxn ang="0">
                      <a:pos x="connsiteX1" y="connsiteY1"/>
                    </a:cxn>
                    <a:cxn ang="0">
                      <a:pos x="connsiteX2" y="connsiteY2"/>
                    </a:cxn>
                    <a:cxn ang="0">
                      <a:pos x="connsiteX3" y="connsiteY3"/>
                    </a:cxn>
                  </a:cxnLst>
                  <a:rect l="l" t="t" r="r" b="b"/>
                  <a:pathLst>
                    <a:path w="152400" h="381000">
                      <a:moveTo>
                        <a:pt x="-1946" y="-1662"/>
                      </a:moveTo>
                      <a:lnTo>
                        <a:pt x="150454" y="-1662"/>
                      </a:lnTo>
                      <a:lnTo>
                        <a:pt x="150454" y="379338"/>
                      </a:lnTo>
                      <a:lnTo>
                        <a:pt x="-1946" y="379338"/>
                      </a:lnTo>
                      <a:close/>
                    </a:path>
                  </a:pathLst>
                </a:custGeom>
                <a:solidFill>
                  <a:srgbClr val="FFC00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62" name="任意多边形: 形状 5061">
                  <a:extLst>
                    <a:ext uri="{FF2B5EF4-FFF2-40B4-BE49-F238E27FC236}">
                      <a16:creationId xmlns:a16="http://schemas.microsoft.com/office/drawing/2014/main" id="{57505FDF-A3E8-44A5-4ADB-85BA95581C4F}"/>
                    </a:ext>
                  </a:extLst>
                </p:cNvPr>
                <p:cNvSpPr/>
                <p:nvPr/>
              </p:nvSpPr>
              <p:spPr>
                <a:xfrm>
                  <a:off x="23644322" y="21088015"/>
                  <a:ext cx="152400" cy="381000"/>
                </a:xfrm>
                <a:custGeom>
                  <a:avLst/>
                  <a:gdLst>
                    <a:gd name="connsiteX0" fmla="*/ -1946 w 152400"/>
                    <a:gd name="connsiteY0" fmla="*/ -1662 h 381000"/>
                    <a:gd name="connsiteX1" fmla="*/ 150454 w 152400"/>
                    <a:gd name="connsiteY1" fmla="*/ -1662 h 381000"/>
                    <a:gd name="connsiteX2" fmla="*/ 150454 w 152400"/>
                    <a:gd name="connsiteY2" fmla="*/ 379338 h 381000"/>
                    <a:gd name="connsiteX3" fmla="*/ -1946 w 152400"/>
                    <a:gd name="connsiteY3" fmla="*/ 379338 h 381000"/>
                  </a:gdLst>
                  <a:ahLst/>
                  <a:cxnLst>
                    <a:cxn ang="0">
                      <a:pos x="connsiteX0" y="connsiteY0"/>
                    </a:cxn>
                    <a:cxn ang="0">
                      <a:pos x="connsiteX1" y="connsiteY1"/>
                    </a:cxn>
                    <a:cxn ang="0">
                      <a:pos x="connsiteX2" y="connsiteY2"/>
                    </a:cxn>
                    <a:cxn ang="0">
                      <a:pos x="connsiteX3" y="connsiteY3"/>
                    </a:cxn>
                  </a:cxnLst>
                  <a:rect l="l" t="t" r="r" b="b"/>
                  <a:pathLst>
                    <a:path w="152400" h="381000">
                      <a:moveTo>
                        <a:pt x="-1946" y="-1662"/>
                      </a:moveTo>
                      <a:lnTo>
                        <a:pt x="150454" y="-1662"/>
                      </a:lnTo>
                      <a:lnTo>
                        <a:pt x="150454" y="379338"/>
                      </a:lnTo>
                      <a:lnTo>
                        <a:pt x="-1946" y="379338"/>
                      </a:lnTo>
                      <a:close/>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63" name="任意多边形: 形状 5062">
                  <a:extLst>
                    <a:ext uri="{FF2B5EF4-FFF2-40B4-BE49-F238E27FC236}">
                      <a16:creationId xmlns:a16="http://schemas.microsoft.com/office/drawing/2014/main" id="{0FCAC203-77A1-C269-00AD-9CE80C04549C}"/>
                    </a:ext>
                  </a:extLst>
                </p:cNvPr>
                <p:cNvSpPr/>
                <p:nvPr/>
              </p:nvSpPr>
              <p:spPr>
                <a:xfrm>
                  <a:off x="23644322" y="210880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64" name="任意多边形: 形状 5063">
                  <a:extLst>
                    <a:ext uri="{FF2B5EF4-FFF2-40B4-BE49-F238E27FC236}">
                      <a16:creationId xmlns:a16="http://schemas.microsoft.com/office/drawing/2014/main" id="{95B38BF7-62C2-3F21-AEFF-362017852B53}"/>
                    </a:ext>
                  </a:extLst>
                </p:cNvPr>
                <p:cNvSpPr/>
                <p:nvPr/>
              </p:nvSpPr>
              <p:spPr>
                <a:xfrm>
                  <a:off x="23644322" y="214690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65" name="任意多边形: 形状 5064">
                  <a:extLst>
                    <a:ext uri="{FF2B5EF4-FFF2-40B4-BE49-F238E27FC236}">
                      <a16:creationId xmlns:a16="http://schemas.microsoft.com/office/drawing/2014/main" id="{E9628A00-7FF0-1981-C7E0-D1EA4F9ABDC8}"/>
                    </a:ext>
                  </a:extLst>
                </p:cNvPr>
                <p:cNvSpPr/>
                <p:nvPr/>
              </p:nvSpPr>
              <p:spPr>
                <a:xfrm>
                  <a:off x="23644322" y="2134519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66" name="任意多边形: 形状 5065">
                  <a:extLst>
                    <a:ext uri="{FF2B5EF4-FFF2-40B4-BE49-F238E27FC236}">
                      <a16:creationId xmlns:a16="http://schemas.microsoft.com/office/drawing/2014/main" id="{F71753C7-3017-FBCD-D24F-22D40CDDA87C}"/>
                    </a:ext>
                  </a:extLst>
                </p:cNvPr>
                <p:cNvSpPr/>
                <p:nvPr/>
              </p:nvSpPr>
              <p:spPr>
                <a:xfrm>
                  <a:off x="23682422" y="21211840"/>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67" name="任意多边形: 形状 5066">
                  <a:extLst>
                    <a:ext uri="{FF2B5EF4-FFF2-40B4-BE49-F238E27FC236}">
                      <a16:creationId xmlns:a16="http://schemas.microsoft.com/office/drawing/2014/main" id="{C646C25B-5A87-F8B4-B650-D0FBFEB9E19D}"/>
                    </a:ext>
                  </a:extLst>
                </p:cNvPr>
                <p:cNvSpPr/>
                <p:nvPr/>
              </p:nvSpPr>
              <p:spPr>
                <a:xfrm>
                  <a:off x="23682422" y="21211840"/>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68" name="任意多边形: 形状 5067">
                  <a:extLst>
                    <a:ext uri="{FF2B5EF4-FFF2-40B4-BE49-F238E27FC236}">
                      <a16:creationId xmlns:a16="http://schemas.microsoft.com/office/drawing/2014/main" id="{5FB801AB-8A5B-79E8-8C0F-ACEF551BDB66}"/>
                    </a:ext>
                  </a:extLst>
                </p:cNvPr>
                <p:cNvSpPr/>
                <p:nvPr/>
              </p:nvSpPr>
              <p:spPr>
                <a:xfrm>
                  <a:off x="24701597" y="225167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69" name="任意多边形: 形状 5068">
                  <a:extLst>
                    <a:ext uri="{FF2B5EF4-FFF2-40B4-BE49-F238E27FC236}">
                      <a16:creationId xmlns:a16="http://schemas.microsoft.com/office/drawing/2014/main" id="{46BE1288-DBB1-17DE-0A2D-F0407E8D0EE6}"/>
                    </a:ext>
                  </a:extLst>
                </p:cNvPr>
                <p:cNvSpPr/>
                <p:nvPr/>
              </p:nvSpPr>
              <p:spPr>
                <a:xfrm>
                  <a:off x="24720647" y="22507240"/>
                  <a:ext cx="9525" cy="9525"/>
                </a:xfrm>
                <a:custGeom>
                  <a:avLst/>
                  <a:gdLst>
                    <a:gd name="connsiteX0" fmla="*/ -1946 w 9525"/>
                    <a:gd name="connsiteY0" fmla="*/ -1662 h 9525"/>
                    <a:gd name="connsiteX1" fmla="*/ -1946 w 9525"/>
                    <a:gd name="connsiteY1" fmla="*/ 7863 h 9525"/>
                  </a:gdLst>
                  <a:ahLst/>
                  <a:cxnLst>
                    <a:cxn ang="0">
                      <a:pos x="connsiteX0" y="connsiteY0"/>
                    </a:cxn>
                    <a:cxn ang="0">
                      <a:pos x="connsiteX1" y="connsiteY1"/>
                    </a:cxn>
                  </a:cxnLst>
                  <a:rect l="l" t="t" r="r" b="b"/>
                  <a:pathLst>
                    <a:path w="9525" h="9525">
                      <a:moveTo>
                        <a:pt x="-1946" y="-1662"/>
                      </a:moveTo>
                      <a:lnTo>
                        <a:pt x="-1946" y="7863"/>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70" name="任意多边形: 形状 5069">
                  <a:extLst>
                    <a:ext uri="{FF2B5EF4-FFF2-40B4-BE49-F238E27FC236}">
                      <a16:creationId xmlns:a16="http://schemas.microsoft.com/office/drawing/2014/main" id="{C13D1103-5497-A254-3F33-7ADBCCADD10F}"/>
                    </a:ext>
                  </a:extLst>
                </p:cNvPr>
                <p:cNvSpPr/>
                <p:nvPr/>
              </p:nvSpPr>
              <p:spPr>
                <a:xfrm>
                  <a:off x="24701597" y="2224054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71" name="任意多边形: 形状 5070">
                  <a:extLst>
                    <a:ext uri="{FF2B5EF4-FFF2-40B4-BE49-F238E27FC236}">
                      <a16:creationId xmlns:a16="http://schemas.microsoft.com/office/drawing/2014/main" id="{4C3D6E26-CABE-4316-765E-1B641D7DD0A0}"/>
                    </a:ext>
                  </a:extLst>
                </p:cNvPr>
                <p:cNvSpPr/>
                <p:nvPr/>
              </p:nvSpPr>
              <p:spPr>
                <a:xfrm>
                  <a:off x="24720647" y="22240540"/>
                  <a:ext cx="9525" cy="123825"/>
                </a:xfrm>
                <a:custGeom>
                  <a:avLst/>
                  <a:gdLst>
                    <a:gd name="connsiteX0" fmla="*/ -1946 w 9525"/>
                    <a:gd name="connsiteY0" fmla="*/ -1662 h 123825"/>
                    <a:gd name="connsiteX1" fmla="*/ -1946 w 9525"/>
                    <a:gd name="connsiteY1" fmla="*/ 122163 h 123825"/>
                  </a:gdLst>
                  <a:ahLst/>
                  <a:cxnLst>
                    <a:cxn ang="0">
                      <a:pos x="connsiteX0" y="connsiteY0"/>
                    </a:cxn>
                    <a:cxn ang="0">
                      <a:pos x="connsiteX1" y="connsiteY1"/>
                    </a:cxn>
                  </a:cxnLst>
                  <a:rect l="l" t="t" r="r" b="b"/>
                  <a:pathLst>
                    <a:path w="9525" h="123825">
                      <a:moveTo>
                        <a:pt x="-1946" y="-1662"/>
                      </a:moveTo>
                      <a:lnTo>
                        <a:pt x="-1946" y="122163"/>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72" name="任意多边形: 形状 5071">
                  <a:extLst>
                    <a:ext uri="{FF2B5EF4-FFF2-40B4-BE49-F238E27FC236}">
                      <a16:creationId xmlns:a16="http://schemas.microsoft.com/office/drawing/2014/main" id="{9B5E341D-EBAE-1278-B154-CA75D6C34117}"/>
                    </a:ext>
                  </a:extLst>
                </p:cNvPr>
                <p:cNvSpPr/>
                <p:nvPr/>
              </p:nvSpPr>
              <p:spPr>
                <a:xfrm>
                  <a:off x="24644447" y="22364365"/>
                  <a:ext cx="152400" cy="142875"/>
                </a:xfrm>
                <a:custGeom>
                  <a:avLst/>
                  <a:gdLst>
                    <a:gd name="connsiteX0" fmla="*/ -1946 w 152400"/>
                    <a:gd name="connsiteY0" fmla="*/ -1662 h 142875"/>
                    <a:gd name="connsiteX1" fmla="*/ 150454 w 152400"/>
                    <a:gd name="connsiteY1" fmla="*/ -1662 h 142875"/>
                    <a:gd name="connsiteX2" fmla="*/ 150454 w 152400"/>
                    <a:gd name="connsiteY2" fmla="*/ 141213 h 142875"/>
                    <a:gd name="connsiteX3" fmla="*/ -1946 w 152400"/>
                    <a:gd name="connsiteY3" fmla="*/ 141213 h 142875"/>
                  </a:gdLst>
                  <a:ahLst/>
                  <a:cxnLst>
                    <a:cxn ang="0">
                      <a:pos x="connsiteX0" y="connsiteY0"/>
                    </a:cxn>
                    <a:cxn ang="0">
                      <a:pos x="connsiteX1" y="connsiteY1"/>
                    </a:cxn>
                    <a:cxn ang="0">
                      <a:pos x="connsiteX2" y="connsiteY2"/>
                    </a:cxn>
                    <a:cxn ang="0">
                      <a:pos x="connsiteX3" y="connsiteY3"/>
                    </a:cxn>
                  </a:cxnLst>
                  <a:rect l="l" t="t" r="r" b="b"/>
                  <a:pathLst>
                    <a:path w="152400" h="142875">
                      <a:moveTo>
                        <a:pt x="-1946" y="-1662"/>
                      </a:moveTo>
                      <a:lnTo>
                        <a:pt x="150454" y="-1662"/>
                      </a:lnTo>
                      <a:lnTo>
                        <a:pt x="150454" y="141213"/>
                      </a:lnTo>
                      <a:lnTo>
                        <a:pt x="-1946" y="141213"/>
                      </a:lnTo>
                      <a:close/>
                    </a:path>
                  </a:pathLst>
                </a:custGeom>
                <a:solidFill>
                  <a:srgbClr val="FFC00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73" name="任意多边形: 形状 5072">
                  <a:extLst>
                    <a:ext uri="{FF2B5EF4-FFF2-40B4-BE49-F238E27FC236}">
                      <a16:creationId xmlns:a16="http://schemas.microsoft.com/office/drawing/2014/main" id="{1B2FFA49-AE44-EC6B-0148-7FC04E32C759}"/>
                    </a:ext>
                  </a:extLst>
                </p:cNvPr>
                <p:cNvSpPr/>
                <p:nvPr/>
              </p:nvSpPr>
              <p:spPr>
                <a:xfrm>
                  <a:off x="24644447" y="22364365"/>
                  <a:ext cx="152400" cy="142875"/>
                </a:xfrm>
                <a:custGeom>
                  <a:avLst/>
                  <a:gdLst>
                    <a:gd name="connsiteX0" fmla="*/ -1946 w 152400"/>
                    <a:gd name="connsiteY0" fmla="*/ -1662 h 142875"/>
                    <a:gd name="connsiteX1" fmla="*/ 150454 w 152400"/>
                    <a:gd name="connsiteY1" fmla="*/ -1662 h 142875"/>
                    <a:gd name="connsiteX2" fmla="*/ 150454 w 152400"/>
                    <a:gd name="connsiteY2" fmla="*/ 141213 h 142875"/>
                    <a:gd name="connsiteX3" fmla="*/ -1946 w 152400"/>
                    <a:gd name="connsiteY3" fmla="*/ 141213 h 142875"/>
                  </a:gdLst>
                  <a:ahLst/>
                  <a:cxnLst>
                    <a:cxn ang="0">
                      <a:pos x="connsiteX0" y="connsiteY0"/>
                    </a:cxn>
                    <a:cxn ang="0">
                      <a:pos x="connsiteX1" y="connsiteY1"/>
                    </a:cxn>
                    <a:cxn ang="0">
                      <a:pos x="connsiteX2" y="connsiteY2"/>
                    </a:cxn>
                    <a:cxn ang="0">
                      <a:pos x="connsiteX3" y="connsiteY3"/>
                    </a:cxn>
                  </a:cxnLst>
                  <a:rect l="l" t="t" r="r" b="b"/>
                  <a:pathLst>
                    <a:path w="152400" h="142875">
                      <a:moveTo>
                        <a:pt x="-1946" y="-1662"/>
                      </a:moveTo>
                      <a:lnTo>
                        <a:pt x="150454" y="-1662"/>
                      </a:lnTo>
                      <a:lnTo>
                        <a:pt x="150454" y="141213"/>
                      </a:lnTo>
                      <a:lnTo>
                        <a:pt x="-1946" y="141213"/>
                      </a:lnTo>
                      <a:close/>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74" name="任意多边形: 形状 5073">
                  <a:extLst>
                    <a:ext uri="{FF2B5EF4-FFF2-40B4-BE49-F238E27FC236}">
                      <a16:creationId xmlns:a16="http://schemas.microsoft.com/office/drawing/2014/main" id="{69AFEA54-99B3-E7AE-2FD1-0684218F59DA}"/>
                    </a:ext>
                  </a:extLst>
                </p:cNvPr>
                <p:cNvSpPr/>
                <p:nvPr/>
              </p:nvSpPr>
              <p:spPr>
                <a:xfrm>
                  <a:off x="24644447" y="223643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75" name="任意多边形: 形状 5074">
                  <a:extLst>
                    <a:ext uri="{FF2B5EF4-FFF2-40B4-BE49-F238E27FC236}">
                      <a16:creationId xmlns:a16="http://schemas.microsoft.com/office/drawing/2014/main" id="{43B586DB-BC22-8721-C007-BDB406D7D1D0}"/>
                    </a:ext>
                  </a:extLst>
                </p:cNvPr>
                <p:cNvSpPr/>
                <p:nvPr/>
              </p:nvSpPr>
              <p:spPr>
                <a:xfrm>
                  <a:off x="24644447" y="225072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76" name="任意多边形: 形状 5075">
                  <a:extLst>
                    <a:ext uri="{FF2B5EF4-FFF2-40B4-BE49-F238E27FC236}">
                      <a16:creationId xmlns:a16="http://schemas.microsoft.com/office/drawing/2014/main" id="{CB60FD06-5142-5EF5-9496-2E75EE4B6A92}"/>
                    </a:ext>
                  </a:extLst>
                </p:cNvPr>
                <p:cNvSpPr/>
                <p:nvPr/>
              </p:nvSpPr>
              <p:spPr>
                <a:xfrm>
                  <a:off x="24644447" y="2248819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77" name="任意多边形: 形状 5076">
                  <a:extLst>
                    <a:ext uri="{FF2B5EF4-FFF2-40B4-BE49-F238E27FC236}">
                      <a16:creationId xmlns:a16="http://schemas.microsoft.com/office/drawing/2014/main" id="{594C87EB-67E8-910F-50BF-CFC8D3CCD7E5}"/>
                    </a:ext>
                  </a:extLst>
                </p:cNvPr>
                <p:cNvSpPr/>
                <p:nvPr/>
              </p:nvSpPr>
              <p:spPr>
                <a:xfrm>
                  <a:off x="24682547" y="22373890"/>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78" name="任意多边形: 形状 5077">
                  <a:extLst>
                    <a:ext uri="{FF2B5EF4-FFF2-40B4-BE49-F238E27FC236}">
                      <a16:creationId xmlns:a16="http://schemas.microsoft.com/office/drawing/2014/main" id="{70F15810-FA9A-D966-BBD0-C281E9195045}"/>
                    </a:ext>
                  </a:extLst>
                </p:cNvPr>
                <p:cNvSpPr/>
                <p:nvPr/>
              </p:nvSpPr>
              <p:spPr>
                <a:xfrm>
                  <a:off x="24682547" y="22373890"/>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79" name="任意多边形: 形状 5078">
                  <a:extLst>
                    <a:ext uri="{FF2B5EF4-FFF2-40B4-BE49-F238E27FC236}">
                      <a16:creationId xmlns:a16="http://schemas.microsoft.com/office/drawing/2014/main" id="{52BCE862-D0C2-AB96-6A2C-7DD4D78B7DD1}"/>
                    </a:ext>
                  </a:extLst>
                </p:cNvPr>
                <p:cNvSpPr/>
                <p:nvPr/>
              </p:nvSpPr>
              <p:spPr>
                <a:xfrm>
                  <a:off x="25692197" y="23002540"/>
                  <a:ext cx="57150" cy="9525"/>
                </a:xfrm>
                <a:custGeom>
                  <a:avLst/>
                  <a:gdLst>
                    <a:gd name="connsiteX0" fmla="*/ -1946 w 57150"/>
                    <a:gd name="connsiteY0" fmla="*/ -1662 h 9525"/>
                    <a:gd name="connsiteX1" fmla="*/ 55204 w 57150"/>
                    <a:gd name="connsiteY1" fmla="*/ -1662 h 9525"/>
                  </a:gdLst>
                  <a:ahLst/>
                  <a:cxnLst>
                    <a:cxn ang="0">
                      <a:pos x="connsiteX0" y="connsiteY0"/>
                    </a:cxn>
                    <a:cxn ang="0">
                      <a:pos x="connsiteX1" y="connsiteY1"/>
                    </a:cxn>
                  </a:cxnLst>
                  <a:rect l="l" t="t" r="r" b="b"/>
                  <a:pathLst>
                    <a:path w="57150" h="9525">
                      <a:moveTo>
                        <a:pt x="-1946" y="-1662"/>
                      </a:moveTo>
                      <a:lnTo>
                        <a:pt x="5520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80" name="任意多边形: 形状 5079">
                  <a:extLst>
                    <a:ext uri="{FF2B5EF4-FFF2-40B4-BE49-F238E27FC236}">
                      <a16:creationId xmlns:a16="http://schemas.microsoft.com/office/drawing/2014/main" id="{247F93BC-DBEC-9435-AED8-60588013D4C6}"/>
                    </a:ext>
                  </a:extLst>
                </p:cNvPr>
                <p:cNvSpPr/>
                <p:nvPr/>
              </p:nvSpPr>
              <p:spPr>
                <a:xfrm>
                  <a:off x="25692197" y="22973965"/>
                  <a:ext cx="57150" cy="9525"/>
                </a:xfrm>
                <a:custGeom>
                  <a:avLst/>
                  <a:gdLst>
                    <a:gd name="connsiteX0" fmla="*/ -1946 w 57150"/>
                    <a:gd name="connsiteY0" fmla="*/ -1662 h 9525"/>
                    <a:gd name="connsiteX1" fmla="*/ 55204 w 57150"/>
                    <a:gd name="connsiteY1" fmla="*/ -1662 h 9525"/>
                  </a:gdLst>
                  <a:ahLst/>
                  <a:cxnLst>
                    <a:cxn ang="0">
                      <a:pos x="connsiteX0" y="connsiteY0"/>
                    </a:cxn>
                    <a:cxn ang="0">
                      <a:pos x="connsiteX1" y="connsiteY1"/>
                    </a:cxn>
                  </a:cxnLst>
                  <a:rect l="l" t="t" r="r" b="b"/>
                  <a:pathLst>
                    <a:path w="57150" h="9525">
                      <a:moveTo>
                        <a:pt x="-1946" y="-1662"/>
                      </a:moveTo>
                      <a:lnTo>
                        <a:pt x="5520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81" name="任意多边形: 形状 5080">
                  <a:extLst>
                    <a:ext uri="{FF2B5EF4-FFF2-40B4-BE49-F238E27FC236}">
                      <a16:creationId xmlns:a16="http://schemas.microsoft.com/office/drawing/2014/main" id="{E6B1E981-4186-179B-9229-F4134F85D4FD}"/>
                    </a:ext>
                  </a:extLst>
                </p:cNvPr>
                <p:cNvSpPr/>
                <p:nvPr/>
              </p:nvSpPr>
              <p:spPr>
                <a:xfrm>
                  <a:off x="25720772" y="22973965"/>
                  <a:ext cx="9525" cy="9525"/>
                </a:xfrm>
                <a:custGeom>
                  <a:avLst/>
                  <a:gdLst>
                    <a:gd name="connsiteX0" fmla="*/ -1946 w 9525"/>
                    <a:gd name="connsiteY0" fmla="*/ -1662 h 9525"/>
                    <a:gd name="connsiteX1" fmla="*/ -1946 w 9525"/>
                    <a:gd name="connsiteY1" fmla="*/ 7863 h 9525"/>
                  </a:gdLst>
                  <a:ahLst/>
                  <a:cxnLst>
                    <a:cxn ang="0">
                      <a:pos x="connsiteX0" y="connsiteY0"/>
                    </a:cxn>
                    <a:cxn ang="0">
                      <a:pos x="connsiteX1" y="connsiteY1"/>
                    </a:cxn>
                  </a:cxnLst>
                  <a:rect l="l" t="t" r="r" b="b"/>
                  <a:pathLst>
                    <a:path w="9525" h="9525">
                      <a:moveTo>
                        <a:pt x="-1946" y="-1662"/>
                      </a:moveTo>
                      <a:lnTo>
                        <a:pt x="-1946" y="7863"/>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82" name="任意多边形: 形状 5081">
                  <a:extLst>
                    <a:ext uri="{FF2B5EF4-FFF2-40B4-BE49-F238E27FC236}">
                      <a16:creationId xmlns:a16="http://schemas.microsoft.com/office/drawing/2014/main" id="{C5AE447B-6EBE-2026-4B76-0EE5B8977471}"/>
                    </a:ext>
                  </a:extLst>
                </p:cNvPr>
                <p:cNvSpPr/>
                <p:nvPr/>
              </p:nvSpPr>
              <p:spPr>
                <a:xfrm>
                  <a:off x="25635047" y="22983490"/>
                  <a:ext cx="161925" cy="19050"/>
                </a:xfrm>
                <a:custGeom>
                  <a:avLst/>
                  <a:gdLst>
                    <a:gd name="connsiteX0" fmla="*/ -1946 w 161925"/>
                    <a:gd name="connsiteY0" fmla="*/ -1662 h 19050"/>
                    <a:gd name="connsiteX1" fmla="*/ 159979 w 161925"/>
                    <a:gd name="connsiteY1" fmla="*/ -1662 h 19050"/>
                    <a:gd name="connsiteX2" fmla="*/ 159979 w 161925"/>
                    <a:gd name="connsiteY2" fmla="*/ 17388 h 19050"/>
                    <a:gd name="connsiteX3" fmla="*/ -1946 w 161925"/>
                    <a:gd name="connsiteY3" fmla="*/ 17388 h 19050"/>
                  </a:gdLst>
                  <a:ahLst/>
                  <a:cxnLst>
                    <a:cxn ang="0">
                      <a:pos x="connsiteX0" y="connsiteY0"/>
                    </a:cxn>
                    <a:cxn ang="0">
                      <a:pos x="connsiteX1" y="connsiteY1"/>
                    </a:cxn>
                    <a:cxn ang="0">
                      <a:pos x="connsiteX2" y="connsiteY2"/>
                    </a:cxn>
                    <a:cxn ang="0">
                      <a:pos x="connsiteX3" y="connsiteY3"/>
                    </a:cxn>
                  </a:cxnLst>
                  <a:rect l="l" t="t" r="r" b="b"/>
                  <a:pathLst>
                    <a:path w="161925" h="19050">
                      <a:moveTo>
                        <a:pt x="-1946" y="-1662"/>
                      </a:moveTo>
                      <a:lnTo>
                        <a:pt x="159979" y="-1662"/>
                      </a:lnTo>
                      <a:lnTo>
                        <a:pt x="159979" y="17388"/>
                      </a:lnTo>
                      <a:lnTo>
                        <a:pt x="-1946" y="17388"/>
                      </a:lnTo>
                      <a:close/>
                    </a:path>
                  </a:pathLst>
                </a:custGeom>
                <a:solidFill>
                  <a:srgbClr val="FFC00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83" name="任意多边形: 形状 5082">
                  <a:extLst>
                    <a:ext uri="{FF2B5EF4-FFF2-40B4-BE49-F238E27FC236}">
                      <a16:creationId xmlns:a16="http://schemas.microsoft.com/office/drawing/2014/main" id="{A37B7075-B2EC-AED1-D97E-382FE4272FE4}"/>
                    </a:ext>
                  </a:extLst>
                </p:cNvPr>
                <p:cNvSpPr/>
                <p:nvPr/>
              </p:nvSpPr>
              <p:spPr>
                <a:xfrm>
                  <a:off x="25635047" y="22983490"/>
                  <a:ext cx="161925" cy="19050"/>
                </a:xfrm>
                <a:custGeom>
                  <a:avLst/>
                  <a:gdLst>
                    <a:gd name="connsiteX0" fmla="*/ -1946 w 161925"/>
                    <a:gd name="connsiteY0" fmla="*/ -1662 h 19050"/>
                    <a:gd name="connsiteX1" fmla="*/ 159979 w 161925"/>
                    <a:gd name="connsiteY1" fmla="*/ -1662 h 19050"/>
                    <a:gd name="connsiteX2" fmla="*/ 159979 w 161925"/>
                    <a:gd name="connsiteY2" fmla="*/ 17388 h 19050"/>
                    <a:gd name="connsiteX3" fmla="*/ -1946 w 161925"/>
                    <a:gd name="connsiteY3" fmla="*/ 17388 h 19050"/>
                  </a:gdLst>
                  <a:ahLst/>
                  <a:cxnLst>
                    <a:cxn ang="0">
                      <a:pos x="connsiteX0" y="connsiteY0"/>
                    </a:cxn>
                    <a:cxn ang="0">
                      <a:pos x="connsiteX1" y="connsiteY1"/>
                    </a:cxn>
                    <a:cxn ang="0">
                      <a:pos x="connsiteX2" y="connsiteY2"/>
                    </a:cxn>
                    <a:cxn ang="0">
                      <a:pos x="connsiteX3" y="connsiteY3"/>
                    </a:cxn>
                  </a:cxnLst>
                  <a:rect l="l" t="t" r="r" b="b"/>
                  <a:pathLst>
                    <a:path w="161925" h="19050">
                      <a:moveTo>
                        <a:pt x="-1946" y="-1662"/>
                      </a:moveTo>
                      <a:lnTo>
                        <a:pt x="159979" y="-1662"/>
                      </a:lnTo>
                      <a:lnTo>
                        <a:pt x="159979" y="17388"/>
                      </a:lnTo>
                      <a:lnTo>
                        <a:pt x="-1946" y="17388"/>
                      </a:lnTo>
                      <a:close/>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84" name="任意多边形: 形状 5083">
                  <a:extLst>
                    <a:ext uri="{FF2B5EF4-FFF2-40B4-BE49-F238E27FC236}">
                      <a16:creationId xmlns:a16="http://schemas.microsoft.com/office/drawing/2014/main" id="{24CF0BAD-2580-CF1D-1D75-CACC95CBB141}"/>
                    </a:ext>
                  </a:extLst>
                </p:cNvPr>
                <p:cNvSpPr/>
                <p:nvPr/>
              </p:nvSpPr>
              <p:spPr>
                <a:xfrm>
                  <a:off x="25635047" y="22983490"/>
                  <a:ext cx="161925" cy="9525"/>
                </a:xfrm>
                <a:custGeom>
                  <a:avLst/>
                  <a:gdLst>
                    <a:gd name="connsiteX0" fmla="*/ -1946 w 161925"/>
                    <a:gd name="connsiteY0" fmla="*/ -1662 h 9525"/>
                    <a:gd name="connsiteX1" fmla="*/ 159979 w 161925"/>
                    <a:gd name="connsiteY1" fmla="*/ -1662 h 9525"/>
                  </a:gdLst>
                  <a:ahLst/>
                  <a:cxnLst>
                    <a:cxn ang="0">
                      <a:pos x="connsiteX0" y="connsiteY0"/>
                    </a:cxn>
                    <a:cxn ang="0">
                      <a:pos x="connsiteX1" y="connsiteY1"/>
                    </a:cxn>
                  </a:cxnLst>
                  <a:rect l="l" t="t" r="r" b="b"/>
                  <a:pathLst>
                    <a:path w="161925" h="9525">
                      <a:moveTo>
                        <a:pt x="-1946" y="-1662"/>
                      </a:moveTo>
                      <a:lnTo>
                        <a:pt x="1599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85" name="任意多边形: 形状 5084">
                  <a:extLst>
                    <a:ext uri="{FF2B5EF4-FFF2-40B4-BE49-F238E27FC236}">
                      <a16:creationId xmlns:a16="http://schemas.microsoft.com/office/drawing/2014/main" id="{DBFB75EF-3014-FD93-0664-924580FC096E}"/>
                    </a:ext>
                  </a:extLst>
                </p:cNvPr>
                <p:cNvSpPr/>
                <p:nvPr/>
              </p:nvSpPr>
              <p:spPr>
                <a:xfrm>
                  <a:off x="25635047" y="23002540"/>
                  <a:ext cx="161925" cy="9525"/>
                </a:xfrm>
                <a:custGeom>
                  <a:avLst/>
                  <a:gdLst>
                    <a:gd name="connsiteX0" fmla="*/ -1946 w 161925"/>
                    <a:gd name="connsiteY0" fmla="*/ -1662 h 9525"/>
                    <a:gd name="connsiteX1" fmla="*/ 159979 w 161925"/>
                    <a:gd name="connsiteY1" fmla="*/ -1662 h 9525"/>
                  </a:gdLst>
                  <a:ahLst/>
                  <a:cxnLst>
                    <a:cxn ang="0">
                      <a:pos x="connsiteX0" y="connsiteY0"/>
                    </a:cxn>
                    <a:cxn ang="0">
                      <a:pos x="connsiteX1" y="connsiteY1"/>
                    </a:cxn>
                  </a:cxnLst>
                  <a:rect l="l" t="t" r="r" b="b"/>
                  <a:pathLst>
                    <a:path w="161925" h="9525">
                      <a:moveTo>
                        <a:pt x="-1946" y="-1662"/>
                      </a:moveTo>
                      <a:lnTo>
                        <a:pt x="1599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86" name="任意多边形: 形状 5085">
                  <a:extLst>
                    <a:ext uri="{FF2B5EF4-FFF2-40B4-BE49-F238E27FC236}">
                      <a16:creationId xmlns:a16="http://schemas.microsoft.com/office/drawing/2014/main" id="{9A235450-4BB2-05A9-6AFC-CC1F5A077FF7}"/>
                    </a:ext>
                  </a:extLst>
                </p:cNvPr>
                <p:cNvSpPr/>
                <p:nvPr/>
              </p:nvSpPr>
              <p:spPr>
                <a:xfrm>
                  <a:off x="25635047" y="23002540"/>
                  <a:ext cx="161925" cy="9525"/>
                </a:xfrm>
                <a:custGeom>
                  <a:avLst/>
                  <a:gdLst>
                    <a:gd name="connsiteX0" fmla="*/ -1946 w 161925"/>
                    <a:gd name="connsiteY0" fmla="*/ -1662 h 9525"/>
                    <a:gd name="connsiteX1" fmla="*/ 159979 w 161925"/>
                    <a:gd name="connsiteY1" fmla="*/ -1662 h 9525"/>
                  </a:gdLst>
                  <a:ahLst/>
                  <a:cxnLst>
                    <a:cxn ang="0">
                      <a:pos x="connsiteX0" y="connsiteY0"/>
                    </a:cxn>
                    <a:cxn ang="0">
                      <a:pos x="connsiteX1" y="connsiteY1"/>
                    </a:cxn>
                  </a:cxnLst>
                  <a:rect l="l" t="t" r="r" b="b"/>
                  <a:pathLst>
                    <a:path w="161925" h="9525">
                      <a:moveTo>
                        <a:pt x="-1946" y="-1662"/>
                      </a:moveTo>
                      <a:lnTo>
                        <a:pt x="1599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87" name="任意多边形: 形状 5086">
                  <a:extLst>
                    <a:ext uri="{FF2B5EF4-FFF2-40B4-BE49-F238E27FC236}">
                      <a16:creationId xmlns:a16="http://schemas.microsoft.com/office/drawing/2014/main" id="{11A71EED-B944-48E3-B204-46A1932484F8}"/>
                    </a:ext>
                  </a:extLst>
                </p:cNvPr>
                <p:cNvSpPr/>
                <p:nvPr/>
              </p:nvSpPr>
              <p:spPr>
                <a:xfrm>
                  <a:off x="25682672" y="2295491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88" name="任意多边形: 形状 5087">
                  <a:extLst>
                    <a:ext uri="{FF2B5EF4-FFF2-40B4-BE49-F238E27FC236}">
                      <a16:creationId xmlns:a16="http://schemas.microsoft.com/office/drawing/2014/main" id="{B22307C5-4799-0BD7-861F-B5EE989C66AD}"/>
                    </a:ext>
                  </a:extLst>
                </p:cNvPr>
                <p:cNvSpPr/>
                <p:nvPr/>
              </p:nvSpPr>
              <p:spPr>
                <a:xfrm>
                  <a:off x="25682672" y="2295491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89" name="任意多边形: 形状 5088">
                  <a:extLst>
                    <a:ext uri="{FF2B5EF4-FFF2-40B4-BE49-F238E27FC236}">
                      <a16:creationId xmlns:a16="http://schemas.microsoft.com/office/drawing/2014/main" id="{C770405C-6E66-4F73-57C3-DE2E1D825BDC}"/>
                    </a:ext>
                  </a:extLst>
                </p:cNvPr>
                <p:cNvSpPr/>
                <p:nvPr/>
              </p:nvSpPr>
              <p:spPr>
                <a:xfrm>
                  <a:off x="26692322" y="2317399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90" name="任意多边形: 形状 5089">
                  <a:extLst>
                    <a:ext uri="{FF2B5EF4-FFF2-40B4-BE49-F238E27FC236}">
                      <a16:creationId xmlns:a16="http://schemas.microsoft.com/office/drawing/2014/main" id="{1B411EFA-979F-90AD-E7E3-4F408B9CAD4C}"/>
                    </a:ext>
                  </a:extLst>
                </p:cNvPr>
                <p:cNvSpPr/>
                <p:nvPr/>
              </p:nvSpPr>
              <p:spPr>
                <a:xfrm>
                  <a:off x="26711372" y="23164465"/>
                  <a:ext cx="9525" cy="9525"/>
                </a:xfrm>
                <a:custGeom>
                  <a:avLst/>
                  <a:gdLst>
                    <a:gd name="connsiteX0" fmla="*/ -1946 w 9525"/>
                    <a:gd name="connsiteY0" fmla="*/ -1662 h 9525"/>
                    <a:gd name="connsiteX1" fmla="*/ -1946 w 9525"/>
                    <a:gd name="connsiteY1" fmla="*/ 7863 h 9525"/>
                  </a:gdLst>
                  <a:ahLst/>
                  <a:cxnLst>
                    <a:cxn ang="0">
                      <a:pos x="connsiteX0" y="connsiteY0"/>
                    </a:cxn>
                    <a:cxn ang="0">
                      <a:pos x="connsiteX1" y="connsiteY1"/>
                    </a:cxn>
                  </a:cxnLst>
                  <a:rect l="l" t="t" r="r" b="b"/>
                  <a:pathLst>
                    <a:path w="9525" h="9525">
                      <a:moveTo>
                        <a:pt x="-1946" y="-1662"/>
                      </a:moveTo>
                      <a:lnTo>
                        <a:pt x="-1946" y="7863"/>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91" name="任意多边形: 形状 5090">
                  <a:extLst>
                    <a:ext uri="{FF2B5EF4-FFF2-40B4-BE49-F238E27FC236}">
                      <a16:creationId xmlns:a16="http://schemas.microsoft.com/office/drawing/2014/main" id="{A8E74DFC-3A0C-2D69-312E-961F1CC7DE32}"/>
                    </a:ext>
                  </a:extLst>
                </p:cNvPr>
                <p:cNvSpPr/>
                <p:nvPr/>
              </p:nvSpPr>
              <p:spPr>
                <a:xfrm>
                  <a:off x="26692322" y="2310731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92" name="任意多边形: 形状 5091">
                  <a:extLst>
                    <a:ext uri="{FF2B5EF4-FFF2-40B4-BE49-F238E27FC236}">
                      <a16:creationId xmlns:a16="http://schemas.microsoft.com/office/drawing/2014/main" id="{B882F843-4CD9-54FE-62FB-704EE40317F7}"/>
                    </a:ext>
                  </a:extLst>
                </p:cNvPr>
                <p:cNvSpPr/>
                <p:nvPr/>
              </p:nvSpPr>
              <p:spPr>
                <a:xfrm>
                  <a:off x="26711372" y="23107315"/>
                  <a:ext cx="9525" cy="19050"/>
                </a:xfrm>
                <a:custGeom>
                  <a:avLst/>
                  <a:gdLst>
                    <a:gd name="connsiteX0" fmla="*/ -1946 w 9525"/>
                    <a:gd name="connsiteY0" fmla="*/ -1662 h 19050"/>
                    <a:gd name="connsiteX1" fmla="*/ -1946 w 9525"/>
                    <a:gd name="connsiteY1" fmla="*/ 17388 h 19050"/>
                  </a:gdLst>
                  <a:ahLst/>
                  <a:cxnLst>
                    <a:cxn ang="0">
                      <a:pos x="connsiteX0" y="connsiteY0"/>
                    </a:cxn>
                    <a:cxn ang="0">
                      <a:pos x="connsiteX1" y="connsiteY1"/>
                    </a:cxn>
                  </a:cxnLst>
                  <a:rect l="l" t="t" r="r" b="b"/>
                  <a:pathLst>
                    <a:path w="9525" h="19050">
                      <a:moveTo>
                        <a:pt x="-1946" y="-1662"/>
                      </a:moveTo>
                      <a:lnTo>
                        <a:pt x="-1946" y="1738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93" name="任意多边形: 形状 5092">
                  <a:extLst>
                    <a:ext uri="{FF2B5EF4-FFF2-40B4-BE49-F238E27FC236}">
                      <a16:creationId xmlns:a16="http://schemas.microsoft.com/office/drawing/2014/main" id="{BC6A0CAA-C6B8-1F0C-2945-25729593C093}"/>
                    </a:ext>
                  </a:extLst>
                </p:cNvPr>
                <p:cNvSpPr/>
                <p:nvPr/>
              </p:nvSpPr>
              <p:spPr>
                <a:xfrm>
                  <a:off x="26635172" y="23126365"/>
                  <a:ext cx="152400" cy="38100"/>
                </a:xfrm>
                <a:custGeom>
                  <a:avLst/>
                  <a:gdLst>
                    <a:gd name="connsiteX0" fmla="*/ -1946 w 152400"/>
                    <a:gd name="connsiteY0" fmla="*/ -1662 h 38100"/>
                    <a:gd name="connsiteX1" fmla="*/ 150454 w 152400"/>
                    <a:gd name="connsiteY1" fmla="*/ -1662 h 38100"/>
                    <a:gd name="connsiteX2" fmla="*/ 150454 w 152400"/>
                    <a:gd name="connsiteY2" fmla="*/ 36438 h 38100"/>
                    <a:gd name="connsiteX3" fmla="*/ -1946 w 152400"/>
                    <a:gd name="connsiteY3" fmla="*/ 36438 h 38100"/>
                  </a:gdLst>
                  <a:ahLst/>
                  <a:cxnLst>
                    <a:cxn ang="0">
                      <a:pos x="connsiteX0" y="connsiteY0"/>
                    </a:cxn>
                    <a:cxn ang="0">
                      <a:pos x="connsiteX1" y="connsiteY1"/>
                    </a:cxn>
                    <a:cxn ang="0">
                      <a:pos x="connsiteX2" y="connsiteY2"/>
                    </a:cxn>
                    <a:cxn ang="0">
                      <a:pos x="connsiteX3" y="connsiteY3"/>
                    </a:cxn>
                  </a:cxnLst>
                  <a:rect l="l" t="t" r="r" b="b"/>
                  <a:pathLst>
                    <a:path w="152400" h="38100">
                      <a:moveTo>
                        <a:pt x="-1946" y="-1662"/>
                      </a:moveTo>
                      <a:lnTo>
                        <a:pt x="150454" y="-1662"/>
                      </a:lnTo>
                      <a:lnTo>
                        <a:pt x="150454" y="36438"/>
                      </a:lnTo>
                      <a:lnTo>
                        <a:pt x="-1946" y="36438"/>
                      </a:lnTo>
                      <a:close/>
                    </a:path>
                  </a:pathLst>
                </a:custGeom>
                <a:solidFill>
                  <a:srgbClr val="FFC00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94" name="任意多边形: 形状 5093">
                  <a:extLst>
                    <a:ext uri="{FF2B5EF4-FFF2-40B4-BE49-F238E27FC236}">
                      <a16:creationId xmlns:a16="http://schemas.microsoft.com/office/drawing/2014/main" id="{2B5E41E5-0E49-5E0F-15AE-C76129FDA860}"/>
                    </a:ext>
                  </a:extLst>
                </p:cNvPr>
                <p:cNvSpPr/>
                <p:nvPr/>
              </p:nvSpPr>
              <p:spPr>
                <a:xfrm>
                  <a:off x="26635172" y="23126365"/>
                  <a:ext cx="152400" cy="38100"/>
                </a:xfrm>
                <a:custGeom>
                  <a:avLst/>
                  <a:gdLst>
                    <a:gd name="connsiteX0" fmla="*/ -1946 w 152400"/>
                    <a:gd name="connsiteY0" fmla="*/ -1662 h 38100"/>
                    <a:gd name="connsiteX1" fmla="*/ 150454 w 152400"/>
                    <a:gd name="connsiteY1" fmla="*/ -1662 h 38100"/>
                    <a:gd name="connsiteX2" fmla="*/ 150454 w 152400"/>
                    <a:gd name="connsiteY2" fmla="*/ 36438 h 38100"/>
                    <a:gd name="connsiteX3" fmla="*/ -1946 w 152400"/>
                    <a:gd name="connsiteY3" fmla="*/ 36438 h 38100"/>
                  </a:gdLst>
                  <a:ahLst/>
                  <a:cxnLst>
                    <a:cxn ang="0">
                      <a:pos x="connsiteX0" y="connsiteY0"/>
                    </a:cxn>
                    <a:cxn ang="0">
                      <a:pos x="connsiteX1" y="connsiteY1"/>
                    </a:cxn>
                    <a:cxn ang="0">
                      <a:pos x="connsiteX2" y="connsiteY2"/>
                    </a:cxn>
                    <a:cxn ang="0">
                      <a:pos x="connsiteX3" y="connsiteY3"/>
                    </a:cxn>
                  </a:cxnLst>
                  <a:rect l="l" t="t" r="r" b="b"/>
                  <a:pathLst>
                    <a:path w="152400" h="38100">
                      <a:moveTo>
                        <a:pt x="-1946" y="-1662"/>
                      </a:moveTo>
                      <a:lnTo>
                        <a:pt x="150454" y="-1662"/>
                      </a:lnTo>
                      <a:lnTo>
                        <a:pt x="150454" y="36438"/>
                      </a:lnTo>
                      <a:lnTo>
                        <a:pt x="-1946" y="36438"/>
                      </a:lnTo>
                      <a:close/>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95" name="任意多边形: 形状 5094">
                  <a:extLst>
                    <a:ext uri="{FF2B5EF4-FFF2-40B4-BE49-F238E27FC236}">
                      <a16:creationId xmlns:a16="http://schemas.microsoft.com/office/drawing/2014/main" id="{044267FF-41EF-1A85-D0D0-C86607685F82}"/>
                    </a:ext>
                  </a:extLst>
                </p:cNvPr>
                <p:cNvSpPr/>
                <p:nvPr/>
              </p:nvSpPr>
              <p:spPr>
                <a:xfrm>
                  <a:off x="26635172" y="231263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96" name="任意多边形: 形状 5095">
                  <a:extLst>
                    <a:ext uri="{FF2B5EF4-FFF2-40B4-BE49-F238E27FC236}">
                      <a16:creationId xmlns:a16="http://schemas.microsoft.com/office/drawing/2014/main" id="{29D87CD4-15D1-B2BA-AF98-7DAB18AB33F0}"/>
                    </a:ext>
                  </a:extLst>
                </p:cNvPr>
                <p:cNvSpPr/>
                <p:nvPr/>
              </p:nvSpPr>
              <p:spPr>
                <a:xfrm>
                  <a:off x="26635172" y="231644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97" name="任意多边形: 形状 5096">
                  <a:extLst>
                    <a:ext uri="{FF2B5EF4-FFF2-40B4-BE49-F238E27FC236}">
                      <a16:creationId xmlns:a16="http://schemas.microsoft.com/office/drawing/2014/main" id="{6F03537E-3DFB-34C6-40B2-2DE9105C88DF}"/>
                    </a:ext>
                  </a:extLst>
                </p:cNvPr>
                <p:cNvSpPr/>
                <p:nvPr/>
              </p:nvSpPr>
              <p:spPr>
                <a:xfrm>
                  <a:off x="26635172" y="231454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98" name="任意多边形: 形状 5097">
                  <a:extLst>
                    <a:ext uri="{FF2B5EF4-FFF2-40B4-BE49-F238E27FC236}">
                      <a16:creationId xmlns:a16="http://schemas.microsoft.com/office/drawing/2014/main" id="{6000E562-7EF8-EF4E-A32E-883C5E7B3C8C}"/>
                    </a:ext>
                  </a:extLst>
                </p:cNvPr>
                <p:cNvSpPr/>
                <p:nvPr/>
              </p:nvSpPr>
              <p:spPr>
                <a:xfrm>
                  <a:off x="26673272" y="2310731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099" name="任意多边形: 形状 5098">
                  <a:extLst>
                    <a:ext uri="{FF2B5EF4-FFF2-40B4-BE49-F238E27FC236}">
                      <a16:creationId xmlns:a16="http://schemas.microsoft.com/office/drawing/2014/main" id="{4B03DBBC-717B-AAC9-2600-B10855630638}"/>
                    </a:ext>
                  </a:extLst>
                </p:cNvPr>
                <p:cNvSpPr/>
                <p:nvPr/>
              </p:nvSpPr>
              <p:spPr>
                <a:xfrm>
                  <a:off x="26673272" y="2310731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00" name="任意多边形: 形状 5099">
                  <a:extLst>
                    <a:ext uri="{FF2B5EF4-FFF2-40B4-BE49-F238E27FC236}">
                      <a16:creationId xmlns:a16="http://schemas.microsoft.com/office/drawing/2014/main" id="{EE5F367F-A435-0C78-11F2-68B685F144F6}"/>
                    </a:ext>
                  </a:extLst>
                </p:cNvPr>
                <p:cNvSpPr/>
                <p:nvPr/>
              </p:nvSpPr>
              <p:spPr>
                <a:xfrm>
                  <a:off x="21720272" y="20002165"/>
                  <a:ext cx="1000125" cy="676275"/>
                </a:xfrm>
                <a:custGeom>
                  <a:avLst/>
                  <a:gdLst>
                    <a:gd name="connsiteX0" fmla="*/ -1946 w 1000125"/>
                    <a:gd name="connsiteY0" fmla="*/ -1662 h 676275"/>
                    <a:gd name="connsiteX1" fmla="*/ 998179 w 1000125"/>
                    <a:gd name="connsiteY1" fmla="*/ 674613 h 676275"/>
                  </a:gdLst>
                  <a:ahLst/>
                  <a:cxnLst>
                    <a:cxn ang="0">
                      <a:pos x="connsiteX0" y="connsiteY0"/>
                    </a:cxn>
                    <a:cxn ang="0">
                      <a:pos x="connsiteX1" y="connsiteY1"/>
                    </a:cxn>
                  </a:cxnLst>
                  <a:rect l="l" t="t" r="r" b="b"/>
                  <a:pathLst>
                    <a:path w="1000125" h="676275">
                      <a:moveTo>
                        <a:pt x="-1946" y="-1662"/>
                      </a:moveTo>
                      <a:lnTo>
                        <a:pt x="998179" y="674613"/>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01" name="任意多边形: 形状 5100">
                  <a:extLst>
                    <a:ext uri="{FF2B5EF4-FFF2-40B4-BE49-F238E27FC236}">
                      <a16:creationId xmlns:a16="http://schemas.microsoft.com/office/drawing/2014/main" id="{2C6E85AB-299B-0018-8316-F0C10055E4FD}"/>
                    </a:ext>
                  </a:extLst>
                </p:cNvPr>
                <p:cNvSpPr/>
                <p:nvPr/>
              </p:nvSpPr>
              <p:spPr>
                <a:xfrm>
                  <a:off x="22720397" y="20678440"/>
                  <a:ext cx="1000125" cy="571500"/>
                </a:xfrm>
                <a:custGeom>
                  <a:avLst/>
                  <a:gdLst>
                    <a:gd name="connsiteX0" fmla="*/ -1946 w 1000125"/>
                    <a:gd name="connsiteY0" fmla="*/ -1662 h 571500"/>
                    <a:gd name="connsiteX1" fmla="*/ 998179 w 1000125"/>
                    <a:gd name="connsiteY1" fmla="*/ 569838 h 571500"/>
                  </a:gdLst>
                  <a:ahLst/>
                  <a:cxnLst>
                    <a:cxn ang="0">
                      <a:pos x="connsiteX0" y="connsiteY0"/>
                    </a:cxn>
                    <a:cxn ang="0">
                      <a:pos x="connsiteX1" y="connsiteY1"/>
                    </a:cxn>
                  </a:cxnLst>
                  <a:rect l="l" t="t" r="r" b="b"/>
                  <a:pathLst>
                    <a:path w="1000125" h="571500">
                      <a:moveTo>
                        <a:pt x="-1946" y="-1662"/>
                      </a:moveTo>
                      <a:lnTo>
                        <a:pt x="998179" y="56983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02" name="任意多边形: 形状 5101">
                  <a:extLst>
                    <a:ext uri="{FF2B5EF4-FFF2-40B4-BE49-F238E27FC236}">
                      <a16:creationId xmlns:a16="http://schemas.microsoft.com/office/drawing/2014/main" id="{83EACC3A-B09D-946C-0BDE-E00998E0E71C}"/>
                    </a:ext>
                  </a:extLst>
                </p:cNvPr>
                <p:cNvSpPr/>
                <p:nvPr/>
              </p:nvSpPr>
              <p:spPr>
                <a:xfrm>
                  <a:off x="23720522" y="21249940"/>
                  <a:ext cx="1000125" cy="1162050"/>
                </a:xfrm>
                <a:custGeom>
                  <a:avLst/>
                  <a:gdLst>
                    <a:gd name="connsiteX0" fmla="*/ -1946 w 1000125"/>
                    <a:gd name="connsiteY0" fmla="*/ -1662 h 1162050"/>
                    <a:gd name="connsiteX1" fmla="*/ 998179 w 1000125"/>
                    <a:gd name="connsiteY1" fmla="*/ 1160388 h 1162050"/>
                  </a:gdLst>
                  <a:ahLst/>
                  <a:cxnLst>
                    <a:cxn ang="0">
                      <a:pos x="connsiteX0" y="connsiteY0"/>
                    </a:cxn>
                    <a:cxn ang="0">
                      <a:pos x="connsiteX1" y="connsiteY1"/>
                    </a:cxn>
                  </a:cxnLst>
                  <a:rect l="l" t="t" r="r" b="b"/>
                  <a:pathLst>
                    <a:path w="1000125" h="1162050">
                      <a:moveTo>
                        <a:pt x="-1946" y="-1662"/>
                      </a:moveTo>
                      <a:lnTo>
                        <a:pt x="998179" y="116038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03" name="任意多边形: 形状 5102">
                  <a:extLst>
                    <a:ext uri="{FF2B5EF4-FFF2-40B4-BE49-F238E27FC236}">
                      <a16:creationId xmlns:a16="http://schemas.microsoft.com/office/drawing/2014/main" id="{33A2B84A-A66C-807C-DFD4-C144F581ED64}"/>
                    </a:ext>
                  </a:extLst>
                </p:cNvPr>
                <p:cNvSpPr/>
                <p:nvPr/>
              </p:nvSpPr>
              <p:spPr>
                <a:xfrm>
                  <a:off x="24720647" y="22411990"/>
                  <a:ext cx="1000125" cy="581025"/>
                </a:xfrm>
                <a:custGeom>
                  <a:avLst/>
                  <a:gdLst>
                    <a:gd name="connsiteX0" fmla="*/ -1946 w 1000125"/>
                    <a:gd name="connsiteY0" fmla="*/ -1662 h 581025"/>
                    <a:gd name="connsiteX1" fmla="*/ 998179 w 1000125"/>
                    <a:gd name="connsiteY1" fmla="*/ 579363 h 581025"/>
                  </a:gdLst>
                  <a:ahLst/>
                  <a:cxnLst>
                    <a:cxn ang="0">
                      <a:pos x="connsiteX0" y="connsiteY0"/>
                    </a:cxn>
                    <a:cxn ang="0">
                      <a:pos x="connsiteX1" y="connsiteY1"/>
                    </a:cxn>
                  </a:cxnLst>
                  <a:rect l="l" t="t" r="r" b="b"/>
                  <a:pathLst>
                    <a:path w="1000125" h="581025">
                      <a:moveTo>
                        <a:pt x="-1946" y="-1662"/>
                      </a:moveTo>
                      <a:lnTo>
                        <a:pt x="998179" y="579363"/>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04" name="任意多边形: 形状 5103">
                  <a:extLst>
                    <a:ext uri="{FF2B5EF4-FFF2-40B4-BE49-F238E27FC236}">
                      <a16:creationId xmlns:a16="http://schemas.microsoft.com/office/drawing/2014/main" id="{742BC217-82FF-1C7D-BD14-DAAA04488BD8}"/>
                    </a:ext>
                  </a:extLst>
                </p:cNvPr>
                <p:cNvSpPr/>
                <p:nvPr/>
              </p:nvSpPr>
              <p:spPr>
                <a:xfrm>
                  <a:off x="25720772" y="22993015"/>
                  <a:ext cx="990600" cy="152400"/>
                </a:xfrm>
                <a:custGeom>
                  <a:avLst/>
                  <a:gdLst>
                    <a:gd name="connsiteX0" fmla="*/ -1946 w 990600"/>
                    <a:gd name="connsiteY0" fmla="*/ -1662 h 152400"/>
                    <a:gd name="connsiteX1" fmla="*/ 988654 w 990600"/>
                    <a:gd name="connsiteY1" fmla="*/ 150738 h 152400"/>
                  </a:gdLst>
                  <a:ahLst/>
                  <a:cxnLst>
                    <a:cxn ang="0">
                      <a:pos x="connsiteX0" y="connsiteY0"/>
                    </a:cxn>
                    <a:cxn ang="0">
                      <a:pos x="connsiteX1" y="connsiteY1"/>
                    </a:cxn>
                  </a:cxnLst>
                  <a:rect l="l" t="t" r="r" b="b"/>
                  <a:pathLst>
                    <a:path w="990600" h="152400">
                      <a:moveTo>
                        <a:pt x="-1946" y="-1662"/>
                      </a:moveTo>
                      <a:lnTo>
                        <a:pt x="988654" y="150738"/>
                      </a:lnTo>
                    </a:path>
                  </a:pathLst>
                </a:custGeom>
                <a:noFill/>
                <a:ln w="25400" cap="flat">
                  <a:solidFill>
                    <a:srgbClr val="E97132">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05" name="任意多边形: 形状 5104">
                  <a:extLst>
                    <a:ext uri="{FF2B5EF4-FFF2-40B4-BE49-F238E27FC236}">
                      <a16:creationId xmlns:a16="http://schemas.microsoft.com/office/drawing/2014/main" id="{1C5CB949-AC94-AD48-0D26-637FF8BCF87E}"/>
                    </a:ext>
                  </a:extLst>
                </p:cNvPr>
                <p:cNvSpPr/>
                <p:nvPr/>
              </p:nvSpPr>
              <p:spPr>
                <a:xfrm>
                  <a:off x="21872672" y="200021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06" name="任意多边形: 形状 5105">
                  <a:extLst>
                    <a:ext uri="{FF2B5EF4-FFF2-40B4-BE49-F238E27FC236}">
                      <a16:creationId xmlns:a16="http://schemas.microsoft.com/office/drawing/2014/main" id="{C41D489D-CB79-FC9D-010A-4277F5599B10}"/>
                    </a:ext>
                  </a:extLst>
                </p:cNvPr>
                <p:cNvSpPr/>
                <p:nvPr/>
              </p:nvSpPr>
              <p:spPr>
                <a:xfrm>
                  <a:off x="21891722" y="19916440"/>
                  <a:ext cx="9525" cy="85725"/>
                </a:xfrm>
                <a:custGeom>
                  <a:avLst/>
                  <a:gdLst>
                    <a:gd name="connsiteX0" fmla="*/ -1946 w 9525"/>
                    <a:gd name="connsiteY0" fmla="*/ -1662 h 85725"/>
                    <a:gd name="connsiteX1" fmla="*/ -1946 w 9525"/>
                    <a:gd name="connsiteY1" fmla="*/ 84063 h 85725"/>
                  </a:gdLst>
                  <a:ahLst/>
                  <a:cxnLst>
                    <a:cxn ang="0">
                      <a:pos x="connsiteX0" y="connsiteY0"/>
                    </a:cxn>
                    <a:cxn ang="0">
                      <a:pos x="connsiteX1" y="connsiteY1"/>
                    </a:cxn>
                  </a:cxnLst>
                  <a:rect l="l" t="t" r="r" b="b"/>
                  <a:pathLst>
                    <a:path w="9525" h="85725">
                      <a:moveTo>
                        <a:pt x="-1946" y="-1662"/>
                      </a:moveTo>
                      <a:lnTo>
                        <a:pt x="-1946" y="84063"/>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07" name="任意多边形: 形状 5106">
                  <a:extLst>
                    <a:ext uri="{FF2B5EF4-FFF2-40B4-BE49-F238E27FC236}">
                      <a16:creationId xmlns:a16="http://schemas.microsoft.com/office/drawing/2014/main" id="{0F2D5BFF-B9D4-CE93-E0F1-5FFA99C5616C}"/>
                    </a:ext>
                  </a:extLst>
                </p:cNvPr>
                <p:cNvSpPr/>
                <p:nvPr/>
              </p:nvSpPr>
              <p:spPr>
                <a:xfrm>
                  <a:off x="21872672" y="1983071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08" name="任意多边形: 形状 5107">
                  <a:extLst>
                    <a:ext uri="{FF2B5EF4-FFF2-40B4-BE49-F238E27FC236}">
                      <a16:creationId xmlns:a16="http://schemas.microsoft.com/office/drawing/2014/main" id="{0E8E673B-9C8D-6951-EFC3-266CF8C2A994}"/>
                    </a:ext>
                  </a:extLst>
                </p:cNvPr>
                <p:cNvSpPr/>
                <p:nvPr/>
              </p:nvSpPr>
              <p:spPr>
                <a:xfrm>
                  <a:off x="21891722" y="19830715"/>
                  <a:ext cx="9525" cy="9525"/>
                </a:xfrm>
                <a:custGeom>
                  <a:avLst/>
                  <a:gdLst>
                    <a:gd name="connsiteX0" fmla="*/ -1946 w 9525"/>
                    <a:gd name="connsiteY0" fmla="*/ -1662 h 9525"/>
                    <a:gd name="connsiteX1" fmla="*/ -1946 w 9525"/>
                    <a:gd name="connsiteY1" fmla="*/ 7863 h 9525"/>
                  </a:gdLst>
                  <a:ahLst/>
                  <a:cxnLst>
                    <a:cxn ang="0">
                      <a:pos x="connsiteX0" y="connsiteY0"/>
                    </a:cxn>
                    <a:cxn ang="0">
                      <a:pos x="connsiteX1" y="connsiteY1"/>
                    </a:cxn>
                  </a:cxnLst>
                  <a:rect l="l" t="t" r="r" b="b"/>
                  <a:pathLst>
                    <a:path w="9525" h="9525">
                      <a:moveTo>
                        <a:pt x="-1946" y="-1662"/>
                      </a:moveTo>
                      <a:lnTo>
                        <a:pt x="-1946" y="7863"/>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09" name="任意多边形: 形状 5108">
                  <a:extLst>
                    <a:ext uri="{FF2B5EF4-FFF2-40B4-BE49-F238E27FC236}">
                      <a16:creationId xmlns:a16="http://schemas.microsoft.com/office/drawing/2014/main" id="{F83A9C76-BCE9-DD04-0A06-C922779F21C3}"/>
                    </a:ext>
                  </a:extLst>
                </p:cNvPr>
                <p:cNvSpPr/>
                <p:nvPr/>
              </p:nvSpPr>
              <p:spPr>
                <a:xfrm>
                  <a:off x="21815522" y="19840240"/>
                  <a:ext cx="152400" cy="76200"/>
                </a:xfrm>
                <a:custGeom>
                  <a:avLst/>
                  <a:gdLst>
                    <a:gd name="connsiteX0" fmla="*/ -1946 w 152400"/>
                    <a:gd name="connsiteY0" fmla="*/ -1662 h 76200"/>
                    <a:gd name="connsiteX1" fmla="*/ 150454 w 152400"/>
                    <a:gd name="connsiteY1" fmla="*/ -1662 h 76200"/>
                    <a:gd name="connsiteX2" fmla="*/ 150454 w 152400"/>
                    <a:gd name="connsiteY2" fmla="*/ 74538 h 76200"/>
                    <a:gd name="connsiteX3" fmla="*/ -1946 w 152400"/>
                    <a:gd name="connsiteY3" fmla="*/ 74538 h 76200"/>
                  </a:gdLst>
                  <a:ahLst/>
                  <a:cxnLst>
                    <a:cxn ang="0">
                      <a:pos x="connsiteX0" y="connsiteY0"/>
                    </a:cxn>
                    <a:cxn ang="0">
                      <a:pos x="connsiteX1" y="connsiteY1"/>
                    </a:cxn>
                    <a:cxn ang="0">
                      <a:pos x="connsiteX2" y="connsiteY2"/>
                    </a:cxn>
                    <a:cxn ang="0">
                      <a:pos x="connsiteX3" y="connsiteY3"/>
                    </a:cxn>
                  </a:cxnLst>
                  <a:rect l="l" t="t" r="r" b="b"/>
                  <a:pathLst>
                    <a:path w="152400" h="76200">
                      <a:moveTo>
                        <a:pt x="-1946" y="-1662"/>
                      </a:moveTo>
                      <a:lnTo>
                        <a:pt x="150454" y="-1662"/>
                      </a:lnTo>
                      <a:lnTo>
                        <a:pt x="150454" y="74538"/>
                      </a:lnTo>
                      <a:lnTo>
                        <a:pt x="-1946" y="74538"/>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10" name="任意多边形: 形状 5109">
                  <a:extLst>
                    <a:ext uri="{FF2B5EF4-FFF2-40B4-BE49-F238E27FC236}">
                      <a16:creationId xmlns:a16="http://schemas.microsoft.com/office/drawing/2014/main" id="{B54D90F8-B1A5-5690-A789-CF3C45DD9749}"/>
                    </a:ext>
                  </a:extLst>
                </p:cNvPr>
                <p:cNvSpPr/>
                <p:nvPr/>
              </p:nvSpPr>
              <p:spPr>
                <a:xfrm>
                  <a:off x="21815522" y="19840240"/>
                  <a:ext cx="152400" cy="76200"/>
                </a:xfrm>
                <a:custGeom>
                  <a:avLst/>
                  <a:gdLst>
                    <a:gd name="connsiteX0" fmla="*/ -1946 w 152400"/>
                    <a:gd name="connsiteY0" fmla="*/ -1662 h 76200"/>
                    <a:gd name="connsiteX1" fmla="*/ 150454 w 152400"/>
                    <a:gd name="connsiteY1" fmla="*/ -1662 h 76200"/>
                    <a:gd name="connsiteX2" fmla="*/ 150454 w 152400"/>
                    <a:gd name="connsiteY2" fmla="*/ 74538 h 76200"/>
                    <a:gd name="connsiteX3" fmla="*/ -1946 w 152400"/>
                    <a:gd name="connsiteY3" fmla="*/ 74538 h 76200"/>
                  </a:gdLst>
                  <a:ahLst/>
                  <a:cxnLst>
                    <a:cxn ang="0">
                      <a:pos x="connsiteX0" y="connsiteY0"/>
                    </a:cxn>
                    <a:cxn ang="0">
                      <a:pos x="connsiteX1" y="connsiteY1"/>
                    </a:cxn>
                    <a:cxn ang="0">
                      <a:pos x="connsiteX2" y="connsiteY2"/>
                    </a:cxn>
                    <a:cxn ang="0">
                      <a:pos x="connsiteX3" y="connsiteY3"/>
                    </a:cxn>
                  </a:cxnLst>
                  <a:rect l="l" t="t" r="r" b="b"/>
                  <a:pathLst>
                    <a:path w="152400" h="76200">
                      <a:moveTo>
                        <a:pt x="-1946" y="-1662"/>
                      </a:moveTo>
                      <a:lnTo>
                        <a:pt x="150454" y="-1662"/>
                      </a:lnTo>
                      <a:lnTo>
                        <a:pt x="150454" y="74538"/>
                      </a:lnTo>
                      <a:lnTo>
                        <a:pt x="-1946" y="74538"/>
                      </a:lnTo>
                      <a:close/>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11" name="任意多边形: 形状 5110">
                  <a:extLst>
                    <a:ext uri="{FF2B5EF4-FFF2-40B4-BE49-F238E27FC236}">
                      <a16:creationId xmlns:a16="http://schemas.microsoft.com/office/drawing/2014/main" id="{8D319719-764E-5A30-D683-1DC16F44D3A2}"/>
                    </a:ext>
                  </a:extLst>
                </p:cNvPr>
                <p:cNvSpPr/>
                <p:nvPr/>
              </p:nvSpPr>
              <p:spPr>
                <a:xfrm>
                  <a:off x="21815522" y="198402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12" name="任意多边形: 形状 5111">
                  <a:extLst>
                    <a:ext uri="{FF2B5EF4-FFF2-40B4-BE49-F238E27FC236}">
                      <a16:creationId xmlns:a16="http://schemas.microsoft.com/office/drawing/2014/main" id="{F1DF2232-9C98-71E5-E6C9-10548C7F5767}"/>
                    </a:ext>
                  </a:extLst>
                </p:cNvPr>
                <p:cNvSpPr/>
                <p:nvPr/>
              </p:nvSpPr>
              <p:spPr>
                <a:xfrm>
                  <a:off x="21815522" y="199164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13" name="任意多边形: 形状 5112">
                  <a:extLst>
                    <a:ext uri="{FF2B5EF4-FFF2-40B4-BE49-F238E27FC236}">
                      <a16:creationId xmlns:a16="http://schemas.microsoft.com/office/drawing/2014/main" id="{38D4E3E1-3FCD-69B5-4797-6C3C748648D3}"/>
                    </a:ext>
                  </a:extLst>
                </p:cNvPr>
                <p:cNvSpPr/>
                <p:nvPr/>
              </p:nvSpPr>
              <p:spPr>
                <a:xfrm>
                  <a:off x="21815522" y="198402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14" name="任意多边形: 形状 5113">
                  <a:extLst>
                    <a:ext uri="{FF2B5EF4-FFF2-40B4-BE49-F238E27FC236}">
                      <a16:creationId xmlns:a16="http://schemas.microsoft.com/office/drawing/2014/main" id="{48F21BB0-0D16-550A-C83F-2FFA0E346960}"/>
                    </a:ext>
                  </a:extLst>
                </p:cNvPr>
                <p:cNvSpPr/>
                <p:nvPr/>
              </p:nvSpPr>
              <p:spPr>
                <a:xfrm>
                  <a:off x="21853622" y="1984976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15" name="任意多边形: 形状 5114">
                  <a:extLst>
                    <a:ext uri="{FF2B5EF4-FFF2-40B4-BE49-F238E27FC236}">
                      <a16:creationId xmlns:a16="http://schemas.microsoft.com/office/drawing/2014/main" id="{F37B1ABF-21DE-5215-03BC-194C751B4011}"/>
                    </a:ext>
                  </a:extLst>
                </p:cNvPr>
                <p:cNvSpPr/>
                <p:nvPr/>
              </p:nvSpPr>
              <p:spPr>
                <a:xfrm>
                  <a:off x="21853622" y="1984976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16" name="任意多边形: 形状 5115">
                  <a:extLst>
                    <a:ext uri="{FF2B5EF4-FFF2-40B4-BE49-F238E27FC236}">
                      <a16:creationId xmlns:a16="http://schemas.microsoft.com/office/drawing/2014/main" id="{EEA2C7C0-3853-CD12-4753-24B28CB6FE3B}"/>
                    </a:ext>
                  </a:extLst>
                </p:cNvPr>
                <p:cNvSpPr/>
                <p:nvPr/>
              </p:nvSpPr>
              <p:spPr>
                <a:xfrm>
                  <a:off x="22872797" y="2044031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17" name="任意多边形: 形状 5116">
                  <a:extLst>
                    <a:ext uri="{FF2B5EF4-FFF2-40B4-BE49-F238E27FC236}">
                      <a16:creationId xmlns:a16="http://schemas.microsoft.com/office/drawing/2014/main" id="{9B47B29E-8EF8-3391-3F70-57A307C64A9E}"/>
                    </a:ext>
                  </a:extLst>
                </p:cNvPr>
                <p:cNvSpPr/>
                <p:nvPr/>
              </p:nvSpPr>
              <p:spPr>
                <a:xfrm>
                  <a:off x="22891847" y="20411740"/>
                  <a:ext cx="9525" cy="28575"/>
                </a:xfrm>
                <a:custGeom>
                  <a:avLst/>
                  <a:gdLst>
                    <a:gd name="connsiteX0" fmla="*/ -1946 w 9525"/>
                    <a:gd name="connsiteY0" fmla="*/ -1662 h 28575"/>
                    <a:gd name="connsiteX1" fmla="*/ -1946 w 9525"/>
                    <a:gd name="connsiteY1" fmla="*/ 26913 h 28575"/>
                  </a:gdLst>
                  <a:ahLst/>
                  <a:cxnLst>
                    <a:cxn ang="0">
                      <a:pos x="connsiteX0" y="connsiteY0"/>
                    </a:cxn>
                    <a:cxn ang="0">
                      <a:pos x="connsiteX1" y="connsiteY1"/>
                    </a:cxn>
                  </a:cxnLst>
                  <a:rect l="l" t="t" r="r" b="b"/>
                  <a:pathLst>
                    <a:path w="9525" h="28575">
                      <a:moveTo>
                        <a:pt x="-1946" y="-1662"/>
                      </a:moveTo>
                      <a:lnTo>
                        <a:pt x="-1946" y="26913"/>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18" name="任意多边形: 形状 5117">
                  <a:extLst>
                    <a:ext uri="{FF2B5EF4-FFF2-40B4-BE49-F238E27FC236}">
                      <a16:creationId xmlns:a16="http://schemas.microsoft.com/office/drawing/2014/main" id="{6A242CB3-323E-02EA-A754-FFB777642198}"/>
                    </a:ext>
                  </a:extLst>
                </p:cNvPr>
                <p:cNvSpPr/>
                <p:nvPr/>
              </p:nvSpPr>
              <p:spPr>
                <a:xfrm>
                  <a:off x="22872797" y="2033554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19" name="任意多边形: 形状 5118">
                  <a:extLst>
                    <a:ext uri="{FF2B5EF4-FFF2-40B4-BE49-F238E27FC236}">
                      <a16:creationId xmlns:a16="http://schemas.microsoft.com/office/drawing/2014/main" id="{11328381-F750-BB91-BC6E-B7B7154B0FF9}"/>
                    </a:ext>
                  </a:extLst>
                </p:cNvPr>
                <p:cNvSpPr/>
                <p:nvPr/>
              </p:nvSpPr>
              <p:spPr>
                <a:xfrm>
                  <a:off x="22891847" y="20335540"/>
                  <a:ext cx="9525" cy="19050"/>
                </a:xfrm>
                <a:custGeom>
                  <a:avLst/>
                  <a:gdLst>
                    <a:gd name="connsiteX0" fmla="*/ -1946 w 9525"/>
                    <a:gd name="connsiteY0" fmla="*/ -1662 h 19050"/>
                    <a:gd name="connsiteX1" fmla="*/ -1946 w 9525"/>
                    <a:gd name="connsiteY1" fmla="*/ 17388 h 19050"/>
                  </a:gdLst>
                  <a:ahLst/>
                  <a:cxnLst>
                    <a:cxn ang="0">
                      <a:pos x="connsiteX0" y="connsiteY0"/>
                    </a:cxn>
                    <a:cxn ang="0">
                      <a:pos x="connsiteX1" y="connsiteY1"/>
                    </a:cxn>
                  </a:cxnLst>
                  <a:rect l="l" t="t" r="r" b="b"/>
                  <a:pathLst>
                    <a:path w="9525" h="19050">
                      <a:moveTo>
                        <a:pt x="-1946" y="-1662"/>
                      </a:moveTo>
                      <a:lnTo>
                        <a:pt x="-1946" y="1738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20" name="任意多边形: 形状 5119">
                  <a:extLst>
                    <a:ext uri="{FF2B5EF4-FFF2-40B4-BE49-F238E27FC236}">
                      <a16:creationId xmlns:a16="http://schemas.microsoft.com/office/drawing/2014/main" id="{96B3296B-7227-1D8C-4C64-926CF88EE5DD}"/>
                    </a:ext>
                  </a:extLst>
                </p:cNvPr>
                <p:cNvSpPr/>
                <p:nvPr/>
              </p:nvSpPr>
              <p:spPr>
                <a:xfrm>
                  <a:off x="22815647" y="20354590"/>
                  <a:ext cx="152400" cy="57150"/>
                </a:xfrm>
                <a:custGeom>
                  <a:avLst/>
                  <a:gdLst>
                    <a:gd name="connsiteX0" fmla="*/ -1946 w 152400"/>
                    <a:gd name="connsiteY0" fmla="*/ -1662 h 57150"/>
                    <a:gd name="connsiteX1" fmla="*/ 150454 w 152400"/>
                    <a:gd name="connsiteY1" fmla="*/ -1662 h 57150"/>
                    <a:gd name="connsiteX2" fmla="*/ 150454 w 152400"/>
                    <a:gd name="connsiteY2" fmla="*/ 55488 h 57150"/>
                    <a:gd name="connsiteX3" fmla="*/ -1946 w 152400"/>
                    <a:gd name="connsiteY3" fmla="*/ 55488 h 57150"/>
                  </a:gdLst>
                  <a:ahLst/>
                  <a:cxnLst>
                    <a:cxn ang="0">
                      <a:pos x="connsiteX0" y="connsiteY0"/>
                    </a:cxn>
                    <a:cxn ang="0">
                      <a:pos x="connsiteX1" y="connsiteY1"/>
                    </a:cxn>
                    <a:cxn ang="0">
                      <a:pos x="connsiteX2" y="connsiteY2"/>
                    </a:cxn>
                    <a:cxn ang="0">
                      <a:pos x="connsiteX3" y="connsiteY3"/>
                    </a:cxn>
                  </a:cxnLst>
                  <a:rect l="l" t="t" r="r" b="b"/>
                  <a:pathLst>
                    <a:path w="152400" h="57150">
                      <a:moveTo>
                        <a:pt x="-1946" y="-1662"/>
                      </a:moveTo>
                      <a:lnTo>
                        <a:pt x="150454" y="-1662"/>
                      </a:lnTo>
                      <a:lnTo>
                        <a:pt x="150454" y="55488"/>
                      </a:lnTo>
                      <a:lnTo>
                        <a:pt x="-1946" y="55488"/>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21" name="任意多边形: 形状 5120">
                  <a:extLst>
                    <a:ext uri="{FF2B5EF4-FFF2-40B4-BE49-F238E27FC236}">
                      <a16:creationId xmlns:a16="http://schemas.microsoft.com/office/drawing/2014/main" id="{FCB63D54-704E-8453-1ECD-D1FED949FAAD}"/>
                    </a:ext>
                  </a:extLst>
                </p:cNvPr>
                <p:cNvSpPr/>
                <p:nvPr/>
              </p:nvSpPr>
              <p:spPr>
                <a:xfrm>
                  <a:off x="22815647" y="20354590"/>
                  <a:ext cx="152400" cy="57150"/>
                </a:xfrm>
                <a:custGeom>
                  <a:avLst/>
                  <a:gdLst>
                    <a:gd name="connsiteX0" fmla="*/ -1946 w 152400"/>
                    <a:gd name="connsiteY0" fmla="*/ -1662 h 57150"/>
                    <a:gd name="connsiteX1" fmla="*/ 150454 w 152400"/>
                    <a:gd name="connsiteY1" fmla="*/ -1662 h 57150"/>
                    <a:gd name="connsiteX2" fmla="*/ 150454 w 152400"/>
                    <a:gd name="connsiteY2" fmla="*/ 55488 h 57150"/>
                    <a:gd name="connsiteX3" fmla="*/ -1946 w 152400"/>
                    <a:gd name="connsiteY3" fmla="*/ 55488 h 57150"/>
                  </a:gdLst>
                  <a:ahLst/>
                  <a:cxnLst>
                    <a:cxn ang="0">
                      <a:pos x="connsiteX0" y="connsiteY0"/>
                    </a:cxn>
                    <a:cxn ang="0">
                      <a:pos x="connsiteX1" y="connsiteY1"/>
                    </a:cxn>
                    <a:cxn ang="0">
                      <a:pos x="connsiteX2" y="connsiteY2"/>
                    </a:cxn>
                    <a:cxn ang="0">
                      <a:pos x="connsiteX3" y="connsiteY3"/>
                    </a:cxn>
                  </a:cxnLst>
                  <a:rect l="l" t="t" r="r" b="b"/>
                  <a:pathLst>
                    <a:path w="152400" h="57150">
                      <a:moveTo>
                        <a:pt x="-1946" y="-1662"/>
                      </a:moveTo>
                      <a:lnTo>
                        <a:pt x="150454" y="-1662"/>
                      </a:lnTo>
                      <a:lnTo>
                        <a:pt x="150454" y="55488"/>
                      </a:lnTo>
                      <a:lnTo>
                        <a:pt x="-1946" y="55488"/>
                      </a:lnTo>
                      <a:close/>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22" name="任意多边形: 形状 5121">
                  <a:extLst>
                    <a:ext uri="{FF2B5EF4-FFF2-40B4-BE49-F238E27FC236}">
                      <a16:creationId xmlns:a16="http://schemas.microsoft.com/office/drawing/2014/main" id="{C5360DD1-880B-4500-4E2B-C13130888F5A}"/>
                    </a:ext>
                  </a:extLst>
                </p:cNvPr>
                <p:cNvSpPr/>
                <p:nvPr/>
              </p:nvSpPr>
              <p:spPr>
                <a:xfrm>
                  <a:off x="22815647" y="2035459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23" name="任意多边形: 形状 5122">
                  <a:extLst>
                    <a:ext uri="{FF2B5EF4-FFF2-40B4-BE49-F238E27FC236}">
                      <a16:creationId xmlns:a16="http://schemas.microsoft.com/office/drawing/2014/main" id="{A11C89A7-89EB-56D2-658D-31DEEEC3D120}"/>
                    </a:ext>
                  </a:extLst>
                </p:cNvPr>
                <p:cNvSpPr/>
                <p:nvPr/>
              </p:nvSpPr>
              <p:spPr>
                <a:xfrm>
                  <a:off x="22815647" y="204117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24" name="任意多边形: 形状 5123">
                  <a:extLst>
                    <a:ext uri="{FF2B5EF4-FFF2-40B4-BE49-F238E27FC236}">
                      <a16:creationId xmlns:a16="http://schemas.microsoft.com/office/drawing/2014/main" id="{AB4F65D2-A29F-DCAA-7A95-DFD63BA9722E}"/>
                    </a:ext>
                  </a:extLst>
                </p:cNvPr>
                <p:cNvSpPr/>
                <p:nvPr/>
              </p:nvSpPr>
              <p:spPr>
                <a:xfrm>
                  <a:off x="22815647" y="203831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25" name="任意多边形: 形状 5124">
                  <a:extLst>
                    <a:ext uri="{FF2B5EF4-FFF2-40B4-BE49-F238E27FC236}">
                      <a16:creationId xmlns:a16="http://schemas.microsoft.com/office/drawing/2014/main" id="{EF69E63B-EA57-7730-9B61-C7CDBCA8A4B2}"/>
                    </a:ext>
                  </a:extLst>
                </p:cNvPr>
                <p:cNvSpPr/>
                <p:nvPr/>
              </p:nvSpPr>
              <p:spPr>
                <a:xfrm>
                  <a:off x="22853747" y="2034506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26" name="任意多边形: 形状 5125">
                  <a:extLst>
                    <a:ext uri="{FF2B5EF4-FFF2-40B4-BE49-F238E27FC236}">
                      <a16:creationId xmlns:a16="http://schemas.microsoft.com/office/drawing/2014/main" id="{9D22DA80-B78A-8848-FE9A-8852563E5C09}"/>
                    </a:ext>
                  </a:extLst>
                </p:cNvPr>
                <p:cNvSpPr/>
                <p:nvPr/>
              </p:nvSpPr>
              <p:spPr>
                <a:xfrm>
                  <a:off x="22853747" y="2034506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27" name="任意多边形: 形状 5126">
                  <a:extLst>
                    <a:ext uri="{FF2B5EF4-FFF2-40B4-BE49-F238E27FC236}">
                      <a16:creationId xmlns:a16="http://schemas.microsoft.com/office/drawing/2014/main" id="{5563D86F-00BC-2849-34E7-3CEC2CF54771}"/>
                    </a:ext>
                  </a:extLst>
                </p:cNvPr>
                <p:cNvSpPr/>
                <p:nvPr/>
              </p:nvSpPr>
              <p:spPr>
                <a:xfrm>
                  <a:off x="23863397" y="2117374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28" name="任意多边形: 形状 5127">
                  <a:extLst>
                    <a:ext uri="{FF2B5EF4-FFF2-40B4-BE49-F238E27FC236}">
                      <a16:creationId xmlns:a16="http://schemas.microsoft.com/office/drawing/2014/main" id="{82E0A264-0E38-EEB3-F9DC-70A23E16B81F}"/>
                    </a:ext>
                  </a:extLst>
                </p:cNvPr>
                <p:cNvSpPr/>
                <p:nvPr/>
              </p:nvSpPr>
              <p:spPr>
                <a:xfrm>
                  <a:off x="23882447" y="21078490"/>
                  <a:ext cx="9525" cy="95250"/>
                </a:xfrm>
                <a:custGeom>
                  <a:avLst/>
                  <a:gdLst>
                    <a:gd name="connsiteX0" fmla="*/ -1946 w 9525"/>
                    <a:gd name="connsiteY0" fmla="*/ -1662 h 95250"/>
                    <a:gd name="connsiteX1" fmla="*/ -1946 w 9525"/>
                    <a:gd name="connsiteY1" fmla="*/ 93588 h 95250"/>
                  </a:gdLst>
                  <a:ahLst/>
                  <a:cxnLst>
                    <a:cxn ang="0">
                      <a:pos x="connsiteX0" y="connsiteY0"/>
                    </a:cxn>
                    <a:cxn ang="0">
                      <a:pos x="connsiteX1" y="connsiteY1"/>
                    </a:cxn>
                  </a:cxnLst>
                  <a:rect l="l" t="t" r="r" b="b"/>
                  <a:pathLst>
                    <a:path w="9525" h="95250">
                      <a:moveTo>
                        <a:pt x="-1946" y="-1662"/>
                      </a:moveTo>
                      <a:lnTo>
                        <a:pt x="-1946" y="9358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29" name="任意多边形: 形状 5128">
                  <a:extLst>
                    <a:ext uri="{FF2B5EF4-FFF2-40B4-BE49-F238E27FC236}">
                      <a16:creationId xmlns:a16="http://schemas.microsoft.com/office/drawing/2014/main" id="{2DFD8DB8-D166-1103-AC01-D6919C4157D4}"/>
                    </a:ext>
                  </a:extLst>
                </p:cNvPr>
                <p:cNvSpPr/>
                <p:nvPr/>
              </p:nvSpPr>
              <p:spPr>
                <a:xfrm>
                  <a:off x="23863397" y="204212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30" name="任意多边形: 形状 5129">
                  <a:extLst>
                    <a:ext uri="{FF2B5EF4-FFF2-40B4-BE49-F238E27FC236}">
                      <a16:creationId xmlns:a16="http://schemas.microsoft.com/office/drawing/2014/main" id="{2A042E08-20E1-EFC6-0099-0BFC770A9FDF}"/>
                    </a:ext>
                  </a:extLst>
                </p:cNvPr>
                <p:cNvSpPr/>
                <p:nvPr/>
              </p:nvSpPr>
              <p:spPr>
                <a:xfrm>
                  <a:off x="23882447" y="20421265"/>
                  <a:ext cx="9525" cy="285750"/>
                </a:xfrm>
                <a:custGeom>
                  <a:avLst/>
                  <a:gdLst>
                    <a:gd name="connsiteX0" fmla="*/ -1946 w 9525"/>
                    <a:gd name="connsiteY0" fmla="*/ -1662 h 285750"/>
                    <a:gd name="connsiteX1" fmla="*/ -1946 w 9525"/>
                    <a:gd name="connsiteY1" fmla="*/ 284088 h 285750"/>
                  </a:gdLst>
                  <a:ahLst/>
                  <a:cxnLst>
                    <a:cxn ang="0">
                      <a:pos x="connsiteX0" y="connsiteY0"/>
                    </a:cxn>
                    <a:cxn ang="0">
                      <a:pos x="connsiteX1" y="connsiteY1"/>
                    </a:cxn>
                  </a:cxnLst>
                  <a:rect l="l" t="t" r="r" b="b"/>
                  <a:pathLst>
                    <a:path w="9525" h="285750">
                      <a:moveTo>
                        <a:pt x="-1946" y="-1662"/>
                      </a:moveTo>
                      <a:lnTo>
                        <a:pt x="-1946" y="28408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31" name="任意多边形: 形状 5130">
                  <a:extLst>
                    <a:ext uri="{FF2B5EF4-FFF2-40B4-BE49-F238E27FC236}">
                      <a16:creationId xmlns:a16="http://schemas.microsoft.com/office/drawing/2014/main" id="{27FD5F97-95B3-E7A2-40B4-182ED8F903FA}"/>
                    </a:ext>
                  </a:extLst>
                </p:cNvPr>
                <p:cNvSpPr/>
                <p:nvPr/>
              </p:nvSpPr>
              <p:spPr>
                <a:xfrm>
                  <a:off x="23806247" y="20707015"/>
                  <a:ext cx="152400" cy="371475"/>
                </a:xfrm>
                <a:custGeom>
                  <a:avLst/>
                  <a:gdLst>
                    <a:gd name="connsiteX0" fmla="*/ -1946 w 152400"/>
                    <a:gd name="connsiteY0" fmla="*/ -1662 h 371475"/>
                    <a:gd name="connsiteX1" fmla="*/ 150454 w 152400"/>
                    <a:gd name="connsiteY1" fmla="*/ -1662 h 371475"/>
                    <a:gd name="connsiteX2" fmla="*/ 150454 w 152400"/>
                    <a:gd name="connsiteY2" fmla="*/ 369813 h 371475"/>
                    <a:gd name="connsiteX3" fmla="*/ -1946 w 152400"/>
                    <a:gd name="connsiteY3" fmla="*/ 369813 h 371475"/>
                  </a:gdLst>
                  <a:ahLst/>
                  <a:cxnLst>
                    <a:cxn ang="0">
                      <a:pos x="connsiteX0" y="connsiteY0"/>
                    </a:cxn>
                    <a:cxn ang="0">
                      <a:pos x="connsiteX1" y="connsiteY1"/>
                    </a:cxn>
                    <a:cxn ang="0">
                      <a:pos x="connsiteX2" y="connsiteY2"/>
                    </a:cxn>
                    <a:cxn ang="0">
                      <a:pos x="connsiteX3" y="connsiteY3"/>
                    </a:cxn>
                  </a:cxnLst>
                  <a:rect l="l" t="t" r="r" b="b"/>
                  <a:pathLst>
                    <a:path w="152400" h="371475">
                      <a:moveTo>
                        <a:pt x="-1946" y="-1662"/>
                      </a:moveTo>
                      <a:lnTo>
                        <a:pt x="150454" y="-1662"/>
                      </a:lnTo>
                      <a:lnTo>
                        <a:pt x="150454" y="369813"/>
                      </a:lnTo>
                      <a:lnTo>
                        <a:pt x="-1946" y="369813"/>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32" name="任意多边形: 形状 5131">
                  <a:extLst>
                    <a:ext uri="{FF2B5EF4-FFF2-40B4-BE49-F238E27FC236}">
                      <a16:creationId xmlns:a16="http://schemas.microsoft.com/office/drawing/2014/main" id="{8762DAE0-B543-46BF-AE34-7F888285A7E1}"/>
                    </a:ext>
                  </a:extLst>
                </p:cNvPr>
                <p:cNvSpPr/>
                <p:nvPr/>
              </p:nvSpPr>
              <p:spPr>
                <a:xfrm>
                  <a:off x="23806247" y="20707015"/>
                  <a:ext cx="152400" cy="371475"/>
                </a:xfrm>
                <a:custGeom>
                  <a:avLst/>
                  <a:gdLst>
                    <a:gd name="connsiteX0" fmla="*/ -1946 w 152400"/>
                    <a:gd name="connsiteY0" fmla="*/ -1662 h 371475"/>
                    <a:gd name="connsiteX1" fmla="*/ 150454 w 152400"/>
                    <a:gd name="connsiteY1" fmla="*/ -1662 h 371475"/>
                    <a:gd name="connsiteX2" fmla="*/ 150454 w 152400"/>
                    <a:gd name="connsiteY2" fmla="*/ 369813 h 371475"/>
                    <a:gd name="connsiteX3" fmla="*/ -1946 w 152400"/>
                    <a:gd name="connsiteY3" fmla="*/ 369813 h 371475"/>
                  </a:gdLst>
                  <a:ahLst/>
                  <a:cxnLst>
                    <a:cxn ang="0">
                      <a:pos x="connsiteX0" y="connsiteY0"/>
                    </a:cxn>
                    <a:cxn ang="0">
                      <a:pos x="connsiteX1" y="connsiteY1"/>
                    </a:cxn>
                    <a:cxn ang="0">
                      <a:pos x="connsiteX2" y="connsiteY2"/>
                    </a:cxn>
                    <a:cxn ang="0">
                      <a:pos x="connsiteX3" y="connsiteY3"/>
                    </a:cxn>
                  </a:cxnLst>
                  <a:rect l="l" t="t" r="r" b="b"/>
                  <a:pathLst>
                    <a:path w="152400" h="371475">
                      <a:moveTo>
                        <a:pt x="-1946" y="-1662"/>
                      </a:moveTo>
                      <a:lnTo>
                        <a:pt x="150454" y="-1662"/>
                      </a:lnTo>
                      <a:lnTo>
                        <a:pt x="150454" y="369813"/>
                      </a:lnTo>
                      <a:lnTo>
                        <a:pt x="-1946" y="369813"/>
                      </a:lnTo>
                      <a:close/>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33" name="任意多边形: 形状 5132">
                  <a:extLst>
                    <a:ext uri="{FF2B5EF4-FFF2-40B4-BE49-F238E27FC236}">
                      <a16:creationId xmlns:a16="http://schemas.microsoft.com/office/drawing/2014/main" id="{A85D4597-B92B-79FD-6BB7-4F709886ECA0}"/>
                    </a:ext>
                  </a:extLst>
                </p:cNvPr>
                <p:cNvSpPr/>
                <p:nvPr/>
              </p:nvSpPr>
              <p:spPr>
                <a:xfrm>
                  <a:off x="23806247" y="207070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34" name="任意多边形: 形状 5133">
                  <a:extLst>
                    <a:ext uri="{FF2B5EF4-FFF2-40B4-BE49-F238E27FC236}">
                      <a16:creationId xmlns:a16="http://schemas.microsoft.com/office/drawing/2014/main" id="{7A2D669F-79EC-8D09-3D26-27F86F15F515}"/>
                    </a:ext>
                  </a:extLst>
                </p:cNvPr>
                <p:cNvSpPr/>
                <p:nvPr/>
              </p:nvSpPr>
              <p:spPr>
                <a:xfrm>
                  <a:off x="23806247" y="2107849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35" name="任意多边形: 形状 5134">
                  <a:extLst>
                    <a:ext uri="{FF2B5EF4-FFF2-40B4-BE49-F238E27FC236}">
                      <a16:creationId xmlns:a16="http://schemas.microsoft.com/office/drawing/2014/main" id="{42648232-8F6D-B38C-1E63-3153E5F5C424}"/>
                    </a:ext>
                  </a:extLst>
                </p:cNvPr>
                <p:cNvSpPr/>
                <p:nvPr/>
              </p:nvSpPr>
              <p:spPr>
                <a:xfrm>
                  <a:off x="23806247" y="209927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36" name="任意多边形: 形状 5135">
                  <a:extLst>
                    <a:ext uri="{FF2B5EF4-FFF2-40B4-BE49-F238E27FC236}">
                      <a16:creationId xmlns:a16="http://schemas.microsoft.com/office/drawing/2014/main" id="{3BD1AF83-C4C0-CB43-282B-82F71E6C0A77}"/>
                    </a:ext>
                  </a:extLst>
                </p:cNvPr>
                <p:cNvSpPr/>
                <p:nvPr/>
              </p:nvSpPr>
              <p:spPr>
                <a:xfrm>
                  <a:off x="23844347" y="2082131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37" name="任意多边形: 形状 5136">
                  <a:extLst>
                    <a:ext uri="{FF2B5EF4-FFF2-40B4-BE49-F238E27FC236}">
                      <a16:creationId xmlns:a16="http://schemas.microsoft.com/office/drawing/2014/main" id="{A472154A-AC71-4DE1-16C9-687EE7D74734}"/>
                    </a:ext>
                  </a:extLst>
                </p:cNvPr>
                <p:cNvSpPr/>
                <p:nvPr/>
              </p:nvSpPr>
              <p:spPr>
                <a:xfrm>
                  <a:off x="23844347" y="2082131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38" name="任意多边形: 形状 5137">
                  <a:extLst>
                    <a:ext uri="{FF2B5EF4-FFF2-40B4-BE49-F238E27FC236}">
                      <a16:creationId xmlns:a16="http://schemas.microsoft.com/office/drawing/2014/main" id="{16426FBE-5C74-06C8-F034-414A791ABA4F}"/>
                    </a:ext>
                  </a:extLst>
                </p:cNvPr>
                <p:cNvSpPr/>
                <p:nvPr/>
              </p:nvSpPr>
              <p:spPr>
                <a:xfrm>
                  <a:off x="24863522" y="2207861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39" name="任意多边形: 形状 5138">
                  <a:extLst>
                    <a:ext uri="{FF2B5EF4-FFF2-40B4-BE49-F238E27FC236}">
                      <a16:creationId xmlns:a16="http://schemas.microsoft.com/office/drawing/2014/main" id="{8423D79B-758B-96C0-B54E-C23CB075CA4E}"/>
                    </a:ext>
                  </a:extLst>
                </p:cNvPr>
                <p:cNvSpPr/>
                <p:nvPr/>
              </p:nvSpPr>
              <p:spPr>
                <a:xfrm>
                  <a:off x="24882572" y="22021465"/>
                  <a:ext cx="9525" cy="57150"/>
                </a:xfrm>
                <a:custGeom>
                  <a:avLst/>
                  <a:gdLst>
                    <a:gd name="connsiteX0" fmla="*/ -1946 w 9525"/>
                    <a:gd name="connsiteY0" fmla="*/ -1662 h 57150"/>
                    <a:gd name="connsiteX1" fmla="*/ -1946 w 9525"/>
                    <a:gd name="connsiteY1" fmla="*/ 55488 h 57150"/>
                  </a:gdLst>
                  <a:ahLst/>
                  <a:cxnLst>
                    <a:cxn ang="0">
                      <a:pos x="connsiteX0" y="connsiteY0"/>
                    </a:cxn>
                    <a:cxn ang="0">
                      <a:pos x="connsiteX1" y="connsiteY1"/>
                    </a:cxn>
                  </a:cxnLst>
                  <a:rect l="l" t="t" r="r" b="b"/>
                  <a:pathLst>
                    <a:path w="9525" h="57150">
                      <a:moveTo>
                        <a:pt x="-1946" y="-1662"/>
                      </a:moveTo>
                      <a:lnTo>
                        <a:pt x="-1946" y="5548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40" name="任意多边形: 形状 5139">
                  <a:extLst>
                    <a:ext uri="{FF2B5EF4-FFF2-40B4-BE49-F238E27FC236}">
                      <a16:creationId xmlns:a16="http://schemas.microsoft.com/office/drawing/2014/main" id="{501D9E3D-4A91-5EFC-9B91-1BBB7136747C}"/>
                    </a:ext>
                  </a:extLst>
                </p:cNvPr>
                <p:cNvSpPr/>
                <p:nvPr/>
              </p:nvSpPr>
              <p:spPr>
                <a:xfrm>
                  <a:off x="24863522" y="2196431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41" name="任意多边形: 形状 5140">
                  <a:extLst>
                    <a:ext uri="{FF2B5EF4-FFF2-40B4-BE49-F238E27FC236}">
                      <a16:creationId xmlns:a16="http://schemas.microsoft.com/office/drawing/2014/main" id="{73D5AC21-D93B-8608-8EAA-C396FB994108}"/>
                    </a:ext>
                  </a:extLst>
                </p:cNvPr>
                <p:cNvSpPr/>
                <p:nvPr/>
              </p:nvSpPr>
              <p:spPr>
                <a:xfrm>
                  <a:off x="24882572" y="21964315"/>
                  <a:ext cx="9525" cy="9525"/>
                </a:xfrm>
                <a:custGeom>
                  <a:avLst/>
                  <a:gdLst>
                    <a:gd name="connsiteX0" fmla="*/ -1946 w 9525"/>
                    <a:gd name="connsiteY0" fmla="*/ -1662 h 9525"/>
                    <a:gd name="connsiteX1" fmla="*/ -1946 w 9525"/>
                    <a:gd name="connsiteY1" fmla="*/ 7863 h 9525"/>
                  </a:gdLst>
                  <a:ahLst/>
                  <a:cxnLst>
                    <a:cxn ang="0">
                      <a:pos x="connsiteX0" y="connsiteY0"/>
                    </a:cxn>
                    <a:cxn ang="0">
                      <a:pos x="connsiteX1" y="connsiteY1"/>
                    </a:cxn>
                  </a:cxnLst>
                  <a:rect l="l" t="t" r="r" b="b"/>
                  <a:pathLst>
                    <a:path w="9525" h="9525">
                      <a:moveTo>
                        <a:pt x="-1946" y="-1662"/>
                      </a:moveTo>
                      <a:lnTo>
                        <a:pt x="-1946" y="7863"/>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42" name="任意多边形: 形状 5141">
                  <a:extLst>
                    <a:ext uri="{FF2B5EF4-FFF2-40B4-BE49-F238E27FC236}">
                      <a16:creationId xmlns:a16="http://schemas.microsoft.com/office/drawing/2014/main" id="{3418422C-3BE5-EBAC-2951-2A5226ED9B48}"/>
                    </a:ext>
                  </a:extLst>
                </p:cNvPr>
                <p:cNvSpPr/>
                <p:nvPr/>
              </p:nvSpPr>
              <p:spPr>
                <a:xfrm>
                  <a:off x="24806372" y="21973840"/>
                  <a:ext cx="152400" cy="47625"/>
                </a:xfrm>
                <a:custGeom>
                  <a:avLst/>
                  <a:gdLst>
                    <a:gd name="connsiteX0" fmla="*/ -1946 w 152400"/>
                    <a:gd name="connsiteY0" fmla="*/ -1662 h 47625"/>
                    <a:gd name="connsiteX1" fmla="*/ 150454 w 152400"/>
                    <a:gd name="connsiteY1" fmla="*/ -1662 h 47625"/>
                    <a:gd name="connsiteX2" fmla="*/ 150454 w 152400"/>
                    <a:gd name="connsiteY2" fmla="*/ 45963 h 47625"/>
                    <a:gd name="connsiteX3" fmla="*/ -1946 w 152400"/>
                    <a:gd name="connsiteY3" fmla="*/ 45963 h 47625"/>
                  </a:gdLst>
                  <a:ahLst/>
                  <a:cxnLst>
                    <a:cxn ang="0">
                      <a:pos x="connsiteX0" y="connsiteY0"/>
                    </a:cxn>
                    <a:cxn ang="0">
                      <a:pos x="connsiteX1" y="connsiteY1"/>
                    </a:cxn>
                    <a:cxn ang="0">
                      <a:pos x="connsiteX2" y="connsiteY2"/>
                    </a:cxn>
                    <a:cxn ang="0">
                      <a:pos x="connsiteX3" y="connsiteY3"/>
                    </a:cxn>
                  </a:cxnLst>
                  <a:rect l="l" t="t" r="r" b="b"/>
                  <a:pathLst>
                    <a:path w="152400" h="47625">
                      <a:moveTo>
                        <a:pt x="-1946" y="-1662"/>
                      </a:moveTo>
                      <a:lnTo>
                        <a:pt x="150454" y="-1662"/>
                      </a:lnTo>
                      <a:lnTo>
                        <a:pt x="150454" y="45963"/>
                      </a:lnTo>
                      <a:lnTo>
                        <a:pt x="-1946" y="45963"/>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43" name="任意多边形: 形状 5142">
                  <a:extLst>
                    <a:ext uri="{FF2B5EF4-FFF2-40B4-BE49-F238E27FC236}">
                      <a16:creationId xmlns:a16="http://schemas.microsoft.com/office/drawing/2014/main" id="{B002477A-029A-99E3-BDB4-94560444B7F9}"/>
                    </a:ext>
                  </a:extLst>
                </p:cNvPr>
                <p:cNvSpPr/>
                <p:nvPr/>
              </p:nvSpPr>
              <p:spPr>
                <a:xfrm>
                  <a:off x="24806372" y="21973840"/>
                  <a:ext cx="152400" cy="47625"/>
                </a:xfrm>
                <a:custGeom>
                  <a:avLst/>
                  <a:gdLst>
                    <a:gd name="connsiteX0" fmla="*/ -1946 w 152400"/>
                    <a:gd name="connsiteY0" fmla="*/ -1662 h 47625"/>
                    <a:gd name="connsiteX1" fmla="*/ 150454 w 152400"/>
                    <a:gd name="connsiteY1" fmla="*/ -1662 h 47625"/>
                    <a:gd name="connsiteX2" fmla="*/ 150454 w 152400"/>
                    <a:gd name="connsiteY2" fmla="*/ 45963 h 47625"/>
                    <a:gd name="connsiteX3" fmla="*/ -1946 w 152400"/>
                    <a:gd name="connsiteY3" fmla="*/ 45963 h 47625"/>
                  </a:gdLst>
                  <a:ahLst/>
                  <a:cxnLst>
                    <a:cxn ang="0">
                      <a:pos x="connsiteX0" y="connsiteY0"/>
                    </a:cxn>
                    <a:cxn ang="0">
                      <a:pos x="connsiteX1" y="connsiteY1"/>
                    </a:cxn>
                    <a:cxn ang="0">
                      <a:pos x="connsiteX2" y="connsiteY2"/>
                    </a:cxn>
                    <a:cxn ang="0">
                      <a:pos x="connsiteX3" y="connsiteY3"/>
                    </a:cxn>
                  </a:cxnLst>
                  <a:rect l="l" t="t" r="r" b="b"/>
                  <a:pathLst>
                    <a:path w="152400" h="47625">
                      <a:moveTo>
                        <a:pt x="-1946" y="-1662"/>
                      </a:moveTo>
                      <a:lnTo>
                        <a:pt x="150454" y="-1662"/>
                      </a:lnTo>
                      <a:lnTo>
                        <a:pt x="150454" y="45963"/>
                      </a:lnTo>
                      <a:lnTo>
                        <a:pt x="-1946" y="45963"/>
                      </a:lnTo>
                      <a:close/>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44" name="任意多边形: 形状 5143">
                  <a:extLst>
                    <a:ext uri="{FF2B5EF4-FFF2-40B4-BE49-F238E27FC236}">
                      <a16:creationId xmlns:a16="http://schemas.microsoft.com/office/drawing/2014/main" id="{72F166A9-A54D-DCB6-FD2F-D07155C3E167}"/>
                    </a:ext>
                  </a:extLst>
                </p:cNvPr>
                <p:cNvSpPr/>
                <p:nvPr/>
              </p:nvSpPr>
              <p:spPr>
                <a:xfrm>
                  <a:off x="24806372" y="219738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45" name="任意多边形: 形状 5144">
                  <a:extLst>
                    <a:ext uri="{FF2B5EF4-FFF2-40B4-BE49-F238E27FC236}">
                      <a16:creationId xmlns:a16="http://schemas.microsoft.com/office/drawing/2014/main" id="{392CF717-D6C0-1928-9DA2-6AF2ACCB9E2B}"/>
                    </a:ext>
                  </a:extLst>
                </p:cNvPr>
                <p:cNvSpPr/>
                <p:nvPr/>
              </p:nvSpPr>
              <p:spPr>
                <a:xfrm>
                  <a:off x="24806372" y="220214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46" name="任意多边形: 形状 5145">
                  <a:extLst>
                    <a:ext uri="{FF2B5EF4-FFF2-40B4-BE49-F238E27FC236}">
                      <a16:creationId xmlns:a16="http://schemas.microsoft.com/office/drawing/2014/main" id="{B4E4DA73-3526-0263-AA9D-00BFAF915654}"/>
                    </a:ext>
                  </a:extLst>
                </p:cNvPr>
                <p:cNvSpPr/>
                <p:nvPr/>
              </p:nvSpPr>
              <p:spPr>
                <a:xfrm>
                  <a:off x="24806372" y="219738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47" name="任意多边形: 形状 5146">
                  <a:extLst>
                    <a:ext uri="{FF2B5EF4-FFF2-40B4-BE49-F238E27FC236}">
                      <a16:creationId xmlns:a16="http://schemas.microsoft.com/office/drawing/2014/main" id="{4B765618-1E0B-7DA3-782F-3613785DC339}"/>
                    </a:ext>
                  </a:extLst>
                </p:cNvPr>
                <p:cNvSpPr/>
                <p:nvPr/>
              </p:nvSpPr>
              <p:spPr>
                <a:xfrm>
                  <a:off x="24844472" y="2196431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48" name="任意多边形: 形状 5147">
                  <a:extLst>
                    <a:ext uri="{FF2B5EF4-FFF2-40B4-BE49-F238E27FC236}">
                      <a16:creationId xmlns:a16="http://schemas.microsoft.com/office/drawing/2014/main" id="{D4E95D9F-5A39-DFC7-10E1-5D61EBB0D122}"/>
                    </a:ext>
                  </a:extLst>
                </p:cNvPr>
                <p:cNvSpPr/>
                <p:nvPr/>
              </p:nvSpPr>
              <p:spPr>
                <a:xfrm>
                  <a:off x="24844472" y="2196431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49" name="任意多边形: 形状 5148">
                  <a:extLst>
                    <a:ext uri="{FF2B5EF4-FFF2-40B4-BE49-F238E27FC236}">
                      <a16:creationId xmlns:a16="http://schemas.microsoft.com/office/drawing/2014/main" id="{6C5A1724-2F9B-1542-1E6B-0B62F5059E53}"/>
                    </a:ext>
                  </a:extLst>
                </p:cNvPr>
                <p:cNvSpPr/>
                <p:nvPr/>
              </p:nvSpPr>
              <p:spPr>
                <a:xfrm>
                  <a:off x="25863647" y="228215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50" name="任意多边形: 形状 5149">
                  <a:extLst>
                    <a:ext uri="{FF2B5EF4-FFF2-40B4-BE49-F238E27FC236}">
                      <a16:creationId xmlns:a16="http://schemas.microsoft.com/office/drawing/2014/main" id="{381BD056-F020-F0C6-A180-0C2463643DDD}"/>
                    </a:ext>
                  </a:extLst>
                </p:cNvPr>
                <p:cNvSpPr/>
                <p:nvPr/>
              </p:nvSpPr>
              <p:spPr>
                <a:xfrm>
                  <a:off x="25882697" y="22812040"/>
                  <a:ext cx="9525" cy="9525"/>
                </a:xfrm>
                <a:custGeom>
                  <a:avLst/>
                  <a:gdLst>
                    <a:gd name="connsiteX0" fmla="*/ -1946 w 9525"/>
                    <a:gd name="connsiteY0" fmla="*/ -1662 h 9525"/>
                    <a:gd name="connsiteX1" fmla="*/ -1946 w 9525"/>
                    <a:gd name="connsiteY1" fmla="*/ 7863 h 9525"/>
                  </a:gdLst>
                  <a:ahLst/>
                  <a:cxnLst>
                    <a:cxn ang="0">
                      <a:pos x="connsiteX0" y="connsiteY0"/>
                    </a:cxn>
                    <a:cxn ang="0">
                      <a:pos x="connsiteX1" y="connsiteY1"/>
                    </a:cxn>
                  </a:cxnLst>
                  <a:rect l="l" t="t" r="r" b="b"/>
                  <a:pathLst>
                    <a:path w="9525" h="9525">
                      <a:moveTo>
                        <a:pt x="-1946" y="-1662"/>
                      </a:moveTo>
                      <a:lnTo>
                        <a:pt x="-1946" y="7863"/>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51" name="任意多边形: 形状 5150">
                  <a:extLst>
                    <a:ext uri="{FF2B5EF4-FFF2-40B4-BE49-F238E27FC236}">
                      <a16:creationId xmlns:a16="http://schemas.microsoft.com/office/drawing/2014/main" id="{411B9E12-CEE2-FAF1-945C-2EE4BA688F13}"/>
                    </a:ext>
                  </a:extLst>
                </p:cNvPr>
                <p:cNvSpPr/>
                <p:nvPr/>
              </p:nvSpPr>
              <p:spPr>
                <a:xfrm>
                  <a:off x="25863647" y="2276441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52" name="任意多边形: 形状 5151">
                  <a:extLst>
                    <a:ext uri="{FF2B5EF4-FFF2-40B4-BE49-F238E27FC236}">
                      <a16:creationId xmlns:a16="http://schemas.microsoft.com/office/drawing/2014/main" id="{0D6B3C1E-EC9F-2010-7C48-49FBBF0B3101}"/>
                    </a:ext>
                  </a:extLst>
                </p:cNvPr>
                <p:cNvSpPr/>
                <p:nvPr/>
              </p:nvSpPr>
              <p:spPr>
                <a:xfrm>
                  <a:off x="25882697" y="22764415"/>
                  <a:ext cx="9525" cy="19050"/>
                </a:xfrm>
                <a:custGeom>
                  <a:avLst/>
                  <a:gdLst>
                    <a:gd name="connsiteX0" fmla="*/ -1946 w 9525"/>
                    <a:gd name="connsiteY0" fmla="*/ -1662 h 19050"/>
                    <a:gd name="connsiteX1" fmla="*/ -1946 w 9525"/>
                    <a:gd name="connsiteY1" fmla="*/ 17388 h 19050"/>
                  </a:gdLst>
                  <a:ahLst/>
                  <a:cxnLst>
                    <a:cxn ang="0">
                      <a:pos x="connsiteX0" y="connsiteY0"/>
                    </a:cxn>
                    <a:cxn ang="0">
                      <a:pos x="connsiteX1" y="connsiteY1"/>
                    </a:cxn>
                  </a:cxnLst>
                  <a:rect l="l" t="t" r="r" b="b"/>
                  <a:pathLst>
                    <a:path w="9525" h="19050">
                      <a:moveTo>
                        <a:pt x="-1946" y="-1662"/>
                      </a:moveTo>
                      <a:lnTo>
                        <a:pt x="-1946" y="1738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53" name="任意多边形: 形状 5152">
                  <a:extLst>
                    <a:ext uri="{FF2B5EF4-FFF2-40B4-BE49-F238E27FC236}">
                      <a16:creationId xmlns:a16="http://schemas.microsoft.com/office/drawing/2014/main" id="{FE21C6B8-C8EA-6A85-6AE5-CD288DA865D3}"/>
                    </a:ext>
                  </a:extLst>
                </p:cNvPr>
                <p:cNvSpPr/>
                <p:nvPr/>
              </p:nvSpPr>
              <p:spPr>
                <a:xfrm>
                  <a:off x="25806497" y="22783465"/>
                  <a:ext cx="152400" cy="28575"/>
                </a:xfrm>
                <a:custGeom>
                  <a:avLst/>
                  <a:gdLst>
                    <a:gd name="connsiteX0" fmla="*/ -1946 w 152400"/>
                    <a:gd name="connsiteY0" fmla="*/ -1662 h 28575"/>
                    <a:gd name="connsiteX1" fmla="*/ 150454 w 152400"/>
                    <a:gd name="connsiteY1" fmla="*/ -1662 h 28575"/>
                    <a:gd name="connsiteX2" fmla="*/ 150454 w 152400"/>
                    <a:gd name="connsiteY2" fmla="*/ 26913 h 28575"/>
                    <a:gd name="connsiteX3" fmla="*/ -1946 w 152400"/>
                    <a:gd name="connsiteY3" fmla="*/ 26913 h 28575"/>
                  </a:gdLst>
                  <a:ahLst/>
                  <a:cxnLst>
                    <a:cxn ang="0">
                      <a:pos x="connsiteX0" y="connsiteY0"/>
                    </a:cxn>
                    <a:cxn ang="0">
                      <a:pos x="connsiteX1" y="connsiteY1"/>
                    </a:cxn>
                    <a:cxn ang="0">
                      <a:pos x="connsiteX2" y="connsiteY2"/>
                    </a:cxn>
                    <a:cxn ang="0">
                      <a:pos x="connsiteX3" y="connsiteY3"/>
                    </a:cxn>
                  </a:cxnLst>
                  <a:rect l="l" t="t" r="r" b="b"/>
                  <a:pathLst>
                    <a:path w="152400" h="28575">
                      <a:moveTo>
                        <a:pt x="-1946" y="-1662"/>
                      </a:moveTo>
                      <a:lnTo>
                        <a:pt x="150454" y="-1662"/>
                      </a:lnTo>
                      <a:lnTo>
                        <a:pt x="150454" y="26913"/>
                      </a:lnTo>
                      <a:lnTo>
                        <a:pt x="-1946" y="26913"/>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54" name="任意多边形: 形状 5153">
                  <a:extLst>
                    <a:ext uri="{FF2B5EF4-FFF2-40B4-BE49-F238E27FC236}">
                      <a16:creationId xmlns:a16="http://schemas.microsoft.com/office/drawing/2014/main" id="{14135F96-8E74-4B37-8037-C8B8571824DA}"/>
                    </a:ext>
                  </a:extLst>
                </p:cNvPr>
                <p:cNvSpPr/>
                <p:nvPr/>
              </p:nvSpPr>
              <p:spPr>
                <a:xfrm>
                  <a:off x="25806497" y="22783465"/>
                  <a:ext cx="152400" cy="28575"/>
                </a:xfrm>
                <a:custGeom>
                  <a:avLst/>
                  <a:gdLst>
                    <a:gd name="connsiteX0" fmla="*/ -1946 w 152400"/>
                    <a:gd name="connsiteY0" fmla="*/ -1662 h 28575"/>
                    <a:gd name="connsiteX1" fmla="*/ 150454 w 152400"/>
                    <a:gd name="connsiteY1" fmla="*/ -1662 h 28575"/>
                    <a:gd name="connsiteX2" fmla="*/ 150454 w 152400"/>
                    <a:gd name="connsiteY2" fmla="*/ 26913 h 28575"/>
                    <a:gd name="connsiteX3" fmla="*/ -1946 w 152400"/>
                    <a:gd name="connsiteY3" fmla="*/ 26913 h 28575"/>
                  </a:gdLst>
                  <a:ahLst/>
                  <a:cxnLst>
                    <a:cxn ang="0">
                      <a:pos x="connsiteX0" y="connsiteY0"/>
                    </a:cxn>
                    <a:cxn ang="0">
                      <a:pos x="connsiteX1" y="connsiteY1"/>
                    </a:cxn>
                    <a:cxn ang="0">
                      <a:pos x="connsiteX2" y="connsiteY2"/>
                    </a:cxn>
                    <a:cxn ang="0">
                      <a:pos x="connsiteX3" y="connsiteY3"/>
                    </a:cxn>
                  </a:cxnLst>
                  <a:rect l="l" t="t" r="r" b="b"/>
                  <a:pathLst>
                    <a:path w="152400" h="28575">
                      <a:moveTo>
                        <a:pt x="-1946" y="-1662"/>
                      </a:moveTo>
                      <a:lnTo>
                        <a:pt x="150454" y="-1662"/>
                      </a:lnTo>
                      <a:lnTo>
                        <a:pt x="150454" y="26913"/>
                      </a:lnTo>
                      <a:lnTo>
                        <a:pt x="-1946" y="26913"/>
                      </a:lnTo>
                      <a:close/>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55" name="任意多边形: 形状 5154">
                  <a:extLst>
                    <a:ext uri="{FF2B5EF4-FFF2-40B4-BE49-F238E27FC236}">
                      <a16:creationId xmlns:a16="http://schemas.microsoft.com/office/drawing/2014/main" id="{D14BC20D-ECCF-0741-1E94-2F3182FFB02D}"/>
                    </a:ext>
                  </a:extLst>
                </p:cNvPr>
                <p:cNvSpPr/>
                <p:nvPr/>
              </p:nvSpPr>
              <p:spPr>
                <a:xfrm>
                  <a:off x="25806497" y="227834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56" name="任意多边形: 形状 5155">
                  <a:extLst>
                    <a:ext uri="{FF2B5EF4-FFF2-40B4-BE49-F238E27FC236}">
                      <a16:creationId xmlns:a16="http://schemas.microsoft.com/office/drawing/2014/main" id="{59F0CE65-ECA2-2611-51D9-941D8D3CC159}"/>
                    </a:ext>
                  </a:extLst>
                </p:cNvPr>
                <p:cNvSpPr/>
                <p:nvPr/>
              </p:nvSpPr>
              <p:spPr>
                <a:xfrm>
                  <a:off x="25806497" y="228120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57" name="任意多边形: 形状 5156">
                  <a:extLst>
                    <a:ext uri="{FF2B5EF4-FFF2-40B4-BE49-F238E27FC236}">
                      <a16:creationId xmlns:a16="http://schemas.microsoft.com/office/drawing/2014/main" id="{D591CC2F-26E7-B996-9931-B61A0EA19CD8}"/>
                    </a:ext>
                  </a:extLst>
                </p:cNvPr>
                <p:cNvSpPr/>
                <p:nvPr/>
              </p:nvSpPr>
              <p:spPr>
                <a:xfrm>
                  <a:off x="25806497" y="228025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58" name="任意多边形: 形状 5157">
                  <a:extLst>
                    <a:ext uri="{FF2B5EF4-FFF2-40B4-BE49-F238E27FC236}">
                      <a16:creationId xmlns:a16="http://schemas.microsoft.com/office/drawing/2014/main" id="{38FEB57B-6B9F-CFDB-4D9D-FBB3A9247E2D}"/>
                    </a:ext>
                  </a:extLst>
                </p:cNvPr>
                <p:cNvSpPr/>
                <p:nvPr/>
              </p:nvSpPr>
              <p:spPr>
                <a:xfrm>
                  <a:off x="25844597" y="22754890"/>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59" name="任意多边形: 形状 5158">
                  <a:extLst>
                    <a:ext uri="{FF2B5EF4-FFF2-40B4-BE49-F238E27FC236}">
                      <a16:creationId xmlns:a16="http://schemas.microsoft.com/office/drawing/2014/main" id="{5128C63F-213D-07B7-75ED-AD8891D820A4}"/>
                    </a:ext>
                  </a:extLst>
                </p:cNvPr>
                <p:cNvSpPr/>
                <p:nvPr/>
              </p:nvSpPr>
              <p:spPr>
                <a:xfrm>
                  <a:off x="25844597" y="22754890"/>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60" name="任意多边形: 形状 5159">
                  <a:extLst>
                    <a:ext uri="{FF2B5EF4-FFF2-40B4-BE49-F238E27FC236}">
                      <a16:creationId xmlns:a16="http://schemas.microsoft.com/office/drawing/2014/main" id="{C9FFB41B-180F-2963-220B-AFF69537874A}"/>
                    </a:ext>
                  </a:extLst>
                </p:cNvPr>
                <p:cNvSpPr/>
                <p:nvPr/>
              </p:nvSpPr>
              <p:spPr>
                <a:xfrm>
                  <a:off x="26863772" y="2317399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61" name="任意多边形: 形状 5160">
                  <a:extLst>
                    <a:ext uri="{FF2B5EF4-FFF2-40B4-BE49-F238E27FC236}">
                      <a16:creationId xmlns:a16="http://schemas.microsoft.com/office/drawing/2014/main" id="{D2870685-5DB7-4D60-F5E3-F6B3299A3915}"/>
                    </a:ext>
                  </a:extLst>
                </p:cNvPr>
                <p:cNvSpPr/>
                <p:nvPr/>
              </p:nvSpPr>
              <p:spPr>
                <a:xfrm>
                  <a:off x="26863772" y="231644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62" name="任意多边形: 形状 5161">
                  <a:extLst>
                    <a:ext uri="{FF2B5EF4-FFF2-40B4-BE49-F238E27FC236}">
                      <a16:creationId xmlns:a16="http://schemas.microsoft.com/office/drawing/2014/main" id="{0A1C7D98-AA21-F27F-7B40-D43CDBE9B32B}"/>
                    </a:ext>
                  </a:extLst>
                </p:cNvPr>
                <p:cNvSpPr/>
                <p:nvPr/>
              </p:nvSpPr>
              <p:spPr>
                <a:xfrm>
                  <a:off x="26806622" y="23164465"/>
                  <a:ext cx="152400" cy="9525"/>
                </a:xfrm>
                <a:custGeom>
                  <a:avLst/>
                  <a:gdLst>
                    <a:gd name="connsiteX0" fmla="*/ -1946 w 152400"/>
                    <a:gd name="connsiteY0" fmla="*/ -1662 h 9525"/>
                    <a:gd name="connsiteX1" fmla="*/ 150454 w 152400"/>
                    <a:gd name="connsiteY1" fmla="*/ -1662 h 9525"/>
                    <a:gd name="connsiteX2" fmla="*/ 150454 w 152400"/>
                    <a:gd name="connsiteY2" fmla="*/ 7863 h 9525"/>
                    <a:gd name="connsiteX3" fmla="*/ -1946 w 152400"/>
                    <a:gd name="connsiteY3" fmla="*/ 7863 h 9525"/>
                  </a:gdLst>
                  <a:ahLst/>
                  <a:cxnLst>
                    <a:cxn ang="0">
                      <a:pos x="connsiteX0" y="connsiteY0"/>
                    </a:cxn>
                    <a:cxn ang="0">
                      <a:pos x="connsiteX1" y="connsiteY1"/>
                    </a:cxn>
                    <a:cxn ang="0">
                      <a:pos x="connsiteX2" y="connsiteY2"/>
                    </a:cxn>
                    <a:cxn ang="0">
                      <a:pos x="connsiteX3" y="connsiteY3"/>
                    </a:cxn>
                  </a:cxnLst>
                  <a:rect l="l" t="t" r="r" b="b"/>
                  <a:pathLst>
                    <a:path w="152400" h="9525">
                      <a:moveTo>
                        <a:pt x="-1946" y="-1662"/>
                      </a:moveTo>
                      <a:lnTo>
                        <a:pt x="150454" y="-1662"/>
                      </a:lnTo>
                      <a:lnTo>
                        <a:pt x="150454" y="7863"/>
                      </a:lnTo>
                      <a:lnTo>
                        <a:pt x="-1946" y="7863"/>
                      </a:lnTo>
                      <a:close/>
                    </a:path>
                  </a:pathLst>
                </a:custGeom>
                <a:solidFill>
                  <a:srgbClr val="0070C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63" name="任意多边形: 形状 5162">
                  <a:extLst>
                    <a:ext uri="{FF2B5EF4-FFF2-40B4-BE49-F238E27FC236}">
                      <a16:creationId xmlns:a16="http://schemas.microsoft.com/office/drawing/2014/main" id="{CAB368AE-5C1B-213D-46B2-DD1F34973E97}"/>
                    </a:ext>
                  </a:extLst>
                </p:cNvPr>
                <p:cNvSpPr/>
                <p:nvPr/>
              </p:nvSpPr>
              <p:spPr>
                <a:xfrm>
                  <a:off x="26806622" y="23164465"/>
                  <a:ext cx="152400" cy="9525"/>
                </a:xfrm>
                <a:custGeom>
                  <a:avLst/>
                  <a:gdLst>
                    <a:gd name="connsiteX0" fmla="*/ -1946 w 152400"/>
                    <a:gd name="connsiteY0" fmla="*/ -1662 h 9525"/>
                    <a:gd name="connsiteX1" fmla="*/ 150454 w 152400"/>
                    <a:gd name="connsiteY1" fmla="*/ -1662 h 9525"/>
                    <a:gd name="connsiteX2" fmla="*/ 150454 w 152400"/>
                    <a:gd name="connsiteY2" fmla="*/ 7863 h 9525"/>
                    <a:gd name="connsiteX3" fmla="*/ -1946 w 152400"/>
                    <a:gd name="connsiteY3" fmla="*/ 7863 h 9525"/>
                  </a:gdLst>
                  <a:ahLst/>
                  <a:cxnLst>
                    <a:cxn ang="0">
                      <a:pos x="connsiteX0" y="connsiteY0"/>
                    </a:cxn>
                    <a:cxn ang="0">
                      <a:pos x="connsiteX1" y="connsiteY1"/>
                    </a:cxn>
                    <a:cxn ang="0">
                      <a:pos x="connsiteX2" y="connsiteY2"/>
                    </a:cxn>
                    <a:cxn ang="0">
                      <a:pos x="connsiteX3" y="connsiteY3"/>
                    </a:cxn>
                  </a:cxnLst>
                  <a:rect l="l" t="t" r="r" b="b"/>
                  <a:pathLst>
                    <a:path w="152400" h="9525">
                      <a:moveTo>
                        <a:pt x="-1946" y="-1662"/>
                      </a:moveTo>
                      <a:lnTo>
                        <a:pt x="150454" y="-1662"/>
                      </a:lnTo>
                      <a:lnTo>
                        <a:pt x="150454" y="7863"/>
                      </a:lnTo>
                      <a:lnTo>
                        <a:pt x="-1946" y="7863"/>
                      </a:lnTo>
                      <a:close/>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64" name="任意多边形: 形状 5163">
                  <a:extLst>
                    <a:ext uri="{FF2B5EF4-FFF2-40B4-BE49-F238E27FC236}">
                      <a16:creationId xmlns:a16="http://schemas.microsoft.com/office/drawing/2014/main" id="{2A801C1D-E0D1-D817-B511-98C4FDA54D84}"/>
                    </a:ext>
                  </a:extLst>
                </p:cNvPr>
                <p:cNvSpPr/>
                <p:nvPr/>
              </p:nvSpPr>
              <p:spPr>
                <a:xfrm>
                  <a:off x="26806622" y="231644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65" name="任意多边形: 形状 5164">
                  <a:extLst>
                    <a:ext uri="{FF2B5EF4-FFF2-40B4-BE49-F238E27FC236}">
                      <a16:creationId xmlns:a16="http://schemas.microsoft.com/office/drawing/2014/main" id="{FAC96850-A7CC-B75B-4BCB-3F9EDE8AC99F}"/>
                    </a:ext>
                  </a:extLst>
                </p:cNvPr>
                <p:cNvSpPr/>
                <p:nvPr/>
              </p:nvSpPr>
              <p:spPr>
                <a:xfrm>
                  <a:off x="26806622" y="2317399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66" name="任意多边形: 形状 5165">
                  <a:extLst>
                    <a:ext uri="{FF2B5EF4-FFF2-40B4-BE49-F238E27FC236}">
                      <a16:creationId xmlns:a16="http://schemas.microsoft.com/office/drawing/2014/main" id="{96C7ACA2-0E94-49EA-0DF7-B490604FC16F}"/>
                    </a:ext>
                  </a:extLst>
                </p:cNvPr>
                <p:cNvSpPr/>
                <p:nvPr/>
              </p:nvSpPr>
              <p:spPr>
                <a:xfrm>
                  <a:off x="26806622" y="2317399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67" name="任意多边形: 形状 5166">
                  <a:extLst>
                    <a:ext uri="{FF2B5EF4-FFF2-40B4-BE49-F238E27FC236}">
                      <a16:creationId xmlns:a16="http://schemas.microsoft.com/office/drawing/2014/main" id="{31DAFCC1-AA43-31E4-189F-A23CA96420F3}"/>
                    </a:ext>
                  </a:extLst>
                </p:cNvPr>
                <p:cNvSpPr/>
                <p:nvPr/>
              </p:nvSpPr>
              <p:spPr>
                <a:xfrm>
                  <a:off x="26844722" y="2312636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68" name="任意多边形: 形状 5167">
                  <a:extLst>
                    <a:ext uri="{FF2B5EF4-FFF2-40B4-BE49-F238E27FC236}">
                      <a16:creationId xmlns:a16="http://schemas.microsoft.com/office/drawing/2014/main" id="{D1F5FB74-7BDE-1BAC-ABE7-0F6331E687C5}"/>
                    </a:ext>
                  </a:extLst>
                </p:cNvPr>
                <p:cNvSpPr/>
                <p:nvPr/>
              </p:nvSpPr>
              <p:spPr>
                <a:xfrm>
                  <a:off x="26844722" y="2312636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69" name="任意多边形: 形状 5168">
                  <a:extLst>
                    <a:ext uri="{FF2B5EF4-FFF2-40B4-BE49-F238E27FC236}">
                      <a16:creationId xmlns:a16="http://schemas.microsoft.com/office/drawing/2014/main" id="{007975C6-3A50-7B50-5290-B919E4FD2C2C}"/>
                    </a:ext>
                  </a:extLst>
                </p:cNvPr>
                <p:cNvSpPr/>
                <p:nvPr/>
              </p:nvSpPr>
              <p:spPr>
                <a:xfrm>
                  <a:off x="21891722" y="19887865"/>
                  <a:ext cx="1000125" cy="495300"/>
                </a:xfrm>
                <a:custGeom>
                  <a:avLst/>
                  <a:gdLst>
                    <a:gd name="connsiteX0" fmla="*/ -1946 w 1000125"/>
                    <a:gd name="connsiteY0" fmla="*/ -1662 h 495300"/>
                    <a:gd name="connsiteX1" fmla="*/ 998179 w 1000125"/>
                    <a:gd name="connsiteY1" fmla="*/ 493638 h 495300"/>
                  </a:gdLst>
                  <a:ahLst/>
                  <a:cxnLst>
                    <a:cxn ang="0">
                      <a:pos x="connsiteX0" y="connsiteY0"/>
                    </a:cxn>
                    <a:cxn ang="0">
                      <a:pos x="connsiteX1" y="connsiteY1"/>
                    </a:cxn>
                  </a:cxnLst>
                  <a:rect l="l" t="t" r="r" b="b"/>
                  <a:pathLst>
                    <a:path w="1000125" h="495300">
                      <a:moveTo>
                        <a:pt x="-1946" y="-1662"/>
                      </a:moveTo>
                      <a:lnTo>
                        <a:pt x="998179" y="49363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70" name="任意多边形: 形状 5169">
                  <a:extLst>
                    <a:ext uri="{FF2B5EF4-FFF2-40B4-BE49-F238E27FC236}">
                      <a16:creationId xmlns:a16="http://schemas.microsoft.com/office/drawing/2014/main" id="{58F53F70-F4D4-39C8-0F6D-C94DBD82D61F}"/>
                    </a:ext>
                  </a:extLst>
                </p:cNvPr>
                <p:cNvSpPr/>
                <p:nvPr/>
              </p:nvSpPr>
              <p:spPr>
                <a:xfrm>
                  <a:off x="22891847" y="20383165"/>
                  <a:ext cx="990600" cy="476250"/>
                </a:xfrm>
                <a:custGeom>
                  <a:avLst/>
                  <a:gdLst>
                    <a:gd name="connsiteX0" fmla="*/ -1946 w 990600"/>
                    <a:gd name="connsiteY0" fmla="*/ -1662 h 476250"/>
                    <a:gd name="connsiteX1" fmla="*/ 988654 w 990600"/>
                    <a:gd name="connsiteY1" fmla="*/ 474588 h 476250"/>
                  </a:gdLst>
                  <a:ahLst/>
                  <a:cxnLst>
                    <a:cxn ang="0">
                      <a:pos x="connsiteX0" y="connsiteY0"/>
                    </a:cxn>
                    <a:cxn ang="0">
                      <a:pos x="connsiteX1" y="connsiteY1"/>
                    </a:cxn>
                  </a:cxnLst>
                  <a:rect l="l" t="t" r="r" b="b"/>
                  <a:pathLst>
                    <a:path w="990600" h="476250">
                      <a:moveTo>
                        <a:pt x="-1946" y="-1662"/>
                      </a:moveTo>
                      <a:lnTo>
                        <a:pt x="988654" y="47458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71" name="任意多边形: 形状 5170">
                  <a:extLst>
                    <a:ext uri="{FF2B5EF4-FFF2-40B4-BE49-F238E27FC236}">
                      <a16:creationId xmlns:a16="http://schemas.microsoft.com/office/drawing/2014/main" id="{0325DD55-187E-0662-47D5-4572A6CD257B}"/>
                    </a:ext>
                  </a:extLst>
                </p:cNvPr>
                <p:cNvSpPr/>
                <p:nvPr/>
              </p:nvSpPr>
              <p:spPr>
                <a:xfrm>
                  <a:off x="23882447" y="20859415"/>
                  <a:ext cx="1000125" cy="1143000"/>
                </a:xfrm>
                <a:custGeom>
                  <a:avLst/>
                  <a:gdLst>
                    <a:gd name="connsiteX0" fmla="*/ -1946 w 1000125"/>
                    <a:gd name="connsiteY0" fmla="*/ -1662 h 1143000"/>
                    <a:gd name="connsiteX1" fmla="*/ 998179 w 1000125"/>
                    <a:gd name="connsiteY1" fmla="*/ 1141338 h 1143000"/>
                  </a:gdLst>
                  <a:ahLst/>
                  <a:cxnLst>
                    <a:cxn ang="0">
                      <a:pos x="connsiteX0" y="connsiteY0"/>
                    </a:cxn>
                    <a:cxn ang="0">
                      <a:pos x="connsiteX1" y="connsiteY1"/>
                    </a:cxn>
                  </a:cxnLst>
                  <a:rect l="l" t="t" r="r" b="b"/>
                  <a:pathLst>
                    <a:path w="1000125" h="1143000">
                      <a:moveTo>
                        <a:pt x="-1946" y="-1662"/>
                      </a:moveTo>
                      <a:lnTo>
                        <a:pt x="998179" y="1141338"/>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72" name="任意多边形: 形状 5171">
                  <a:extLst>
                    <a:ext uri="{FF2B5EF4-FFF2-40B4-BE49-F238E27FC236}">
                      <a16:creationId xmlns:a16="http://schemas.microsoft.com/office/drawing/2014/main" id="{C595226A-AC20-0DD9-7E90-3104AD149B82}"/>
                    </a:ext>
                  </a:extLst>
                </p:cNvPr>
                <p:cNvSpPr/>
                <p:nvPr/>
              </p:nvSpPr>
              <p:spPr>
                <a:xfrm>
                  <a:off x="24882572" y="22002415"/>
                  <a:ext cx="1000125" cy="790575"/>
                </a:xfrm>
                <a:custGeom>
                  <a:avLst/>
                  <a:gdLst>
                    <a:gd name="connsiteX0" fmla="*/ -1946 w 1000125"/>
                    <a:gd name="connsiteY0" fmla="*/ -1662 h 790575"/>
                    <a:gd name="connsiteX1" fmla="*/ 998179 w 1000125"/>
                    <a:gd name="connsiteY1" fmla="*/ 788913 h 790575"/>
                  </a:gdLst>
                  <a:ahLst/>
                  <a:cxnLst>
                    <a:cxn ang="0">
                      <a:pos x="connsiteX0" y="connsiteY0"/>
                    </a:cxn>
                    <a:cxn ang="0">
                      <a:pos x="connsiteX1" y="connsiteY1"/>
                    </a:cxn>
                  </a:cxnLst>
                  <a:rect l="l" t="t" r="r" b="b"/>
                  <a:pathLst>
                    <a:path w="1000125" h="790575">
                      <a:moveTo>
                        <a:pt x="-1946" y="-1662"/>
                      </a:moveTo>
                      <a:lnTo>
                        <a:pt x="998179" y="788913"/>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73" name="任意多边形: 形状 5172">
                  <a:extLst>
                    <a:ext uri="{FF2B5EF4-FFF2-40B4-BE49-F238E27FC236}">
                      <a16:creationId xmlns:a16="http://schemas.microsoft.com/office/drawing/2014/main" id="{0DF45799-5623-07EB-57CB-F186254CD67B}"/>
                    </a:ext>
                  </a:extLst>
                </p:cNvPr>
                <p:cNvSpPr/>
                <p:nvPr/>
              </p:nvSpPr>
              <p:spPr>
                <a:xfrm>
                  <a:off x="25882697" y="22792990"/>
                  <a:ext cx="1000125" cy="371475"/>
                </a:xfrm>
                <a:custGeom>
                  <a:avLst/>
                  <a:gdLst>
                    <a:gd name="connsiteX0" fmla="*/ -1946 w 1000125"/>
                    <a:gd name="connsiteY0" fmla="*/ -1662 h 371475"/>
                    <a:gd name="connsiteX1" fmla="*/ 998179 w 1000125"/>
                    <a:gd name="connsiteY1" fmla="*/ 369813 h 371475"/>
                  </a:gdLst>
                  <a:ahLst/>
                  <a:cxnLst>
                    <a:cxn ang="0">
                      <a:pos x="connsiteX0" y="connsiteY0"/>
                    </a:cxn>
                    <a:cxn ang="0">
                      <a:pos x="connsiteX1" y="connsiteY1"/>
                    </a:cxn>
                  </a:cxnLst>
                  <a:rect l="l" t="t" r="r" b="b"/>
                  <a:pathLst>
                    <a:path w="1000125" h="371475">
                      <a:moveTo>
                        <a:pt x="-1946" y="-1662"/>
                      </a:moveTo>
                      <a:lnTo>
                        <a:pt x="998179" y="369813"/>
                      </a:lnTo>
                    </a:path>
                  </a:pathLst>
                </a:custGeom>
                <a:noFill/>
                <a:ln w="25400" cap="flat">
                  <a:solidFill>
                    <a:srgbClr val="0070C0">
                      <a:alpha val="8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74" name="任意多边形: 形状 5173">
                  <a:extLst>
                    <a:ext uri="{FF2B5EF4-FFF2-40B4-BE49-F238E27FC236}">
                      <a16:creationId xmlns:a16="http://schemas.microsoft.com/office/drawing/2014/main" id="{21785B3E-7DA0-3251-691B-187C4F23B63A}"/>
                    </a:ext>
                  </a:extLst>
                </p:cNvPr>
                <p:cNvSpPr/>
                <p:nvPr/>
              </p:nvSpPr>
              <p:spPr>
                <a:xfrm>
                  <a:off x="22034597" y="198878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75" name="任意多边形: 形状 5174">
                  <a:extLst>
                    <a:ext uri="{FF2B5EF4-FFF2-40B4-BE49-F238E27FC236}">
                      <a16:creationId xmlns:a16="http://schemas.microsoft.com/office/drawing/2014/main" id="{16D8BFA5-4C3F-B516-42DD-67CBEFD3AA70}"/>
                    </a:ext>
                  </a:extLst>
                </p:cNvPr>
                <p:cNvSpPr/>
                <p:nvPr/>
              </p:nvSpPr>
              <p:spPr>
                <a:xfrm>
                  <a:off x="22053647" y="19830715"/>
                  <a:ext cx="9525" cy="57150"/>
                </a:xfrm>
                <a:custGeom>
                  <a:avLst/>
                  <a:gdLst>
                    <a:gd name="connsiteX0" fmla="*/ -1946 w 9525"/>
                    <a:gd name="connsiteY0" fmla="*/ -1662 h 57150"/>
                    <a:gd name="connsiteX1" fmla="*/ -1946 w 9525"/>
                    <a:gd name="connsiteY1" fmla="*/ 55488 h 57150"/>
                  </a:gdLst>
                  <a:ahLst/>
                  <a:cxnLst>
                    <a:cxn ang="0">
                      <a:pos x="connsiteX0" y="connsiteY0"/>
                    </a:cxn>
                    <a:cxn ang="0">
                      <a:pos x="connsiteX1" y="connsiteY1"/>
                    </a:cxn>
                  </a:cxnLst>
                  <a:rect l="l" t="t" r="r" b="b"/>
                  <a:pathLst>
                    <a:path w="9525" h="57150">
                      <a:moveTo>
                        <a:pt x="-1946" y="-1662"/>
                      </a:moveTo>
                      <a:lnTo>
                        <a:pt x="-1946" y="5548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76" name="任意多边形: 形状 5175">
                  <a:extLst>
                    <a:ext uri="{FF2B5EF4-FFF2-40B4-BE49-F238E27FC236}">
                      <a16:creationId xmlns:a16="http://schemas.microsoft.com/office/drawing/2014/main" id="{65ADF1F7-7ACA-C086-95A8-1CD64A3578D5}"/>
                    </a:ext>
                  </a:extLst>
                </p:cNvPr>
                <p:cNvSpPr/>
                <p:nvPr/>
              </p:nvSpPr>
              <p:spPr>
                <a:xfrm>
                  <a:off x="22034597" y="1976404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77" name="任意多边形: 形状 5176">
                  <a:extLst>
                    <a:ext uri="{FF2B5EF4-FFF2-40B4-BE49-F238E27FC236}">
                      <a16:creationId xmlns:a16="http://schemas.microsoft.com/office/drawing/2014/main" id="{707A971A-4093-4183-5832-191B80B41582}"/>
                    </a:ext>
                  </a:extLst>
                </p:cNvPr>
                <p:cNvSpPr/>
                <p:nvPr/>
              </p:nvSpPr>
              <p:spPr>
                <a:xfrm>
                  <a:off x="22053647" y="19764040"/>
                  <a:ext cx="9525" cy="9525"/>
                </a:xfrm>
                <a:custGeom>
                  <a:avLst/>
                  <a:gdLst>
                    <a:gd name="connsiteX0" fmla="*/ -1946 w 9525"/>
                    <a:gd name="connsiteY0" fmla="*/ -1662 h 9525"/>
                    <a:gd name="connsiteX1" fmla="*/ -1946 w 9525"/>
                    <a:gd name="connsiteY1" fmla="*/ 7863 h 9525"/>
                  </a:gdLst>
                  <a:ahLst/>
                  <a:cxnLst>
                    <a:cxn ang="0">
                      <a:pos x="connsiteX0" y="connsiteY0"/>
                    </a:cxn>
                    <a:cxn ang="0">
                      <a:pos x="connsiteX1" y="connsiteY1"/>
                    </a:cxn>
                  </a:cxnLst>
                  <a:rect l="l" t="t" r="r" b="b"/>
                  <a:pathLst>
                    <a:path w="9525" h="9525">
                      <a:moveTo>
                        <a:pt x="-1946" y="-1662"/>
                      </a:moveTo>
                      <a:lnTo>
                        <a:pt x="-1946" y="7863"/>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78" name="任意多边形: 形状 5177">
                  <a:extLst>
                    <a:ext uri="{FF2B5EF4-FFF2-40B4-BE49-F238E27FC236}">
                      <a16:creationId xmlns:a16="http://schemas.microsoft.com/office/drawing/2014/main" id="{705FC7DB-4470-0856-5B87-809F135D131C}"/>
                    </a:ext>
                  </a:extLst>
                </p:cNvPr>
                <p:cNvSpPr/>
                <p:nvPr/>
              </p:nvSpPr>
              <p:spPr>
                <a:xfrm>
                  <a:off x="21977447" y="19773565"/>
                  <a:ext cx="152400" cy="57150"/>
                </a:xfrm>
                <a:custGeom>
                  <a:avLst/>
                  <a:gdLst>
                    <a:gd name="connsiteX0" fmla="*/ -1946 w 152400"/>
                    <a:gd name="connsiteY0" fmla="*/ -1662 h 57150"/>
                    <a:gd name="connsiteX1" fmla="*/ 150454 w 152400"/>
                    <a:gd name="connsiteY1" fmla="*/ -1662 h 57150"/>
                    <a:gd name="connsiteX2" fmla="*/ 150454 w 152400"/>
                    <a:gd name="connsiteY2" fmla="*/ 55488 h 57150"/>
                    <a:gd name="connsiteX3" fmla="*/ -1946 w 152400"/>
                    <a:gd name="connsiteY3" fmla="*/ 55488 h 57150"/>
                  </a:gdLst>
                  <a:ahLst/>
                  <a:cxnLst>
                    <a:cxn ang="0">
                      <a:pos x="connsiteX0" y="connsiteY0"/>
                    </a:cxn>
                    <a:cxn ang="0">
                      <a:pos x="connsiteX1" y="connsiteY1"/>
                    </a:cxn>
                    <a:cxn ang="0">
                      <a:pos x="connsiteX2" y="connsiteY2"/>
                    </a:cxn>
                    <a:cxn ang="0">
                      <a:pos x="connsiteX3" y="connsiteY3"/>
                    </a:cxn>
                  </a:cxnLst>
                  <a:rect l="l" t="t" r="r" b="b"/>
                  <a:pathLst>
                    <a:path w="152400" h="57150">
                      <a:moveTo>
                        <a:pt x="-1946" y="-1662"/>
                      </a:moveTo>
                      <a:lnTo>
                        <a:pt x="150454" y="-1662"/>
                      </a:lnTo>
                      <a:lnTo>
                        <a:pt x="150454" y="55488"/>
                      </a:lnTo>
                      <a:lnTo>
                        <a:pt x="-1946" y="55488"/>
                      </a:lnTo>
                      <a:close/>
                    </a:path>
                  </a:pathLst>
                </a:custGeom>
                <a:solidFill>
                  <a:srgbClr val="00B05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79" name="任意多边形: 形状 5178">
                  <a:extLst>
                    <a:ext uri="{FF2B5EF4-FFF2-40B4-BE49-F238E27FC236}">
                      <a16:creationId xmlns:a16="http://schemas.microsoft.com/office/drawing/2014/main" id="{BB60B591-3D20-8431-4B98-516F104820FA}"/>
                    </a:ext>
                  </a:extLst>
                </p:cNvPr>
                <p:cNvSpPr/>
                <p:nvPr/>
              </p:nvSpPr>
              <p:spPr>
                <a:xfrm>
                  <a:off x="21977447" y="19773565"/>
                  <a:ext cx="152400" cy="57150"/>
                </a:xfrm>
                <a:custGeom>
                  <a:avLst/>
                  <a:gdLst>
                    <a:gd name="connsiteX0" fmla="*/ -1946 w 152400"/>
                    <a:gd name="connsiteY0" fmla="*/ -1662 h 57150"/>
                    <a:gd name="connsiteX1" fmla="*/ 150454 w 152400"/>
                    <a:gd name="connsiteY1" fmla="*/ -1662 h 57150"/>
                    <a:gd name="connsiteX2" fmla="*/ 150454 w 152400"/>
                    <a:gd name="connsiteY2" fmla="*/ 55488 h 57150"/>
                    <a:gd name="connsiteX3" fmla="*/ -1946 w 152400"/>
                    <a:gd name="connsiteY3" fmla="*/ 55488 h 57150"/>
                  </a:gdLst>
                  <a:ahLst/>
                  <a:cxnLst>
                    <a:cxn ang="0">
                      <a:pos x="connsiteX0" y="connsiteY0"/>
                    </a:cxn>
                    <a:cxn ang="0">
                      <a:pos x="connsiteX1" y="connsiteY1"/>
                    </a:cxn>
                    <a:cxn ang="0">
                      <a:pos x="connsiteX2" y="connsiteY2"/>
                    </a:cxn>
                    <a:cxn ang="0">
                      <a:pos x="connsiteX3" y="connsiteY3"/>
                    </a:cxn>
                  </a:cxnLst>
                  <a:rect l="l" t="t" r="r" b="b"/>
                  <a:pathLst>
                    <a:path w="152400" h="57150">
                      <a:moveTo>
                        <a:pt x="-1946" y="-1662"/>
                      </a:moveTo>
                      <a:lnTo>
                        <a:pt x="150454" y="-1662"/>
                      </a:lnTo>
                      <a:lnTo>
                        <a:pt x="150454" y="55488"/>
                      </a:lnTo>
                      <a:lnTo>
                        <a:pt x="-1946" y="55488"/>
                      </a:lnTo>
                      <a:close/>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80" name="任意多边形: 形状 5179">
                  <a:extLst>
                    <a:ext uri="{FF2B5EF4-FFF2-40B4-BE49-F238E27FC236}">
                      <a16:creationId xmlns:a16="http://schemas.microsoft.com/office/drawing/2014/main" id="{91CCE6AB-566E-F784-69EB-81E15DAB5F07}"/>
                    </a:ext>
                  </a:extLst>
                </p:cNvPr>
                <p:cNvSpPr/>
                <p:nvPr/>
              </p:nvSpPr>
              <p:spPr>
                <a:xfrm>
                  <a:off x="21977447" y="197735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81" name="任意多边形: 形状 5180">
                  <a:extLst>
                    <a:ext uri="{FF2B5EF4-FFF2-40B4-BE49-F238E27FC236}">
                      <a16:creationId xmlns:a16="http://schemas.microsoft.com/office/drawing/2014/main" id="{40501B03-92E8-AF06-9E0D-1D81DC24CE27}"/>
                    </a:ext>
                  </a:extLst>
                </p:cNvPr>
                <p:cNvSpPr/>
                <p:nvPr/>
              </p:nvSpPr>
              <p:spPr>
                <a:xfrm>
                  <a:off x="21977447" y="198307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82" name="任意多边形: 形状 5181">
                  <a:extLst>
                    <a:ext uri="{FF2B5EF4-FFF2-40B4-BE49-F238E27FC236}">
                      <a16:creationId xmlns:a16="http://schemas.microsoft.com/office/drawing/2014/main" id="{00E291F1-2495-9491-07E3-3E0F15DE84CD}"/>
                    </a:ext>
                  </a:extLst>
                </p:cNvPr>
                <p:cNvSpPr/>
                <p:nvPr/>
              </p:nvSpPr>
              <p:spPr>
                <a:xfrm>
                  <a:off x="21977447" y="197735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83" name="任意多边形: 形状 5182">
                  <a:extLst>
                    <a:ext uri="{FF2B5EF4-FFF2-40B4-BE49-F238E27FC236}">
                      <a16:creationId xmlns:a16="http://schemas.microsoft.com/office/drawing/2014/main" id="{4E296EDF-A768-01A6-20B3-DF94391F6B7F}"/>
                    </a:ext>
                  </a:extLst>
                </p:cNvPr>
                <p:cNvSpPr/>
                <p:nvPr/>
              </p:nvSpPr>
              <p:spPr>
                <a:xfrm>
                  <a:off x="22015547" y="1977356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84" name="任意多边形: 形状 5183">
                  <a:extLst>
                    <a:ext uri="{FF2B5EF4-FFF2-40B4-BE49-F238E27FC236}">
                      <a16:creationId xmlns:a16="http://schemas.microsoft.com/office/drawing/2014/main" id="{1D13A177-43C1-4F11-93E6-E9E4AF67A37B}"/>
                    </a:ext>
                  </a:extLst>
                </p:cNvPr>
                <p:cNvSpPr/>
                <p:nvPr/>
              </p:nvSpPr>
              <p:spPr>
                <a:xfrm>
                  <a:off x="22015547" y="1977356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85" name="任意多边形: 形状 5184">
                  <a:extLst>
                    <a:ext uri="{FF2B5EF4-FFF2-40B4-BE49-F238E27FC236}">
                      <a16:creationId xmlns:a16="http://schemas.microsoft.com/office/drawing/2014/main" id="{E50A4A93-5282-8D9C-5DB1-20C61438007C}"/>
                    </a:ext>
                  </a:extLst>
                </p:cNvPr>
                <p:cNvSpPr/>
                <p:nvPr/>
              </p:nvSpPr>
              <p:spPr>
                <a:xfrm>
                  <a:off x="23034722" y="201164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86" name="任意多边形: 形状 5185">
                  <a:extLst>
                    <a:ext uri="{FF2B5EF4-FFF2-40B4-BE49-F238E27FC236}">
                      <a16:creationId xmlns:a16="http://schemas.microsoft.com/office/drawing/2014/main" id="{A8DE0D0A-A429-0453-0C6F-C6F00C488BD0}"/>
                    </a:ext>
                  </a:extLst>
                </p:cNvPr>
                <p:cNvSpPr/>
                <p:nvPr/>
              </p:nvSpPr>
              <p:spPr>
                <a:xfrm>
                  <a:off x="23053772" y="20087890"/>
                  <a:ext cx="9525" cy="28575"/>
                </a:xfrm>
                <a:custGeom>
                  <a:avLst/>
                  <a:gdLst>
                    <a:gd name="connsiteX0" fmla="*/ -1946 w 9525"/>
                    <a:gd name="connsiteY0" fmla="*/ -1662 h 28575"/>
                    <a:gd name="connsiteX1" fmla="*/ -1946 w 9525"/>
                    <a:gd name="connsiteY1" fmla="*/ 26913 h 28575"/>
                  </a:gdLst>
                  <a:ahLst/>
                  <a:cxnLst>
                    <a:cxn ang="0">
                      <a:pos x="connsiteX0" y="connsiteY0"/>
                    </a:cxn>
                    <a:cxn ang="0">
                      <a:pos x="connsiteX1" y="connsiteY1"/>
                    </a:cxn>
                  </a:cxnLst>
                  <a:rect l="l" t="t" r="r" b="b"/>
                  <a:pathLst>
                    <a:path w="9525" h="28575">
                      <a:moveTo>
                        <a:pt x="-1946" y="-1662"/>
                      </a:moveTo>
                      <a:lnTo>
                        <a:pt x="-1946" y="26913"/>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87" name="任意多边形: 形状 5186">
                  <a:extLst>
                    <a:ext uri="{FF2B5EF4-FFF2-40B4-BE49-F238E27FC236}">
                      <a16:creationId xmlns:a16="http://schemas.microsoft.com/office/drawing/2014/main" id="{317B9057-753C-5EA3-EFB8-4A862AD761F2}"/>
                    </a:ext>
                  </a:extLst>
                </p:cNvPr>
                <p:cNvSpPr/>
                <p:nvPr/>
              </p:nvSpPr>
              <p:spPr>
                <a:xfrm>
                  <a:off x="23034722" y="2005931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88" name="任意多边形: 形状 5187">
                  <a:extLst>
                    <a:ext uri="{FF2B5EF4-FFF2-40B4-BE49-F238E27FC236}">
                      <a16:creationId xmlns:a16="http://schemas.microsoft.com/office/drawing/2014/main" id="{BA98EAFB-F076-8512-E1E7-90C3321B0578}"/>
                    </a:ext>
                  </a:extLst>
                </p:cNvPr>
                <p:cNvSpPr/>
                <p:nvPr/>
              </p:nvSpPr>
              <p:spPr>
                <a:xfrm>
                  <a:off x="22977572" y="20059315"/>
                  <a:ext cx="152400" cy="28575"/>
                </a:xfrm>
                <a:custGeom>
                  <a:avLst/>
                  <a:gdLst>
                    <a:gd name="connsiteX0" fmla="*/ -1946 w 152400"/>
                    <a:gd name="connsiteY0" fmla="*/ -1662 h 28575"/>
                    <a:gd name="connsiteX1" fmla="*/ 150454 w 152400"/>
                    <a:gd name="connsiteY1" fmla="*/ -1662 h 28575"/>
                    <a:gd name="connsiteX2" fmla="*/ 150454 w 152400"/>
                    <a:gd name="connsiteY2" fmla="*/ 26913 h 28575"/>
                    <a:gd name="connsiteX3" fmla="*/ -1946 w 152400"/>
                    <a:gd name="connsiteY3" fmla="*/ 26913 h 28575"/>
                  </a:gdLst>
                  <a:ahLst/>
                  <a:cxnLst>
                    <a:cxn ang="0">
                      <a:pos x="connsiteX0" y="connsiteY0"/>
                    </a:cxn>
                    <a:cxn ang="0">
                      <a:pos x="connsiteX1" y="connsiteY1"/>
                    </a:cxn>
                    <a:cxn ang="0">
                      <a:pos x="connsiteX2" y="connsiteY2"/>
                    </a:cxn>
                    <a:cxn ang="0">
                      <a:pos x="connsiteX3" y="connsiteY3"/>
                    </a:cxn>
                  </a:cxnLst>
                  <a:rect l="l" t="t" r="r" b="b"/>
                  <a:pathLst>
                    <a:path w="152400" h="28575">
                      <a:moveTo>
                        <a:pt x="-1946" y="-1662"/>
                      </a:moveTo>
                      <a:lnTo>
                        <a:pt x="150454" y="-1662"/>
                      </a:lnTo>
                      <a:lnTo>
                        <a:pt x="150454" y="26913"/>
                      </a:lnTo>
                      <a:lnTo>
                        <a:pt x="-1946" y="26913"/>
                      </a:lnTo>
                      <a:close/>
                    </a:path>
                  </a:pathLst>
                </a:custGeom>
                <a:solidFill>
                  <a:srgbClr val="00B05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89" name="任意多边形: 形状 5188">
                  <a:extLst>
                    <a:ext uri="{FF2B5EF4-FFF2-40B4-BE49-F238E27FC236}">
                      <a16:creationId xmlns:a16="http://schemas.microsoft.com/office/drawing/2014/main" id="{24A4B57E-1329-9EA4-9E61-A75AA1EC4241}"/>
                    </a:ext>
                  </a:extLst>
                </p:cNvPr>
                <p:cNvSpPr/>
                <p:nvPr/>
              </p:nvSpPr>
              <p:spPr>
                <a:xfrm>
                  <a:off x="22977572" y="20059315"/>
                  <a:ext cx="152400" cy="28575"/>
                </a:xfrm>
                <a:custGeom>
                  <a:avLst/>
                  <a:gdLst>
                    <a:gd name="connsiteX0" fmla="*/ -1946 w 152400"/>
                    <a:gd name="connsiteY0" fmla="*/ -1662 h 28575"/>
                    <a:gd name="connsiteX1" fmla="*/ 150454 w 152400"/>
                    <a:gd name="connsiteY1" fmla="*/ -1662 h 28575"/>
                    <a:gd name="connsiteX2" fmla="*/ 150454 w 152400"/>
                    <a:gd name="connsiteY2" fmla="*/ 26913 h 28575"/>
                    <a:gd name="connsiteX3" fmla="*/ -1946 w 152400"/>
                    <a:gd name="connsiteY3" fmla="*/ 26913 h 28575"/>
                  </a:gdLst>
                  <a:ahLst/>
                  <a:cxnLst>
                    <a:cxn ang="0">
                      <a:pos x="connsiteX0" y="connsiteY0"/>
                    </a:cxn>
                    <a:cxn ang="0">
                      <a:pos x="connsiteX1" y="connsiteY1"/>
                    </a:cxn>
                    <a:cxn ang="0">
                      <a:pos x="connsiteX2" y="connsiteY2"/>
                    </a:cxn>
                    <a:cxn ang="0">
                      <a:pos x="connsiteX3" y="connsiteY3"/>
                    </a:cxn>
                  </a:cxnLst>
                  <a:rect l="l" t="t" r="r" b="b"/>
                  <a:pathLst>
                    <a:path w="152400" h="28575">
                      <a:moveTo>
                        <a:pt x="-1946" y="-1662"/>
                      </a:moveTo>
                      <a:lnTo>
                        <a:pt x="150454" y="-1662"/>
                      </a:lnTo>
                      <a:lnTo>
                        <a:pt x="150454" y="26913"/>
                      </a:lnTo>
                      <a:lnTo>
                        <a:pt x="-1946" y="26913"/>
                      </a:lnTo>
                      <a:close/>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90" name="任意多边形: 形状 5189">
                  <a:extLst>
                    <a:ext uri="{FF2B5EF4-FFF2-40B4-BE49-F238E27FC236}">
                      <a16:creationId xmlns:a16="http://schemas.microsoft.com/office/drawing/2014/main" id="{1F6C0FD5-CD08-6FE9-4038-4B5C32483302}"/>
                    </a:ext>
                  </a:extLst>
                </p:cNvPr>
                <p:cNvSpPr/>
                <p:nvPr/>
              </p:nvSpPr>
              <p:spPr>
                <a:xfrm>
                  <a:off x="22977572" y="200593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91" name="任意多边形: 形状 5190">
                  <a:extLst>
                    <a:ext uri="{FF2B5EF4-FFF2-40B4-BE49-F238E27FC236}">
                      <a16:creationId xmlns:a16="http://schemas.microsoft.com/office/drawing/2014/main" id="{819CB0F0-7500-EC0B-1DBB-A590DFBDAE34}"/>
                    </a:ext>
                  </a:extLst>
                </p:cNvPr>
                <p:cNvSpPr/>
                <p:nvPr/>
              </p:nvSpPr>
              <p:spPr>
                <a:xfrm>
                  <a:off x="22977572" y="2008789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92" name="任意多边形: 形状 5191">
                  <a:extLst>
                    <a:ext uri="{FF2B5EF4-FFF2-40B4-BE49-F238E27FC236}">
                      <a16:creationId xmlns:a16="http://schemas.microsoft.com/office/drawing/2014/main" id="{A5DF391F-8593-7958-7412-DF107F4BDB67}"/>
                    </a:ext>
                  </a:extLst>
                </p:cNvPr>
                <p:cNvSpPr/>
                <p:nvPr/>
              </p:nvSpPr>
              <p:spPr>
                <a:xfrm>
                  <a:off x="22977572" y="200688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93" name="任意多边形: 形状 5192">
                  <a:extLst>
                    <a:ext uri="{FF2B5EF4-FFF2-40B4-BE49-F238E27FC236}">
                      <a16:creationId xmlns:a16="http://schemas.microsoft.com/office/drawing/2014/main" id="{A7FFDE58-54A9-C097-3B53-1A498D1EED3F}"/>
                    </a:ext>
                  </a:extLst>
                </p:cNvPr>
                <p:cNvSpPr/>
                <p:nvPr/>
              </p:nvSpPr>
              <p:spPr>
                <a:xfrm>
                  <a:off x="23015672" y="2004026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94" name="任意多边形: 形状 5193">
                  <a:extLst>
                    <a:ext uri="{FF2B5EF4-FFF2-40B4-BE49-F238E27FC236}">
                      <a16:creationId xmlns:a16="http://schemas.microsoft.com/office/drawing/2014/main" id="{B63970D8-201F-23A0-B033-B157C298AB0A}"/>
                    </a:ext>
                  </a:extLst>
                </p:cNvPr>
                <p:cNvSpPr/>
                <p:nvPr/>
              </p:nvSpPr>
              <p:spPr>
                <a:xfrm>
                  <a:off x="23015672" y="2004026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95" name="任意多边形: 形状 5194">
                  <a:extLst>
                    <a:ext uri="{FF2B5EF4-FFF2-40B4-BE49-F238E27FC236}">
                      <a16:creationId xmlns:a16="http://schemas.microsoft.com/office/drawing/2014/main" id="{7E0F6F14-1E49-8F2E-E639-BC0541F528F8}"/>
                    </a:ext>
                  </a:extLst>
                </p:cNvPr>
                <p:cNvSpPr/>
                <p:nvPr/>
              </p:nvSpPr>
              <p:spPr>
                <a:xfrm>
                  <a:off x="24034847" y="2092609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96" name="任意多边形: 形状 5195">
                  <a:extLst>
                    <a:ext uri="{FF2B5EF4-FFF2-40B4-BE49-F238E27FC236}">
                      <a16:creationId xmlns:a16="http://schemas.microsoft.com/office/drawing/2014/main" id="{227CA53D-74BD-CD1D-156C-E8DF60312147}"/>
                    </a:ext>
                  </a:extLst>
                </p:cNvPr>
                <p:cNvSpPr/>
                <p:nvPr/>
              </p:nvSpPr>
              <p:spPr>
                <a:xfrm>
                  <a:off x="24053897" y="20649865"/>
                  <a:ext cx="9525" cy="276225"/>
                </a:xfrm>
                <a:custGeom>
                  <a:avLst/>
                  <a:gdLst>
                    <a:gd name="connsiteX0" fmla="*/ -1946 w 9525"/>
                    <a:gd name="connsiteY0" fmla="*/ -1662 h 276225"/>
                    <a:gd name="connsiteX1" fmla="*/ -1946 w 9525"/>
                    <a:gd name="connsiteY1" fmla="*/ 274563 h 276225"/>
                  </a:gdLst>
                  <a:ahLst/>
                  <a:cxnLst>
                    <a:cxn ang="0">
                      <a:pos x="connsiteX0" y="connsiteY0"/>
                    </a:cxn>
                    <a:cxn ang="0">
                      <a:pos x="connsiteX1" y="connsiteY1"/>
                    </a:cxn>
                  </a:cxnLst>
                  <a:rect l="l" t="t" r="r" b="b"/>
                  <a:pathLst>
                    <a:path w="9525" h="276225">
                      <a:moveTo>
                        <a:pt x="-1946" y="-1662"/>
                      </a:moveTo>
                      <a:lnTo>
                        <a:pt x="-1946" y="274563"/>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97" name="任意多边形: 形状 5196">
                  <a:extLst>
                    <a:ext uri="{FF2B5EF4-FFF2-40B4-BE49-F238E27FC236}">
                      <a16:creationId xmlns:a16="http://schemas.microsoft.com/office/drawing/2014/main" id="{2720F6A2-4C0A-887B-1C63-C855531A5D81}"/>
                    </a:ext>
                  </a:extLst>
                </p:cNvPr>
                <p:cNvSpPr/>
                <p:nvPr/>
              </p:nvSpPr>
              <p:spPr>
                <a:xfrm>
                  <a:off x="24034847" y="2003074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98" name="任意多边形: 形状 5197">
                  <a:extLst>
                    <a:ext uri="{FF2B5EF4-FFF2-40B4-BE49-F238E27FC236}">
                      <a16:creationId xmlns:a16="http://schemas.microsoft.com/office/drawing/2014/main" id="{D81B5F7A-DAFF-93E8-A574-6A08B8493ABA}"/>
                    </a:ext>
                  </a:extLst>
                </p:cNvPr>
                <p:cNvSpPr/>
                <p:nvPr/>
              </p:nvSpPr>
              <p:spPr>
                <a:xfrm>
                  <a:off x="24053897" y="20030740"/>
                  <a:ext cx="9525" cy="161925"/>
                </a:xfrm>
                <a:custGeom>
                  <a:avLst/>
                  <a:gdLst>
                    <a:gd name="connsiteX0" fmla="*/ -1946 w 9525"/>
                    <a:gd name="connsiteY0" fmla="*/ -1662 h 161925"/>
                    <a:gd name="connsiteX1" fmla="*/ -1946 w 9525"/>
                    <a:gd name="connsiteY1" fmla="*/ 160263 h 161925"/>
                  </a:gdLst>
                  <a:ahLst/>
                  <a:cxnLst>
                    <a:cxn ang="0">
                      <a:pos x="connsiteX0" y="connsiteY0"/>
                    </a:cxn>
                    <a:cxn ang="0">
                      <a:pos x="connsiteX1" y="connsiteY1"/>
                    </a:cxn>
                  </a:cxnLst>
                  <a:rect l="l" t="t" r="r" b="b"/>
                  <a:pathLst>
                    <a:path w="9525" h="161925">
                      <a:moveTo>
                        <a:pt x="-1946" y="-1662"/>
                      </a:moveTo>
                      <a:lnTo>
                        <a:pt x="-1946" y="160263"/>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199" name="任意多边形: 形状 5198">
                  <a:extLst>
                    <a:ext uri="{FF2B5EF4-FFF2-40B4-BE49-F238E27FC236}">
                      <a16:creationId xmlns:a16="http://schemas.microsoft.com/office/drawing/2014/main" id="{3EDB74CE-E566-0766-4B90-09D715801DEF}"/>
                    </a:ext>
                  </a:extLst>
                </p:cNvPr>
                <p:cNvSpPr/>
                <p:nvPr/>
              </p:nvSpPr>
              <p:spPr>
                <a:xfrm>
                  <a:off x="23977697" y="20192665"/>
                  <a:ext cx="152400" cy="457200"/>
                </a:xfrm>
                <a:custGeom>
                  <a:avLst/>
                  <a:gdLst>
                    <a:gd name="connsiteX0" fmla="*/ -1946 w 152400"/>
                    <a:gd name="connsiteY0" fmla="*/ -1662 h 457200"/>
                    <a:gd name="connsiteX1" fmla="*/ 150454 w 152400"/>
                    <a:gd name="connsiteY1" fmla="*/ -1662 h 457200"/>
                    <a:gd name="connsiteX2" fmla="*/ 150454 w 152400"/>
                    <a:gd name="connsiteY2" fmla="*/ 455538 h 457200"/>
                    <a:gd name="connsiteX3" fmla="*/ -1946 w 152400"/>
                    <a:gd name="connsiteY3" fmla="*/ 455538 h 457200"/>
                  </a:gdLst>
                  <a:ahLst/>
                  <a:cxnLst>
                    <a:cxn ang="0">
                      <a:pos x="connsiteX0" y="connsiteY0"/>
                    </a:cxn>
                    <a:cxn ang="0">
                      <a:pos x="connsiteX1" y="connsiteY1"/>
                    </a:cxn>
                    <a:cxn ang="0">
                      <a:pos x="connsiteX2" y="connsiteY2"/>
                    </a:cxn>
                    <a:cxn ang="0">
                      <a:pos x="connsiteX3" y="connsiteY3"/>
                    </a:cxn>
                  </a:cxnLst>
                  <a:rect l="l" t="t" r="r" b="b"/>
                  <a:pathLst>
                    <a:path w="152400" h="457200">
                      <a:moveTo>
                        <a:pt x="-1946" y="-1662"/>
                      </a:moveTo>
                      <a:lnTo>
                        <a:pt x="150454" y="-1662"/>
                      </a:lnTo>
                      <a:lnTo>
                        <a:pt x="150454" y="455538"/>
                      </a:lnTo>
                      <a:lnTo>
                        <a:pt x="-1946" y="455538"/>
                      </a:lnTo>
                      <a:close/>
                    </a:path>
                  </a:pathLst>
                </a:custGeom>
                <a:solidFill>
                  <a:srgbClr val="00B05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00" name="任意多边形: 形状 5199">
                  <a:extLst>
                    <a:ext uri="{FF2B5EF4-FFF2-40B4-BE49-F238E27FC236}">
                      <a16:creationId xmlns:a16="http://schemas.microsoft.com/office/drawing/2014/main" id="{C28CA388-32D6-FC03-5400-C81F86E82E18}"/>
                    </a:ext>
                  </a:extLst>
                </p:cNvPr>
                <p:cNvSpPr/>
                <p:nvPr/>
              </p:nvSpPr>
              <p:spPr>
                <a:xfrm>
                  <a:off x="23977697" y="20192665"/>
                  <a:ext cx="152400" cy="457200"/>
                </a:xfrm>
                <a:custGeom>
                  <a:avLst/>
                  <a:gdLst>
                    <a:gd name="connsiteX0" fmla="*/ -1946 w 152400"/>
                    <a:gd name="connsiteY0" fmla="*/ -1662 h 457200"/>
                    <a:gd name="connsiteX1" fmla="*/ 150454 w 152400"/>
                    <a:gd name="connsiteY1" fmla="*/ -1662 h 457200"/>
                    <a:gd name="connsiteX2" fmla="*/ 150454 w 152400"/>
                    <a:gd name="connsiteY2" fmla="*/ 455538 h 457200"/>
                    <a:gd name="connsiteX3" fmla="*/ -1946 w 152400"/>
                    <a:gd name="connsiteY3" fmla="*/ 455538 h 457200"/>
                  </a:gdLst>
                  <a:ahLst/>
                  <a:cxnLst>
                    <a:cxn ang="0">
                      <a:pos x="connsiteX0" y="connsiteY0"/>
                    </a:cxn>
                    <a:cxn ang="0">
                      <a:pos x="connsiteX1" y="connsiteY1"/>
                    </a:cxn>
                    <a:cxn ang="0">
                      <a:pos x="connsiteX2" y="connsiteY2"/>
                    </a:cxn>
                    <a:cxn ang="0">
                      <a:pos x="connsiteX3" y="connsiteY3"/>
                    </a:cxn>
                  </a:cxnLst>
                  <a:rect l="l" t="t" r="r" b="b"/>
                  <a:pathLst>
                    <a:path w="152400" h="457200">
                      <a:moveTo>
                        <a:pt x="-1946" y="-1662"/>
                      </a:moveTo>
                      <a:lnTo>
                        <a:pt x="150454" y="-1662"/>
                      </a:lnTo>
                      <a:lnTo>
                        <a:pt x="150454" y="455538"/>
                      </a:lnTo>
                      <a:lnTo>
                        <a:pt x="-1946" y="455538"/>
                      </a:lnTo>
                      <a:close/>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01" name="任意多边形: 形状 5200">
                  <a:extLst>
                    <a:ext uri="{FF2B5EF4-FFF2-40B4-BE49-F238E27FC236}">
                      <a16:creationId xmlns:a16="http://schemas.microsoft.com/office/drawing/2014/main" id="{D81BCC56-D966-2DC0-8858-60A1ACCE2584}"/>
                    </a:ext>
                  </a:extLst>
                </p:cNvPr>
                <p:cNvSpPr/>
                <p:nvPr/>
              </p:nvSpPr>
              <p:spPr>
                <a:xfrm>
                  <a:off x="23977697" y="201926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02" name="任意多边形: 形状 5201">
                  <a:extLst>
                    <a:ext uri="{FF2B5EF4-FFF2-40B4-BE49-F238E27FC236}">
                      <a16:creationId xmlns:a16="http://schemas.microsoft.com/office/drawing/2014/main" id="{84053510-1F18-F0A4-4781-983172B6F9C2}"/>
                    </a:ext>
                  </a:extLst>
                </p:cNvPr>
                <p:cNvSpPr/>
                <p:nvPr/>
              </p:nvSpPr>
              <p:spPr>
                <a:xfrm>
                  <a:off x="23977697" y="206498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03" name="任意多边形: 形状 5202">
                  <a:extLst>
                    <a:ext uri="{FF2B5EF4-FFF2-40B4-BE49-F238E27FC236}">
                      <a16:creationId xmlns:a16="http://schemas.microsoft.com/office/drawing/2014/main" id="{A380D5B6-0B3A-A7A3-8F77-4DCA4C28D4E9}"/>
                    </a:ext>
                  </a:extLst>
                </p:cNvPr>
                <p:cNvSpPr/>
                <p:nvPr/>
              </p:nvSpPr>
              <p:spPr>
                <a:xfrm>
                  <a:off x="23977697" y="203641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04" name="任意多边形: 形状 5203">
                  <a:extLst>
                    <a:ext uri="{FF2B5EF4-FFF2-40B4-BE49-F238E27FC236}">
                      <a16:creationId xmlns:a16="http://schemas.microsoft.com/office/drawing/2014/main" id="{8A716654-7AA4-5578-9EDB-F4F350073892}"/>
                    </a:ext>
                  </a:extLst>
                </p:cNvPr>
                <p:cNvSpPr/>
                <p:nvPr/>
              </p:nvSpPr>
              <p:spPr>
                <a:xfrm>
                  <a:off x="24015797" y="2040221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05" name="任意多边形: 形状 5204">
                  <a:extLst>
                    <a:ext uri="{FF2B5EF4-FFF2-40B4-BE49-F238E27FC236}">
                      <a16:creationId xmlns:a16="http://schemas.microsoft.com/office/drawing/2014/main" id="{5D82A6C1-00E3-BB47-D7C1-7F49E16F7A2A}"/>
                    </a:ext>
                  </a:extLst>
                </p:cNvPr>
                <p:cNvSpPr/>
                <p:nvPr/>
              </p:nvSpPr>
              <p:spPr>
                <a:xfrm>
                  <a:off x="24015797" y="2040221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06" name="任意多边形: 形状 5205">
                  <a:extLst>
                    <a:ext uri="{FF2B5EF4-FFF2-40B4-BE49-F238E27FC236}">
                      <a16:creationId xmlns:a16="http://schemas.microsoft.com/office/drawing/2014/main" id="{EC789EA9-6972-ECC1-77B3-676A883C0EF6}"/>
                    </a:ext>
                  </a:extLst>
                </p:cNvPr>
                <p:cNvSpPr/>
                <p:nvPr/>
              </p:nvSpPr>
              <p:spPr>
                <a:xfrm>
                  <a:off x="25034972" y="2158331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07" name="任意多边形: 形状 5206">
                  <a:extLst>
                    <a:ext uri="{FF2B5EF4-FFF2-40B4-BE49-F238E27FC236}">
                      <a16:creationId xmlns:a16="http://schemas.microsoft.com/office/drawing/2014/main" id="{783CB7AA-F799-D545-3117-E2C44CA34119}"/>
                    </a:ext>
                  </a:extLst>
                </p:cNvPr>
                <p:cNvSpPr/>
                <p:nvPr/>
              </p:nvSpPr>
              <p:spPr>
                <a:xfrm>
                  <a:off x="25054022" y="21449965"/>
                  <a:ext cx="9525" cy="133350"/>
                </a:xfrm>
                <a:custGeom>
                  <a:avLst/>
                  <a:gdLst>
                    <a:gd name="connsiteX0" fmla="*/ -1946 w 9525"/>
                    <a:gd name="connsiteY0" fmla="*/ -1662 h 133350"/>
                    <a:gd name="connsiteX1" fmla="*/ -1946 w 9525"/>
                    <a:gd name="connsiteY1" fmla="*/ 131688 h 133350"/>
                  </a:gdLst>
                  <a:ahLst/>
                  <a:cxnLst>
                    <a:cxn ang="0">
                      <a:pos x="connsiteX0" y="connsiteY0"/>
                    </a:cxn>
                    <a:cxn ang="0">
                      <a:pos x="connsiteX1" y="connsiteY1"/>
                    </a:cxn>
                  </a:cxnLst>
                  <a:rect l="l" t="t" r="r" b="b"/>
                  <a:pathLst>
                    <a:path w="9525" h="133350">
                      <a:moveTo>
                        <a:pt x="-1946" y="-1662"/>
                      </a:moveTo>
                      <a:lnTo>
                        <a:pt x="-1946" y="13168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08" name="任意多边形: 形状 5207">
                  <a:extLst>
                    <a:ext uri="{FF2B5EF4-FFF2-40B4-BE49-F238E27FC236}">
                      <a16:creationId xmlns:a16="http://schemas.microsoft.com/office/drawing/2014/main" id="{DD3EE9FB-00C1-6DD1-A348-72B5F3F637BF}"/>
                    </a:ext>
                  </a:extLst>
                </p:cNvPr>
                <p:cNvSpPr/>
                <p:nvPr/>
              </p:nvSpPr>
              <p:spPr>
                <a:xfrm>
                  <a:off x="25034972" y="212594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09" name="任意多边形: 形状 5208">
                  <a:extLst>
                    <a:ext uri="{FF2B5EF4-FFF2-40B4-BE49-F238E27FC236}">
                      <a16:creationId xmlns:a16="http://schemas.microsoft.com/office/drawing/2014/main" id="{86381763-F0F1-BD30-EFA1-A9EE3FEACFA7}"/>
                    </a:ext>
                  </a:extLst>
                </p:cNvPr>
                <p:cNvSpPr/>
                <p:nvPr/>
              </p:nvSpPr>
              <p:spPr>
                <a:xfrm>
                  <a:off x="25054022" y="21259465"/>
                  <a:ext cx="9525" cy="28575"/>
                </a:xfrm>
                <a:custGeom>
                  <a:avLst/>
                  <a:gdLst>
                    <a:gd name="connsiteX0" fmla="*/ -1946 w 9525"/>
                    <a:gd name="connsiteY0" fmla="*/ -1662 h 28575"/>
                    <a:gd name="connsiteX1" fmla="*/ -1946 w 9525"/>
                    <a:gd name="connsiteY1" fmla="*/ 26913 h 28575"/>
                  </a:gdLst>
                  <a:ahLst/>
                  <a:cxnLst>
                    <a:cxn ang="0">
                      <a:pos x="connsiteX0" y="connsiteY0"/>
                    </a:cxn>
                    <a:cxn ang="0">
                      <a:pos x="connsiteX1" y="connsiteY1"/>
                    </a:cxn>
                  </a:cxnLst>
                  <a:rect l="l" t="t" r="r" b="b"/>
                  <a:pathLst>
                    <a:path w="9525" h="28575">
                      <a:moveTo>
                        <a:pt x="-1946" y="-1662"/>
                      </a:moveTo>
                      <a:lnTo>
                        <a:pt x="-1946" y="26913"/>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10" name="任意多边形: 形状 5209">
                  <a:extLst>
                    <a:ext uri="{FF2B5EF4-FFF2-40B4-BE49-F238E27FC236}">
                      <a16:creationId xmlns:a16="http://schemas.microsoft.com/office/drawing/2014/main" id="{91568909-2688-7C21-7981-FD6406FF029D}"/>
                    </a:ext>
                  </a:extLst>
                </p:cNvPr>
                <p:cNvSpPr/>
                <p:nvPr/>
              </p:nvSpPr>
              <p:spPr>
                <a:xfrm>
                  <a:off x="24977822" y="21288040"/>
                  <a:ext cx="152400" cy="161925"/>
                </a:xfrm>
                <a:custGeom>
                  <a:avLst/>
                  <a:gdLst>
                    <a:gd name="connsiteX0" fmla="*/ -1946 w 152400"/>
                    <a:gd name="connsiteY0" fmla="*/ -1662 h 161925"/>
                    <a:gd name="connsiteX1" fmla="*/ 150454 w 152400"/>
                    <a:gd name="connsiteY1" fmla="*/ -1662 h 161925"/>
                    <a:gd name="connsiteX2" fmla="*/ 150454 w 152400"/>
                    <a:gd name="connsiteY2" fmla="*/ 160263 h 161925"/>
                    <a:gd name="connsiteX3" fmla="*/ -1946 w 152400"/>
                    <a:gd name="connsiteY3" fmla="*/ 160263 h 161925"/>
                  </a:gdLst>
                  <a:ahLst/>
                  <a:cxnLst>
                    <a:cxn ang="0">
                      <a:pos x="connsiteX0" y="connsiteY0"/>
                    </a:cxn>
                    <a:cxn ang="0">
                      <a:pos x="connsiteX1" y="connsiteY1"/>
                    </a:cxn>
                    <a:cxn ang="0">
                      <a:pos x="connsiteX2" y="connsiteY2"/>
                    </a:cxn>
                    <a:cxn ang="0">
                      <a:pos x="connsiteX3" y="connsiteY3"/>
                    </a:cxn>
                  </a:cxnLst>
                  <a:rect l="l" t="t" r="r" b="b"/>
                  <a:pathLst>
                    <a:path w="152400" h="161925">
                      <a:moveTo>
                        <a:pt x="-1946" y="-1662"/>
                      </a:moveTo>
                      <a:lnTo>
                        <a:pt x="150454" y="-1662"/>
                      </a:lnTo>
                      <a:lnTo>
                        <a:pt x="150454" y="160263"/>
                      </a:lnTo>
                      <a:lnTo>
                        <a:pt x="-1946" y="160263"/>
                      </a:lnTo>
                      <a:close/>
                    </a:path>
                  </a:pathLst>
                </a:custGeom>
                <a:solidFill>
                  <a:srgbClr val="00B05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11" name="任意多边形: 形状 5210">
                  <a:extLst>
                    <a:ext uri="{FF2B5EF4-FFF2-40B4-BE49-F238E27FC236}">
                      <a16:creationId xmlns:a16="http://schemas.microsoft.com/office/drawing/2014/main" id="{95C586FF-5D85-F2C9-F558-CD9C560AB554}"/>
                    </a:ext>
                  </a:extLst>
                </p:cNvPr>
                <p:cNvSpPr/>
                <p:nvPr/>
              </p:nvSpPr>
              <p:spPr>
                <a:xfrm>
                  <a:off x="24977822" y="21288040"/>
                  <a:ext cx="152400" cy="161925"/>
                </a:xfrm>
                <a:custGeom>
                  <a:avLst/>
                  <a:gdLst>
                    <a:gd name="connsiteX0" fmla="*/ -1946 w 152400"/>
                    <a:gd name="connsiteY0" fmla="*/ -1662 h 161925"/>
                    <a:gd name="connsiteX1" fmla="*/ 150454 w 152400"/>
                    <a:gd name="connsiteY1" fmla="*/ -1662 h 161925"/>
                    <a:gd name="connsiteX2" fmla="*/ 150454 w 152400"/>
                    <a:gd name="connsiteY2" fmla="*/ 160263 h 161925"/>
                    <a:gd name="connsiteX3" fmla="*/ -1946 w 152400"/>
                    <a:gd name="connsiteY3" fmla="*/ 160263 h 161925"/>
                  </a:gdLst>
                  <a:ahLst/>
                  <a:cxnLst>
                    <a:cxn ang="0">
                      <a:pos x="connsiteX0" y="connsiteY0"/>
                    </a:cxn>
                    <a:cxn ang="0">
                      <a:pos x="connsiteX1" y="connsiteY1"/>
                    </a:cxn>
                    <a:cxn ang="0">
                      <a:pos x="connsiteX2" y="connsiteY2"/>
                    </a:cxn>
                    <a:cxn ang="0">
                      <a:pos x="connsiteX3" y="connsiteY3"/>
                    </a:cxn>
                  </a:cxnLst>
                  <a:rect l="l" t="t" r="r" b="b"/>
                  <a:pathLst>
                    <a:path w="152400" h="161925">
                      <a:moveTo>
                        <a:pt x="-1946" y="-1662"/>
                      </a:moveTo>
                      <a:lnTo>
                        <a:pt x="150454" y="-1662"/>
                      </a:lnTo>
                      <a:lnTo>
                        <a:pt x="150454" y="160263"/>
                      </a:lnTo>
                      <a:lnTo>
                        <a:pt x="-1946" y="160263"/>
                      </a:lnTo>
                      <a:close/>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12" name="任意多边形: 形状 5211">
                  <a:extLst>
                    <a:ext uri="{FF2B5EF4-FFF2-40B4-BE49-F238E27FC236}">
                      <a16:creationId xmlns:a16="http://schemas.microsoft.com/office/drawing/2014/main" id="{58AD06A2-5AFF-4845-22F2-E85E74404248}"/>
                    </a:ext>
                  </a:extLst>
                </p:cNvPr>
                <p:cNvSpPr/>
                <p:nvPr/>
              </p:nvSpPr>
              <p:spPr>
                <a:xfrm>
                  <a:off x="24977822" y="212880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13" name="任意多边形: 形状 5212">
                  <a:extLst>
                    <a:ext uri="{FF2B5EF4-FFF2-40B4-BE49-F238E27FC236}">
                      <a16:creationId xmlns:a16="http://schemas.microsoft.com/office/drawing/2014/main" id="{3F94C25D-C244-6B10-9B4A-8956FD22682B}"/>
                    </a:ext>
                  </a:extLst>
                </p:cNvPr>
                <p:cNvSpPr/>
                <p:nvPr/>
              </p:nvSpPr>
              <p:spPr>
                <a:xfrm>
                  <a:off x="24977822" y="214499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14" name="任意多边形: 形状 5213">
                  <a:extLst>
                    <a:ext uri="{FF2B5EF4-FFF2-40B4-BE49-F238E27FC236}">
                      <a16:creationId xmlns:a16="http://schemas.microsoft.com/office/drawing/2014/main" id="{05B3C8F5-013B-81D4-3D88-48832C139DC4}"/>
                    </a:ext>
                  </a:extLst>
                </p:cNvPr>
                <p:cNvSpPr/>
                <p:nvPr/>
              </p:nvSpPr>
              <p:spPr>
                <a:xfrm>
                  <a:off x="24977822" y="2131661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15" name="任意多边形: 形状 5214">
                  <a:extLst>
                    <a:ext uri="{FF2B5EF4-FFF2-40B4-BE49-F238E27FC236}">
                      <a16:creationId xmlns:a16="http://schemas.microsoft.com/office/drawing/2014/main" id="{90D89152-17DF-6AE4-5366-162C7A66B75F}"/>
                    </a:ext>
                  </a:extLst>
                </p:cNvPr>
                <p:cNvSpPr/>
                <p:nvPr/>
              </p:nvSpPr>
              <p:spPr>
                <a:xfrm>
                  <a:off x="25015922" y="21345190"/>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16" name="任意多边形: 形状 5215">
                  <a:extLst>
                    <a:ext uri="{FF2B5EF4-FFF2-40B4-BE49-F238E27FC236}">
                      <a16:creationId xmlns:a16="http://schemas.microsoft.com/office/drawing/2014/main" id="{8E4720D8-38D9-E416-9C5C-E4F71CBB3347}"/>
                    </a:ext>
                  </a:extLst>
                </p:cNvPr>
                <p:cNvSpPr/>
                <p:nvPr/>
              </p:nvSpPr>
              <p:spPr>
                <a:xfrm>
                  <a:off x="25015922" y="21345190"/>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17" name="任意多边形: 形状 5216">
                  <a:extLst>
                    <a:ext uri="{FF2B5EF4-FFF2-40B4-BE49-F238E27FC236}">
                      <a16:creationId xmlns:a16="http://schemas.microsoft.com/office/drawing/2014/main" id="{D29149F4-8BE2-93C0-0198-8DA7BF805308}"/>
                    </a:ext>
                  </a:extLst>
                </p:cNvPr>
                <p:cNvSpPr/>
                <p:nvPr/>
              </p:nvSpPr>
              <p:spPr>
                <a:xfrm>
                  <a:off x="26035097" y="2243104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18" name="任意多边形: 形状 5217">
                  <a:extLst>
                    <a:ext uri="{FF2B5EF4-FFF2-40B4-BE49-F238E27FC236}">
                      <a16:creationId xmlns:a16="http://schemas.microsoft.com/office/drawing/2014/main" id="{47949BA6-ED67-25C4-F899-30875223845E}"/>
                    </a:ext>
                  </a:extLst>
                </p:cNvPr>
                <p:cNvSpPr/>
                <p:nvPr/>
              </p:nvSpPr>
              <p:spPr>
                <a:xfrm>
                  <a:off x="26054147" y="22411990"/>
                  <a:ext cx="9525" cy="19050"/>
                </a:xfrm>
                <a:custGeom>
                  <a:avLst/>
                  <a:gdLst>
                    <a:gd name="connsiteX0" fmla="*/ -1946 w 9525"/>
                    <a:gd name="connsiteY0" fmla="*/ -1662 h 19050"/>
                    <a:gd name="connsiteX1" fmla="*/ -1946 w 9525"/>
                    <a:gd name="connsiteY1" fmla="*/ 17388 h 19050"/>
                  </a:gdLst>
                  <a:ahLst/>
                  <a:cxnLst>
                    <a:cxn ang="0">
                      <a:pos x="connsiteX0" y="connsiteY0"/>
                    </a:cxn>
                    <a:cxn ang="0">
                      <a:pos x="connsiteX1" y="connsiteY1"/>
                    </a:cxn>
                  </a:cxnLst>
                  <a:rect l="l" t="t" r="r" b="b"/>
                  <a:pathLst>
                    <a:path w="9525" h="19050">
                      <a:moveTo>
                        <a:pt x="-1946" y="-1662"/>
                      </a:moveTo>
                      <a:lnTo>
                        <a:pt x="-1946" y="1738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19" name="任意多边形: 形状 5218">
                  <a:extLst>
                    <a:ext uri="{FF2B5EF4-FFF2-40B4-BE49-F238E27FC236}">
                      <a16:creationId xmlns:a16="http://schemas.microsoft.com/office/drawing/2014/main" id="{AB9073BF-469F-761B-1FA2-2C531C2D94C5}"/>
                    </a:ext>
                  </a:extLst>
                </p:cNvPr>
                <p:cNvSpPr/>
                <p:nvPr/>
              </p:nvSpPr>
              <p:spPr>
                <a:xfrm>
                  <a:off x="26035097" y="223262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20" name="任意多边形: 形状 5219">
                  <a:extLst>
                    <a:ext uri="{FF2B5EF4-FFF2-40B4-BE49-F238E27FC236}">
                      <a16:creationId xmlns:a16="http://schemas.microsoft.com/office/drawing/2014/main" id="{EA7EDB3D-3A1E-F537-5067-F576D6697A71}"/>
                    </a:ext>
                  </a:extLst>
                </p:cNvPr>
                <p:cNvSpPr/>
                <p:nvPr/>
              </p:nvSpPr>
              <p:spPr>
                <a:xfrm>
                  <a:off x="26054147" y="22326265"/>
                  <a:ext cx="9525" cy="38100"/>
                </a:xfrm>
                <a:custGeom>
                  <a:avLst/>
                  <a:gdLst>
                    <a:gd name="connsiteX0" fmla="*/ -1946 w 9525"/>
                    <a:gd name="connsiteY0" fmla="*/ -1662 h 38100"/>
                    <a:gd name="connsiteX1" fmla="*/ -1946 w 9525"/>
                    <a:gd name="connsiteY1" fmla="*/ 36438 h 38100"/>
                  </a:gdLst>
                  <a:ahLst/>
                  <a:cxnLst>
                    <a:cxn ang="0">
                      <a:pos x="connsiteX0" y="connsiteY0"/>
                    </a:cxn>
                    <a:cxn ang="0">
                      <a:pos x="connsiteX1" y="connsiteY1"/>
                    </a:cxn>
                  </a:cxnLst>
                  <a:rect l="l" t="t" r="r" b="b"/>
                  <a:pathLst>
                    <a:path w="9525" h="38100">
                      <a:moveTo>
                        <a:pt x="-1946" y="-1662"/>
                      </a:moveTo>
                      <a:lnTo>
                        <a:pt x="-1946" y="3643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21" name="任意多边形: 形状 5220">
                  <a:extLst>
                    <a:ext uri="{FF2B5EF4-FFF2-40B4-BE49-F238E27FC236}">
                      <a16:creationId xmlns:a16="http://schemas.microsoft.com/office/drawing/2014/main" id="{08BE0611-1DB2-FD9A-9064-DA0812CED027}"/>
                    </a:ext>
                  </a:extLst>
                </p:cNvPr>
                <p:cNvSpPr/>
                <p:nvPr/>
              </p:nvSpPr>
              <p:spPr>
                <a:xfrm>
                  <a:off x="25977947" y="22364365"/>
                  <a:ext cx="152400" cy="47625"/>
                </a:xfrm>
                <a:custGeom>
                  <a:avLst/>
                  <a:gdLst>
                    <a:gd name="connsiteX0" fmla="*/ -1946 w 152400"/>
                    <a:gd name="connsiteY0" fmla="*/ -1662 h 47625"/>
                    <a:gd name="connsiteX1" fmla="*/ 150454 w 152400"/>
                    <a:gd name="connsiteY1" fmla="*/ -1662 h 47625"/>
                    <a:gd name="connsiteX2" fmla="*/ 150454 w 152400"/>
                    <a:gd name="connsiteY2" fmla="*/ 45963 h 47625"/>
                    <a:gd name="connsiteX3" fmla="*/ -1946 w 152400"/>
                    <a:gd name="connsiteY3" fmla="*/ 45963 h 47625"/>
                  </a:gdLst>
                  <a:ahLst/>
                  <a:cxnLst>
                    <a:cxn ang="0">
                      <a:pos x="connsiteX0" y="connsiteY0"/>
                    </a:cxn>
                    <a:cxn ang="0">
                      <a:pos x="connsiteX1" y="connsiteY1"/>
                    </a:cxn>
                    <a:cxn ang="0">
                      <a:pos x="connsiteX2" y="connsiteY2"/>
                    </a:cxn>
                    <a:cxn ang="0">
                      <a:pos x="connsiteX3" y="connsiteY3"/>
                    </a:cxn>
                  </a:cxnLst>
                  <a:rect l="l" t="t" r="r" b="b"/>
                  <a:pathLst>
                    <a:path w="152400" h="47625">
                      <a:moveTo>
                        <a:pt x="-1946" y="-1662"/>
                      </a:moveTo>
                      <a:lnTo>
                        <a:pt x="150454" y="-1662"/>
                      </a:lnTo>
                      <a:lnTo>
                        <a:pt x="150454" y="45963"/>
                      </a:lnTo>
                      <a:lnTo>
                        <a:pt x="-1946" y="45963"/>
                      </a:lnTo>
                      <a:close/>
                    </a:path>
                  </a:pathLst>
                </a:custGeom>
                <a:solidFill>
                  <a:srgbClr val="00B05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22" name="任意多边形: 形状 5221">
                  <a:extLst>
                    <a:ext uri="{FF2B5EF4-FFF2-40B4-BE49-F238E27FC236}">
                      <a16:creationId xmlns:a16="http://schemas.microsoft.com/office/drawing/2014/main" id="{7C3BCC4F-DBF9-F5E5-6945-D8C502B882E8}"/>
                    </a:ext>
                  </a:extLst>
                </p:cNvPr>
                <p:cNvSpPr/>
                <p:nvPr/>
              </p:nvSpPr>
              <p:spPr>
                <a:xfrm>
                  <a:off x="25977947" y="22364365"/>
                  <a:ext cx="152400" cy="47625"/>
                </a:xfrm>
                <a:custGeom>
                  <a:avLst/>
                  <a:gdLst>
                    <a:gd name="connsiteX0" fmla="*/ -1946 w 152400"/>
                    <a:gd name="connsiteY0" fmla="*/ -1662 h 47625"/>
                    <a:gd name="connsiteX1" fmla="*/ 150454 w 152400"/>
                    <a:gd name="connsiteY1" fmla="*/ -1662 h 47625"/>
                    <a:gd name="connsiteX2" fmla="*/ 150454 w 152400"/>
                    <a:gd name="connsiteY2" fmla="*/ 45963 h 47625"/>
                    <a:gd name="connsiteX3" fmla="*/ -1946 w 152400"/>
                    <a:gd name="connsiteY3" fmla="*/ 45963 h 47625"/>
                  </a:gdLst>
                  <a:ahLst/>
                  <a:cxnLst>
                    <a:cxn ang="0">
                      <a:pos x="connsiteX0" y="connsiteY0"/>
                    </a:cxn>
                    <a:cxn ang="0">
                      <a:pos x="connsiteX1" y="connsiteY1"/>
                    </a:cxn>
                    <a:cxn ang="0">
                      <a:pos x="connsiteX2" y="connsiteY2"/>
                    </a:cxn>
                    <a:cxn ang="0">
                      <a:pos x="connsiteX3" y="connsiteY3"/>
                    </a:cxn>
                  </a:cxnLst>
                  <a:rect l="l" t="t" r="r" b="b"/>
                  <a:pathLst>
                    <a:path w="152400" h="47625">
                      <a:moveTo>
                        <a:pt x="-1946" y="-1662"/>
                      </a:moveTo>
                      <a:lnTo>
                        <a:pt x="150454" y="-1662"/>
                      </a:lnTo>
                      <a:lnTo>
                        <a:pt x="150454" y="45963"/>
                      </a:lnTo>
                      <a:lnTo>
                        <a:pt x="-1946" y="45963"/>
                      </a:lnTo>
                      <a:close/>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23" name="任意多边形: 形状 5222">
                  <a:extLst>
                    <a:ext uri="{FF2B5EF4-FFF2-40B4-BE49-F238E27FC236}">
                      <a16:creationId xmlns:a16="http://schemas.microsoft.com/office/drawing/2014/main" id="{3D5CCB0C-6D88-A6C0-2099-3B3A09A78560}"/>
                    </a:ext>
                  </a:extLst>
                </p:cNvPr>
                <p:cNvSpPr/>
                <p:nvPr/>
              </p:nvSpPr>
              <p:spPr>
                <a:xfrm>
                  <a:off x="25977947" y="223643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24" name="任意多边形: 形状 5223">
                  <a:extLst>
                    <a:ext uri="{FF2B5EF4-FFF2-40B4-BE49-F238E27FC236}">
                      <a16:creationId xmlns:a16="http://schemas.microsoft.com/office/drawing/2014/main" id="{D24DE63D-8674-1BAD-3CEC-2BCBD5F3710E}"/>
                    </a:ext>
                  </a:extLst>
                </p:cNvPr>
                <p:cNvSpPr/>
                <p:nvPr/>
              </p:nvSpPr>
              <p:spPr>
                <a:xfrm>
                  <a:off x="25977947" y="2241199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25" name="任意多边形: 形状 5224">
                  <a:extLst>
                    <a:ext uri="{FF2B5EF4-FFF2-40B4-BE49-F238E27FC236}">
                      <a16:creationId xmlns:a16="http://schemas.microsoft.com/office/drawing/2014/main" id="{C719B92D-BF47-9DE5-F7C1-FA53D94B875E}"/>
                    </a:ext>
                  </a:extLst>
                </p:cNvPr>
                <p:cNvSpPr/>
                <p:nvPr/>
              </p:nvSpPr>
              <p:spPr>
                <a:xfrm>
                  <a:off x="25977947" y="224024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26" name="任意多边形: 形状 5225">
                  <a:extLst>
                    <a:ext uri="{FF2B5EF4-FFF2-40B4-BE49-F238E27FC236}">
                      <a16:creationId xmlns:a16="http://schemas.microsoft.com/office/drawing/2014/main" id="{21711234-FD76-B277-F859-932BF5EB6359}"/>
                    </a:ext>
                  </a:extLst>
                </p:cNvPr>
                <p:cNvSpPr/>
                <p:nvPr/>
              </p:nvSpPr>
              <p:spPr>
                <a:xfrm>
                  <a:off x="26016047" y="2234531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27" name="任意多边形: 形状 5226">
                  <a:extLst>
                    <a:ext uri="{FF2B5EF4-FFF2-40B4-BE49-F238E27FC236}">
                      <a16:creationId xmlns:a16="http://schemas.microsoft.com/office/drawing/2014/main" id="{0F79349B-CFD2-6F6E-5CB8-0F19E22653C9}"/>
                    </a:ext>
                  </a:extLst>
                </p:cNvPr>
                <p:cNvSpPr/>
                <p:nvPr/>
              </p:nvSpPr>
              <p:spPr>
                <a:xfrm>
                  <a:off x="26016047" y="2234531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28" name="任意多边形: 形状 5227">
                  <a:extLst>
                    <a:ext uri="{FF2B5EF4-FFF2-40B4-BE49-F238E27FC236}">
                      <a16:creationId xmlns:a16="http://schemas.microsoft.com/office/drawing/2014/main" id="{D552C047-276B-C5FF-7EB8-885DD66B9E6C}"/>
                    </a:ext>
                  </a:extLst>
                </p:cNvPr>
                <p:cNvSpPr/>
                <p:nvPr/>
              </p:nvSpPr>
              <p:spPr>
                <a:xfrm>
                  <a:off x="27035222" y="23164465"/>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29" name="任意多边形: 形状 5228">
                  <a:extLst>
                    <a:ext uri="{FF2B5EF4-FFF2-40B4-BE49-F238E27FC236}">
                      <a16:creationId xmlns:a16="http://schemas.microsoft.com/office/drawing/2014/main" id="{DC11A1EE-A64E-4489-78CA-22C2BA838765}"/>
                    </a:ext>
                  </a:extLst>
                </p:cNvPr>
                <p:cNvSpPr/>
                <p:nvPr/>
              </p:nvSpPr>
              <p:spPr>
                <a:xfrm>
                  <a:off x="27035222" y="23116840"/>
                  <a:ext cx="47625" cy="9525"/>
                </a:xfrm>
                <a:custGeom>
                  <a:avLst/>
                  <a:gdLst>
                    <a:gd name="connsiteX0" fmla="*/ -1946 w 47625"/>
                    <a:gd name="connsiteY0" fmla="*/ -1662 h 9525"/>
                    <a:gd name="connsiteX1" fmla="*/ 45679 w 47625"/>
                    <a:gd name="connsiteY1" fmla="*/ -1662 h 9525"/>
                  </a:gdLst>
                  <a:ahLst/>
                  <a:cxnLst>
                    <a:cxn ang="0">
                      <a:pos x="connsiteX0" y="connsiteY0"/>
                    </a:cxn>
                    <a:cxn ang="0">
                      <a:pos x="connsiteX1" y="connsiteY1"/>
                    </a:cxn>
                  </a:cxnLst>
                  <a:rect l="l" t="t" r="r" b="b"/>
                  <a:pathLst>
                    <a:path w="47625" h="9525">
                      <a:moveTo>
                        <a:pt x="-1946" y="-1662"/>
                      </a:moveTo>
                      <a:lnTo>
                        <a:pt x="45679"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30" name="任意多边形: 形状 5229">
                  <a:extLst>
                    <a:ext uri="{FF2B5EF4-FFF2-40B4-BE49-F238E27FC236}">
                      <a16:creationId xmlns:a16="http://schemas.microsoft.com/office/drawing/2014/main" id="{6DF858DC-3099-0E91-FA95-652154C8EB1F}"/>
                    </a:ext>
                  </a:extLst>
                </p:cNvPr>
                <p:cNvSpPr/>
                <p:nvPr/>
              </p:nvSpPr>
              <p:spPr>
                <a:xfrm>
                  <a:off x="27054272" y="23116840"/>
                  <a:ext cx="9525" cy="19050"/>
                </a:xfrm>
                <a:custGeom>
                  <a:avLst/>
                  <a:gdLst>
                    <a:gd name="connsiteX0" fmla="*/ -1946 w 9525"/>
                    <a:gd name="connsiteY0" fmla="*/ -1662 h 19050"/>
                    <a:gd name="connsiteX1" fmla="*/ -1946 w 9525"/>
                    <a:gd name="connsiteY1" fmla="*/ 17388 h 19050"/>
                  </a:gdLst>
                  <a:ahLst/>
                  <a:cxnLst>
                    <a:cxn ang="0">
                      <a:pos x="connsiteX0" y="connsiteY0"/>
                    </a:cxn>
                    <a:cxn ang="0">
                      <a:pos x="connsiteX1" y="connsiteY1"/>
                    </a:cxn>
                  </a:cxnLst>
                  <a:rect l="l" t="t" r="r" b="b"/>
                  <a:pathLst>
                    <a:path w="9525" h="19050">
                      <a:moveTo>
                        <a:pt x="-1946" y="-1662"/>
                      </a:moveTo>
                      <a:lnTo>
                        <a:pt x="-1946" y="1738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31" name="任意多边形: 形状 5230">
                  <a:extLst>
                    <a:ext uri="{FF2B5EF4-FFF2-40B4-BE49-F238E27FC236}">
                      <a16:creationId xmlns:a16="http://schemas.microsoft.com/office/drawing/2014/main" id="{F678BCA7-4308-9FB0-926D-1EB6D5CDC253}"/>
                    </a:ext>
                  </a:extLst>
                </p:cNvPr>
                <p:cNvSpPr/>
                <p:nvPr/>
              </p:nvSpPr>
              <p:spPr>
                <a:xfrm>
                  <a:off x="26978072" y="23135890"/>
                  <a:ext cx="152400" cy="28575"/>
                </a:xfrm>
                <a:custGeom>
                  <a:avLst/>
                  <a:gdLst>
                    <a:gd name="connsiteX0" fmla="*/ -1946 w 152400"/>
                    <a:gd name="connsiteY0" fmla="*/ -1662 h 28575"/>
                    <a:gd name="connsiteX1" fmla="*/ 150454 w 152400"/>
                    <a:gd name="connsiteY1" fmla="*/ -1662 h 28575"/>
                    <a:gd name="connsiteX2" fmla="*/ 150454 w 152400"/>
                    <a:gd name="connsiteY2" fmla="*/ 26913 h 28575"/>
                    <a:gd name="connsiteX3" fmla="*/ -1946 w 152400"/>
                    <a:gd name="connsiteY3" fmla="*/ 26913 h 28575"/>
                  </a:gdLst>
                  <a:ahLst/>
                  <a:cxnLst>
                    <a:cxn ang="0">
                      <a:pos x="connsiteX0" y="connsiteY0"/>
                    </a:cxn>
                    <a:cxn ang="0">
                      <a:pos x="connsiteX1" y="connsiteY1"/>
                    </a:cxn>
                    <a:cxn ang="0">
                      <a:pos x="connsiteX2" y="connsiteY2"/>
                    </a:cxn>
                    <a:cxn ang="0">
                      <a:pos x="connsiteX3" y="connsiteY3"/>
                    </a:cxn>
                  </a:cxnLst>
                  <a:rect l="l" t="t" r="r" b="b"/>
                  <a:pathLst>
                    <a:path w="152400" h="28575">
                      <a:moveTo>
                        <a:pt x="-1946" y="-1662"/>
                      </a:moveTo>
                      <a:lnTo>
                        <a:pt x="150454" y="-1662"/>
                      </a:lnTo>
                      <a:lnTo>
                        <a:pt x="150454" y="26913"/>
                      </a:lnTo>
                      <a:lnTo>
                        <a:pt x="-1946" y="26913"/>
                      </a:lnTo>
                      <a:close/>
                    </a:path>
                  </a:pathLst>
                </a:custGeom>
                <a:solidFill>
                  <a:srgbClr val="00B050">
                    <a:alpha val="30000"/>
                  </a:srgbClr>
                </a:solidFill>
                <a:ln w="9525" cap="flat">
                  <a:no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32" name="任意多边形: 形状 5231">
                  <a:extLst>
                    <a:ext uri="{FF2B5EF4-FFF2-40B4-BE49-F238E27FC236}">
                      <a16:creationId xmlns:a16="http://schemas.microsoft.com/office/drawing/2014/main" id="{FE2B5C18-2E62-3325-1C25-420D7DFFB63C}"/>
                    </a:ext>
                  </a:extLst>
                </p:cNvPr>
                <p:cNvSpPr/>
                <p:nvPr/>
              </p:nvSpPr>
              <p:spPr>
                <a:xfrm>
                  <a:off x="26978072" y="23135890"/>
                  <a:ext cx="152400" cy="28575"/>
                </a:xfrm>
                <a:custGeom>
                  <a:avLst/>
                  <a:gdLst>
                    <a:gd name="connsiteX0" fmla="*/ -1946 w 152400"/>
                    <a:gd name="connsiteY0" fmla="*/ -1662 h 28575"/>
                    <a:gd name="connsiteX1" fmla="*/ 150454 w 152400"/>
                    <a:gd name="connsiteY1" fmla="*/ -1662 h 28575"/>
                    <a:gd name="connsiteX2" fmla="*/ 150454 w 152400"/>
                    <a:gd name="connsiteY2" fmla="*/ 26913 h 28575"/>
                    <a:gd name="connsiteX3" fmla="*/ -1946 w 152400"/>
                    <a:gd name="connsiteY3" fmla="*/ 26913 h 28575"/>
                  </a:gdLst>
                  <a:ahLst/>
                  <a:cxnLst>
                    <a:cxn ang="0">
                      <a:pos x="connsiteX0" y="connsiteY0"/>
                    </a:cxn>
                    <a:cxn ang="0">
                      <a:pos x="connsiteX1" y="connsiteY1"/>
                    </a:cxn>
                    <a:cxn ang="0">
                      <a:pos x="connsiteX2" y="connsiteY2"/>
                    </a:cxn>
                    <a:cxn ang="0">
                      <a:pos x="connsiteX3" y="connsiteY3"/>
                    </a:cxn>
                  </a:cxnLst>
                  <a:rect l="l" t="t" r="r" b="b"/>
                  <a:pathLst>
                    <a:path w="152400" h="28575">
                      <a:moveTo>
                        <a:pt x="-1946" y="-1662"/>
                      </a:moveTo>
                      <a:lnTo>
                        <a:pt x="150454" y="-1662"/>
                      </a:lnTo>
                      <a:lnTo>
                        <a:pt x="150454" y="26913"/>
                      </a:lnTo>
                      <a:lnTo>
                        <a:pt x="-1946" y="26913"/>
                      </a:lnTo>
                      <a:close/>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33" name="任意多边形: 形状 5232">
                  <a:extLst>
                    <a:ext uri="{FF2B5EF4-FFF2-40B4-BE49-F238E27FC236}">
                      <a16:creationId xmlns:a16="http://schemas.microsoft.com/office/drawing/2014/main" id="{E6AB7EF5-BDEE-FA88-414D-5C89358780BD}"/>
                    </a:ext>
                  </a:extLst>
                </p:cNvPr>
                <p:cNvSpPr/>
                <p:nvPr/>
              </p:nvSpPr>
              <p:spPr>
                <a:xfrm>
                  <a:off x="26978072" y="2313589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34" name="任意多边形: 形状 5233">
                  <a:extLst>
                    <a:ext uri="{FF2B5EF4-FFF2-40B4-BE49-F238E27FC236}">
                      <a16:creationId xmlns:a16="http://schemas.microsoft.com/office/drawing/2014/main" id="{B0345481-E179-F902-A2EF-BEA604BF89D4}"/>
                    </a:ext>
                  </a:extLst>
                </p:cNvPr>
                <p:cNvSpPr/>
                <p:nvPr/>
              </p:nvSpPr>
              <p:spPr>
                <a:xfrm>
                  <a:off x="26978072" y="23164465"/>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35" name="任意多边形: 形状 5234">
                  <a:extLst>
                    <a:ext uri="{FF2B5EF4-FFF2-40B4-BE49-F238E27FC236}">
                      <a16:creationId xmlns:a16="http://schemas.microsoft.com/office/drawing/2014/main" id="{910C80AB-B1C5-D156-41A6-C8CDBBFC57BA}"/>
                    </a:ext>
                  </a:extLst>
                </p:cNvPr>
                <p:cNvSpPr/>
                <p:nvPr/>
              </p:nvSpPr>
              <p:spPr>
                <a:xfrm>
                  <a:off x="26978072" y="23154940"/>
                  <a:ext cx="152400" cy="9525"/>
                </a:xfrm>
                <a:custGeom>
                  <a:avLst/>
                  <a:gdLst>
                    <a:gd name="connsiteX0" fmla="*/ -1946 w 152400"/>
                    <a:gd name="connsiteY0" fmla="*/ -1662 h 9525"/>
                    <a:gd name="connsiteX1" fmla="*/ 150454 w 152400"/>
                    <a:gd name="connsiteY1" fmla="*/ -1662 h 9525"/>
                  </a:gdLst>
                  <a:ahLst/>
                  <a:cxnLst>
                    <a:cxn ang="0">
                      <a:pos x="connsiteX0" y="connsiteY0"/>
                    </a:cxn>
                    <a:cxn ang="0">
                      <a:pos x="connsiteX1" y="connsiteY1"/>
                    </a:cxn>
                  </a:cxnLst>
                  <a:rect l="l" t="t" r="r" b="b"/>
                  <a:pathLst>
                    <a:path w="152400" h="9525">
                      <a:moveTo>
                        <a:pt x="-1946" y="-1662"/>
                      </a:moveTo>
                      <a:lnTo>
                        <a:pt x="1504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36" name="任意多边形: 形状 5235">
                  <a:extLst>
                    <a:ext uri="{FF2B5EF4-FFF2-40B4-BE49-F238E27FC236}">
                      <a16:creationId xmlns:a16="http://schemas.microsoft.com/office/drawing/2014/main" id="{03998F57-12A2-6DB0-D751-B62852E64C62}"/>
                    </a:ext>
                  </a:extLst>
                </p:cNvPr>
                <p:cNvSpPr/>
                <p:nvPr/>
              </p:nvSpPr>
              <p:spPr>
                <a:xfrm>
                  <a:off x="27016172" y="23107315"/>
                  <a:ext cx="76200" cy="76200"/>
                </a:xfrm>
                <a:custGeom>
                  <a:avLst/>
                  <a:gdLst>
                    <a:gd name="connsiteX0" fmla="*/ -1946 w 76200"/>
                    <a:gd name="connsiteY0" fmla="*/ 74538 h 76200"/>
                    <a:gd name="connsiteX1" fmla="*/ 74254 w 76200"/>
                    <a:gd name="connsiteY1" fmla="*/ -1662 h 76200"/>
                  </a:gdLst>
                  <a:ahLst/>
                  <a:cxnLst>
                    <a:cxn ang="0">
                      <a:pos x="connsiteX0" y="connsiteY0"/>
                    </a:cxn>
                    <a:cxn ang="0">
                      <a:pos x="connsiteX1" y="connsiteY1"/>
                    </a:cxn>
                  </a:cxnLst>
                  <a:rect l="l" t="t" r="r" b="b"/>
                  <a:pathLst>
                    <a:path w="76200" h="76200">
                      <a:moveTo>
                        <a:pt x="-1946" y="74538"/>
                      </a:moveTo>
                      <a:lnTo>
                        <a:pt x="74254" y="-1662"/>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37" name="任意多边形: 形状 5236">
                  <a:extLst>
                    <a:ext uri="{FF2B5EF4-FFF2-40B4-BE49-F238E27FC236}">
                      <a16:creationId xmlns:a16="http://schemas.microsoft.com/office/drawing/2014/main" id="{ABE04F42-D9EB-DE4D-3AA3-E56F49C5BDAE}"/>
                    </a:ext>
                  </a:extLst>
                </p:cNvPr>
                <p:cNvSpPr/>
                <p:nvPr/>
              </p:nvSpPr>
              <p:spPr>
                <a:xfrm>
                  <a:off x="27016172" y="23107315"/>
                  <a:ext cx="76200" cy="76200"/>
                </a:xfrm>
                <a:custGeom>
                  <a:avLst/>
                  <a:gdLst>
                    <a:gd name="connsiteX0" fmla="*/ -1946 w 76200"/>
                    <a:gd name="connsiteY0" fmla="*/ -1662 h 76200"/>
                    <a:gd name="connsiteX1" fmla="*/ 74254 w 76200"/>
                    <a:gd name="connsiteY1" fmla="*/ 74538 h 76200"/>
                  </a:gdLst>
                  <a:ahLst/>
                  <a:cxnLst>
                    <a:cxn ang="0">
                      <a:pos x="connsiteX0" y="connsiteY0"/>
                    </a:cxn>
                    <a:cxn ang="0">
                      <a:pos x="connsiteX1" y="connsiteY1"/>
                    </a:cxn>
                  </a:cxnLst>
                  <a:rect l="l" t="t" r="r" b="b"/>
                  <a:pathLst>
                    <a:path w="76200" h="76200">
                      <a:moveTo>
                        <a:pt x="-1946" y="-1662"/>
                      </a:moveTo>
                      <a:lnTo>
                        <a:pt x="74254" y="7453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38" name="任意多边形: 形状 5237">
                  <a:extLst>
                    <a:ext uri="{FF2B5EF4-FFF2-40B4-BE49-F238E27FC236}">
                      <a16:creationId xmlns:a16="http://schemas.microsoft.com/office/drawing/2014/main" id="{3446D12C-9297-15EE-DE6F-C72DDF4FCFC9}"/>
                    </a:ext>
                  </a:extLst>
                </p:cNvPr>
                <p:cNvSpPr/>
                <p:nvPr/>
              </p:nvSpPr>
              <p:spPr>
                <a:xfrm>
                  <a:off x="22053647" y="19811665"/>
                  <a:ext cx="1000125" cy="266700"/>
                </a:xfrm>
                <a:custGeom>
                  <a:avLst/>
                  <a:gdLst>
                    <a:gd name="connsiteX0" fmla="*/ -1946 w 1000125"/>
                    <a:gd name="connsiteY0" fmla="*/ -1662 h 266700"/>
                    <a:gd name="connsiteX1" fmla="*/ 998179 w 1000125"/>
                    <a:gd name="connsiteY1" fmla="*/ 265038 h 266700"/>
                  </a:gdLst>
                  <a:ahLst/>
                  <a:cxnLst>
                    <a:cxn ang="0">
                      <a:pos x="connsiteX0" y="connsiteY0"/>
                    </a:cxn>
                    <a:cxn ang="0">
                      <a:pos x="connsiteX1" y="connsiteY1"/>
                    </a:cxn>
                  </a:cxnLst>
                  <a:rect l="l" t="t" r="r" b="b"/>
                  <a:pathLst>
                    <a:path w="1000125" h="266700">
                      <a:moveTo>
                        <a:pt x="-1946" y="-1662"/>
                      </a:moveTo>
                      <a:lnTo>
                        <a:pt x="998179" y="26503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39" name="任意多边形: 形状 5238">
                  <a:extLst>
                    <a:ext uri="{FF2B5EF4-FFF2-40B4-BE49-F238E27FC236}">
                      <a16:creationId xmlns:a16="http://schemas.microsoft.com/office/drawing/2014/main" id="{28B66B64-3EEE-B680-0580-F0D4EBB75390}"/>
                    </a:ext>
                  </a:extLst>
                </p:cNvPr>
                <p:cNvSpPr/>
                <p:nvPr/>
              </p:nvSpPr>
              <p:spPr>
                <a:xfrm>
                  <a:off x="23053772" y="20078365"/>
                  <a:ext cx="1000125" cy="361950"/>
                </a:xfrm>
                <a:custGeom>
                  <a:avLst/>
                  <a:gdLst>
                    <a:gd name="connsiteX0" fmla="*/ -1946 w 1000125"/>
                    <a:gd name="connsiteY0" fmla="*/ -1662 h 361950"/>
                    <a:gd name="connsiteX1" fmla="*/ 998179 w 1000125"/>
                    <a:gd name="connsiteY1" fmla="*/ 360288 h 361950"/>
                  </a:gdLst>
                  <a:ahLst/>
                  <a:cxnLst>
                    <a:cxn ang="0">
                      <a:pos x="connsiteX0" y="connsiteY0"/>
                    </a:cxn>
                    <a:cxn ang="0">
                      <a:pos x="connsiteX1" y="connsiteY1"/>
                    </a:cxn>
                  </a:cxnLst>
                  <a:rect l="l" t="t" r="r" b="b"/>
                  <a:pathLst>
                    <a:path w="1000125" h="361950">
                      <a:moveTo>
                        <a:pt x="-1946" y="-1662"/>
                      </a:moveTo>
                      <a:lnTo>
                        <a:pt x="998179" y="36028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40" name="任意多边形: 形状 5239">
                  <a:extLst>
                    <a:ext uri="{FF2B5EF4-FFF2-40B4-BE49-F238E27FC236}">
                      <a16:creationId xmlns:a16="http://schemas.microsoft.com/office/drawing/2014/main" id="{92BEA756-2DD5-9595-69C9-78E9DF5EDAEB}"/>
                    </a:ext>
                  </a:extLst>
                </p:cNvPr>
                <p:cNvSpPr/>
                <p:nvPr/>
              </p:nvSpPr>
              <p:spPr>
                <a:xfrm>
                  <a:off x="24053897" y="20440315"/>
                  <a:ext cx="1000125" cy="942975"/>
                </a:xfrm>
                <a:custGeom>
                  <a:avLst/>
                  <a:gdLst>
                    <a:gd name="connsiteX0" fmla="*/ -1946 w 1000125"/>
                    <a:gd name="connsiteY0" fmla="*/ -1662 h 942975"/>
                    <a:gd name="connsiteX1" fmla="*/ 998179 w 1000125"/>
                    <a:gd name="connsiteY1" fmla="*/ 941313 h 942975"/>
                  </a:gdLst>
                  <a:ahLst/>
                  <a:cxnLst>
                    <a:cxn ang="0">
                      <a:pos x="connsiteX0" y="connsiteY0"/>
                    </a:cxn>
                    <a:cxn ang="0">
                      <a:pos x="connsiteX1" y="connsiteY1"/>
                    </a:cxn>
                  </a:cxnLst>
                  <a:rect l="l" t="t" r="r" b="b"/>
                  <a:pathLst>
                    <a:path w="1000125" h="942975">
                      <a:moveTo>
                        <a:pt x="-1946" y="-1662"/>
                      </a:moveTo>
                      <a:lnTo>
                        <a:pt x="998179" y="941313"/>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41" name="任意多边形: 形状 5240">
                  <a:extLst>
                    <a:ext uri="{FF2B5EF4-FFF2-40B4-BE49-F238E27FC236}">
                      <a16:creationId xmlns:a16="http://schemas.microsoft.com/office/drawing/2014/main" id="{866794E4-F606-894E-EA9A-5D0D0007AA4F}"/>
                    </a:ext>
                  </a:extLst>
                </p:cNvPr>
                <p:cNvSpPr/>
                <p:nvPr/>
              </p:nvSpPr>
              <p:spPr>
                <a:xfrm>
                  <a:off x="25054022" y="21383290"/>
                  <a:ext cx="1000125" cy="1000125"/>
                </a:xfrm>
                <a:custGeom>
                  <a:avLst/>
                  <a:gdLst>
                    <a:gd name="connsiteX0" fmla="*/ -1946 w 1000125"/>
                    <a:gd name="connsiteY0" fmla="*/ -1662 h 1000125"/>
                    <a:gd name="connsiteX1" fmla="*/ 998179 w 1000125"/>
                    <a:gd name="connsiteY1" fmla="*/ 998463 h 1000125"/>
                  </a:gdLst>
                  <a:ahLst/>
                  <a:cxnLst>
                    <a:cxn ang="0">
                      <a:pos x="connsiteX0" y="connsiteY0"/>
                    </a:cxn>
                    <a:cxn ang="0">
                      <a:pos x="connsiteX1" y="connsiteY1"/>
                    </a:cxn>
                  </a:cxnLst>
                  <a:rect l="l" t="t" r="r" b="b"/>
                  <a:pathLst>
                    <a:path w="1000125" h="1000125">
                      <a:moveTo>
                        <a:pt x="-1946" y="-1662"/>
                      </a:moveTo>
                      <a:lnTo>
                        <a:pt x="998179" y="998463"/>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sp>
              <p:nvSpPr>
                <p:cNvPr id="5242" name="任意多边形: 形状 5241">
                  <a:extLst>
                    <a:ext uri="{FF2B5EF4-FFF2-40B4-BE49-F238E27FC236}">
                      <a16:creationId xmlns:a16="http://schemas.microsoft.com/office/drawing/2014/main" id="{A1A4B6AE-D9BB-EF82-4E68-64AEAB3AA8C6}"/>
                    </a:ext>
                  </a:extLst>
                </p:cNvPr>
                <p:cNvSpPr/>
                <p:nvPr/>
              </p:nvSpPr>
              <p:spPr>
                <a:xfrm>
                  <a:off x="26054147" y="22383415"/>
                  <a:ext cx="1000125" cy="762000"/>
                </a:xfrm>
                <a:custGeom>
                  <a:avLst/>
                  <a:gdLst>
                    <a:gd name="connsiteX0" fmla="*/ -1946 w 1000125"/>
                    <a:gd name="connsiteY0" fmla="*/ -1662 h 762000"/>
                    <a:gd name="connsiteX1" fmla="*/ 998179 w 1000125"/>
                    <a:gd name="connsiteY1" fmla="*/ 760338 h 762000"/>
                  </a:gdLst>
                  <a:ahLst/>
                  <a:cxnLst>
                    <a:cxn ang="0">
                      <a:pos x="connsiteX0" y="connsiteY0"/>
                    </a:cxn>
                    <a:cxn ang="0">
                      <a:pos x="connsiteX1" y="connsiteY1"/>
                    </a:cxn>
                  </a:cxnLst>
                  <a:rect l="l" t="t" r="r" b="b"/>
                  <a:pathLst>
                    <a:path w="1000125" h="762000">
                      <a:moveTo>
                        <a:pt x="-1946" y="-1662"/>
                      </a:moveTo>
                      <a:lnTo>
                        <a:pt x="998179" y="760338"/>
                      </a:lnTo>
                    </a:path>
                  </a:pathLst>
                </a:custGeom>
                <a:noFill/>
                <a:ln w="25400" cap="flat">
                  <a:solidFill>
                    <a:srgbClr val="196B24">
                      <a:alpha val="30000"/>
                    </a:srgbClr>
                  </a:solidFill>
                  <a:prstDash val="solid"/>
                  <a:miter/>
                </a:ln>
              </p:spPr>
              <p:txBody>
                <a:bodyPr rot="0" spcFirstLastPara="0" vertOverflow="overflow" horzOverflow="overflow" vert="horz" wrap="square" lIns="111763" tIns="55881" rIns="111763" bIns="55881" numCol="1" spcCol="0" rtlCol="0" fromWordArt="0" anchor="ctr" anchorCtr="0" forceAA="0" compatLnSpc="1">
                  <a:prstTxWarp prst="textNoShape">
                    <a:avLst/>
                  </a:prstTxWarp>
                  <a:noAutofit/>
                </a:bodyPr>
                <a:lstStyle/>
                <a:p>
                  <a:endParaRPr lang="zh-CN" altLang="en-US" sz="2200">
                    <a:latin typeface="Arial" panose="020B0604020202020204" pitchFamily="34" charset="0"/>
                    <a:cs typeface="Arial" panose="020B0604020202020204" pitchFamily="34" charset="0"/>
                  </a:endParaRPr>
                </a:p>
              </p:txBody>
            </p:sp>
          </p:grpSp>
          <p:sp>
            <p:nvSpPr>
              <p:cNvPr id="4997" name="文本框 4996">
                <a:extLst>
                  <a:ext uri="{FF2B5EF4-FFF2-40B4-BE49-F238E27FC236}">
                    <a16:creationId xmlns:a16="http://schemas.microsoft.com/office/drawing/2014/main" id="{376CD8CC-7723-CC84-9397-50E7DAA282BF}"/>
                  </a:ext>
                </a:extLst>
              </p:cNvPr>
              <p:cNvSpPr txBox="1"/>
              <p:nvPr/>
            </p:nvSpPr>
            <p:spPr>
              <a:xfrm rot="16200000">
                <a:off x="20068827" y="26606656"/>
                <a:ext cx="2430465" cy="589274"/>
              </a:xfrm>
              <a:prstGeom prst="rect">
                <a:avLst/>
              </a:prstGeom>
              <a:noFill/>
            </p:spPr>
            <p:txBody>
              <a:bodyPr wrap="none" lIns="0" tIns="0" rIns="0" bIns="0" rtlCol="0">
                <a:spAutoFit/>
              </a:bodyPr>
              <a:lstStyle/>
              <a:p>
                <a:pPr algn="r"/>
                <a:r>
                  <a:rPr lang="en-US" altLang="zh-CN"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Viability (%)</a:t>
                </a:r>
                <a:endParaRPr lang="zh-CN" altLang="en-US"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nvGrpSpPr>
              <p:cNvPr id="4998" name="组合 4997">
                <a:extLst>
                  <a:ext uri="{FF2B5EF4-FFF2-40B4-BE49-F238E27FC236}">
                    <a16:creationId xmlns:a16="http://schemas.microsoft.com/office/drawing/2014/main" id="{A35BE598-CF58-1468-CB91-E8AAE4C14ADD}"/>
                  </a:ext>
                </a:extLst>
              </p:cNvPr>
              <p:cNvGrpSpPr/>
              <p:nvPr/>
            </p:nvGrpSpPr>
            <p:grpSpPr>
              <a:xfrm>
                <a:off x="21389700" y="24327105"/>
                <a:ext cx="772765" cy="5036978"/>
                <a:chOff x="19209811" y="19143483"/>
                <a:chExt cx="590114" cy="3846437"/>
              </a:xfrm>
            </p:grpSpPr>
            <p:sp>
              <p:nvSpPr>
                <p:cNvPr id="5016" name="文本框 5015">
                  <a:extLst>
                    <a:ext uri="{FF2B5EF4-FFF2-40B4-BE49-F238E27FC236}">
                      <a16:creationId xmlns:a16="http://schemas.microsoft.com/office/drawing/2014/main" id="{E23E0A1E-EC05-D95C-1414-AF809790C7D1}"/>
                    </a:ext>
                  </a:extLst>
                </p:cNvPr>
                <p:cNvSpPr txBox="1"/>
                <p:nvPr/>
              </p:nvSpPr>
              <p:spPr>
                <a:xfrm>
                  <a:off x="19209811" y="19143483"/>
                  <a:ext cx="590114"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100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17" name="文本框 5016">
                  <a:extLst>
                    <a:ext uri="{FF2B5EF4-FFF2-40B4-BE49-F238E27FC236}">
                      <a16:creationId xmlns:a16="http://schemas.microsoft.com/office/drawing/2014/main" id="{B12C691E-ADD4-0802-AB7C-7A6886BBE816}"/>
                    </a:ext>
                  </a:extLst>
                </p:cNvPr>
                <p:cNvSpPr txBox="1"/>
                <p:nvPr/>
              </p:nvSpPr>
              <p:spPr>
                <a:xfrm>
                  <a:off x="19406515" y="19832842"/>
                  <a:ext cx="393410"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80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18" name="文本框 5017">
                  <a:extLst>
                    <a:ext uri="{FF2B5EF4-FFF2-40B4-BE49-F238E27FC236}">
                      <a16:creationId xmlns:a16="http://schemas.microsoft.com/office/drawing/2014/main" id="{0C2F4ABC-DFC9-54AB-9D9E-9421FF6DEFC9}"/>
                    </a:ext>
                  </a:extLst>
                </p:cNvPr>
                <p:cNvSpPr txBox="1"/>
                <p:nvPr/>
              </p:nvSpPr>
              <p:spPr>
                <a:xfrm>
                  <a:off x="19406515" y="20522201"/>
                  <a:ext cx="393410"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60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19" name="文本框 5018">
                  <a:extLst>
                    <a:ext uri="{FF2B5EF4-FFF2-40B4-BE49-F238E27FC236}">
                      <a16:creationId xmlns:a16="http://schemas.microsoft.com/office/drawing/2014/main" id="{5BBCC138-58DD-F627-E2D3-D03CAD545486}"/>
                    </a:ext>
                  </a:extLst>
                </p:cNvPr>
                <p:cNvSpPr txBox="1"/>
                <p:nvPr/>
              </p:nvSpPr>
              <p:spPr>
                <a:xfrm>
                  <a:off x="19406515" y="21211560"/>
                  <a:ext cx="393410"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40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20" name="文本框 5019">
                  <a:extLst>
                    <a:ext uri="{FF2B5EF4-FFF2-40B4-BE49-F238E27FC236}">
                      <a16:creationId xmlns:a16="http://schemas.microsoft.com/office/drawing/2014/main" id="{6A47A800-31DF-7B65-4FEE-74AE5DD19CD2}"/>
                    </a:ext>
                  </a:extLst>
                </p:cNvPr>
                <p:cNvSpPr txBox="1"/>
                <p:nvPr/>
              </p:nvSpPr>
              <p:spPr>
                <a:xfrm>
                  <a:off x="19406515" y="21900919"/>
                  <a:ext cx="393410"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20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21" name="文本框 5020">
                  <a:extLst>
                    <a:ext uri="{FF2B5EF4-FFF2-40B4-BE49-F238E27FC236}">
                      <a16:creationId xmlns:a16="http://schemas.microsoft.com/office/drawing/2014/main" id="{74365658-939F-0A30-EC99-2D07470C6A90}"/>
                    </a:ext>
                  </a:extLst>
                </p:cNvPr>
                <p:cNvSpPr txBox="1"/>
                <p:nvPr/>
              </p:nvSpPr>
              <p:spPr>
                <a:xfrm>
                  <a:off x="19603220" y="22590276"/>
                  <a:ext cx="196705" cy="399644"/>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grpSp>
            <p:nvGrpSpPr>
              <p:cNvPr id="4999" name="组合 4998">
                <a:extLst>
                  <a:ext uri="{FF2B5EF4-FFF2-40B4-BE49-F238E27FC236}">
                    <a16:creationId xmlns:a16="http://schemas.microsoft.com/office/drawing/2014/main" id="{2A2EA1CB-0C94-C59F-4C9C-DC53CA7ADEDF}"/>
                  </a:ext>
                </a:extLst>
              </p:cNvPr>
              <p:cNvGrpSpPr/>
              <p:nvPr/>
            </p:nvGrpSpPr>
            <p:grpSpPr>
              <a:xfrm>
                <a:off x="22641884" y="29161160"/>
                <a:ext cx="7051814" cy="523341"/>
                <a:chOff x="20094588" y="22788820"/>
                <a:chExt cx="5385048" cy="399643"/>
              </a:xfrm>
            </p:grpSpPr>
            <p:sp>
              <p:nvSpPr>
                <p:cNvPr id="5010" name="文本框 5009">
                  <a:extLst>
                    <a:ext uri="{FF2B5EF4-FFF2-40B4-BE49-F238E27FC236}">
                      <a16:creationId xmlns:a16="http://schemas.microsoft.com/office/drawing/2014/main" id="{5ED28138-4DDC-0FC7-952D-94ADBF460F57}"/>
                    </a:ext>
                  </a:extLst>
                </p:cNvPr>
                <p:cNvSpPr txBox="1"/>
                <p:nvPr/>
              </p:nvSpPr>
              <p:spPr>
                <a:xfrm>
                  <a:off x="20094588" y="22788820"/>
                  <a:ext cx="196705" cy="399643"/>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11" name="文本框 5010">
                  <a:extLst>
                    <a:ext uri="{FF2B5EF4-FFF2-40B4-BE49-F238E27FC236}">
                      <a16:creationId xmlns:a16="http://schemas.microsoft.com/office/drawing/2014/main" id="{DA0EBDBD-0223-DC39-3260-DF96AFAC031E}"/>
                    </a:ext>
                  </a:extLst>
                </p:cNvPr>
                <p:cNvSpPr txBox="1"/>
                <p:nvPr/>
              </p:nvSpPr>
              <p:spPr>
                <a:xfrm>
                  <a:off x="20976538" y="22788820"/>
                  <a:ext cx="393410" cy="399643"/>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30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12" name="文本框 5011">
                  <a:extLst>
                    <a:ext uri="{FF2B5EF4-FFF2-40B4-BE49-F238E27FC236}">
                      <a16:creationId xmlns:a16="http://schemas.microsoft.com/office/drawing/2014/main" id="{AE454798-D1A8-8371-F849-338F9B9AADDA}"/>
                    </a:ext>
                  </a:extLst>
                </p:cNvPr>
                <p:cNvSpPr txBox="1"/>
                <p:nvPr/>
              </p:nvSpPr>
              <p:spPr>
                <a:xfrm>
                  <a:off x="21980654" y="22788820"/>
                  <a:ext cx="393410" cy="399643"/>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60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13" name="文本框 5012">
                  <a:extLst>
                    <a:ext uri="{FF2B5EF4-FFF2-40B4-BE49-F238E27FC236}">
                      <a16:creationId xmlns:a16="http://schemas.microsoft.com/office/drawing/2014/main" id="{8DE91DF2-27EB-4C5E-FCC3-952372055125}"/>
                    </a:ext>
                  </a:extLst>
                </p:cNvPr>
                <p:cNvSpPr txBox="1"/>
                <p:nvPr/>
              </p:nvSpPr>
              <p:spPr>
                <a:xfrm>
                  <a:off x="22984774" y="22788820"/>
                  <a:ext cx="393410" cy="399643"/>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90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14" name="文本框 5013">
                  <a:extLst>
                    <a:ext uri="{FF2B5EF4-FFF2-40B4-BE49-F238E27FC236}">
                      <a16:creationId xmlns:a16="http://schemas.microsoft.com/office/drawing/2014/main" id="{5726CB7B-5602-8B66-11FC-B02FD52C6104}"/>
                    </a:ext>
                  </a:extLst>
                </p:cNvPr>
                <p:cNvSpPr txBox="1"/>
                <p:nvPr/>
              </p:nvSpPr>
              <p:spPr>
                <a:xfrm>
                  <a:off x="23883941" y="22788820"/>
                  <a:ext cx="590115" cy="399643"/>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120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15" name="文本框 5014">
                  <a:extLst>
                    <a:ext uri="{FF2B5EF4-FFF2-40B4-BE49-F238E27FC236}">
                      <a16:creationId xmlns:a16="http://schemas.microsoft.com/office/drawing/2014/main" id="{D451A81F-2C3F-2B08-E568-A10536D1DD37}"/>
                    </a:ext>
                  </a:extLst>
                </p:cNvPr>
                <p:cNvSpPr txBox="1"/>
                <p:nvPr/>
              </p:nvSpPr>
              <p:spPr>
                <a:xfrm>
                  <a:off x="24889521" y="22788820"/>
                  <a:ext cx="590115" cy="399643"/>
                </a:xfrm>
                <a:prstGeom prst="rect">
                  <a:avLst/>
                </a:prstGeom>
                <a:noFill/>
              </p:spPr>
              <p:txBody>
                <a:bodyPr wrap="none" lIns="0" tIns="0" rIns="0" bIns="0" rtlCol="0">
                  <a:spAutoFit/>
                </a:bodyPr>
                <a:lstStyle/>
                <a:p>
                  <a:pPr algn="r"/>
                  <a:r>
                    <a:rPr lang="en-US" altLang="zh-CN"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150</a:t>
                  </a:r>
                  <a:endParaRPr lang="zh-CN" altLang="en-US" sz="3174"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sp>
            <p:nvSpPr>
              <p:cNvPr id="5000" name="文本框 4999">
                <a:extLst>
                  <a:ext uri="{FF2B5EF4-FFF2-40B4-BE49-F238E27FC236}">
                    <a16:creationId xmlns:a16="http://schemas.microsoft.com/office/drawing/2014/main" id="{F8F3356F-ADFE-7121-3DAF-3B10E699E0DC}"/>
                  </a:ext>
                </a:extLst>
              </p:cNvPr>
              <p:cNvSpPr txBox="1"/>
              <p:nvPr/>
            </p:nvSpPr>
            <p:spPr>
              <a:xfrm>
                <a:off x="23334634" y="29577673"/>
                <a:ext cx="5489806" cy="553981"/>
              </a:xfrm>
              <a:prstGeom prst="rect">
                <a:avLst/>
              </a:prstGeom>
              <a:noFill/>
            </p:spPr>
            <p:txBody>
              <a:bodyPr wrap="none" lIns="0" tIns="0" rIns="0" bIns="0" rtlCol="0">
                <a:spAutoFit/>
              </a:bodyPr>
              <a:lstStyle/>
              <a:p>
                <a:pPr algn="r"/>
                <a:r>
                  <a:rPr lang="en-US" altLang="zh-CN"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Time by heat shock (min)</a:t>
                </a:r>
                <a:endParaRPr lang="zh-CN" altLang="en-US" sz="336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nvGrpSpPr>
              <p:cNvPr id="5001" name="组合 5000">
                <a:extLst>
                  <a:ext uri="{FF2B5EF4-FFF2-40B4-BE49-F238E27FC236}">
                    <a16:creationId xmlns:a16="http://schemas.microsoft.com/office/drawing/2014/main" id="{7980B883-DAC5-9AA3-6FA1-5F8AB173ACCB}"/>
                  </a:ext>
                </a:extLst>
              </p:cNvPr>
              <p:cNvGrpSpPr/>
              <p:nvPr/>
            </p:nvGrpSpPr>
            <p:grpSpPr>
              <a:xfrm>
                <a:off x="26797415" y="24481318"/>
                <a:ext cx="2822113" cy="1476092"/>
                <a:chOff x="23999916" y="19377717"/>
                <a:chExt cx="2155078" cy="1127204"/>
              </a:xfrm>
            </p:grpSpPr>
            <p:sp>
              <p:nvSpPr>
                <p:cNvPr id="5002" name="矩形 5001">
                  <a:extLst>
                    <a:ext uri="{FF2B5EF4-FFF2-40B4-BE49-F238E27FC236}">
                      <a16:creationId xmlns:a16="http://schemas.microsoft.com/office/drawing/2014/main" id="{0F315A64-FF54-A44C-E2D6-60BDF901DFFF}"/>
                    </a:ext>
                  </a:extLst>
                </p:cNvPr>
                <p:cNvSpPr/>
                <p:nvPr/>
              </p:nvSpPr>
              <p:spPr>
                <a:xfrm>
                  <a:off x="23999916" y="19478625"/>
                  <a:ext cx="161922" cy="161922"/>
                </a:xfrm>
                <a:prstGeom prst="rect">
                  <a:avLst/>
                </a:prstGeom>
                <a:solidFill>
                  <a:srgbClr val="B2E7CA"/>
                </a:solidFill>
                <a:ln>
                  <a:solidFill>
                    <a:srgbClr val="65A7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5003" name="矩形 5002">
                  <a:extLst>
                    <a:ext uri="{FF2B5EF4-FFF2-40B4-BE49-F238E27FC236}">
                      <a16:creationId xmlns:a16="http://schemas.microsoft.com/office/drawing/2014/main" id="{0E58455A-6623-302A-16BD-2C944459327B}"/>
                    </a:ext>
                  </a:extLst>
                </p:cNvPr>
                <p:cNvSpPr/>
                <p:nvPr/>
              </p:nvSpPr>
              <p:spPr>
                <a:xfrm>
                  <a:off x="23999916" y="19727271"/>
                  <a:ext cx="161922" cy="161922"/>
                </a:xfrm>
                <a:prstGeom prst="rect">
                  <a:avLst/>
                </a:prstGeom>
                <a:solidFill>
                  <a:srgbClr val="B2D4EC"/>
                </a:solidFill>
                <a:ln>
                  <a:solidFill>
                    <a:srgbClr val="027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5004" name="矩形 5003">
                  <a:extLst>
                    <a:ext uri="{FF2B5EF4-FFF2-40B4-BE49-F238E27FC236}">
                      <a16:creationId xmlns:a16="http://schemas.microsoft.com/office/drawing/2014/main" id="{DF3B159B-FC1A-EAD9-CDA0-83C1EC930FCA}"/>
                    </a:ext>
                  </a:extLst>
                </p:cNvPr>
                <p:cNvSpPr/>
                <p:nvPr/>
              </p:nvSpPr>
              <p:spPr>
                <a:xfrm>
                  <a:off x="23999916" y="19975917"/>
                  <a:ext cx="161922" cy="161922"/>
                </a:xfrm>
                <a:prstGeom prst="rect">
                  <a:avLst/>
                </a:prstGeom>
                <a:solidFill>
                  <a:srgbClr val="FFECB2"/>
                </a:solidFill>
                <a:ln>
                  <a:solidFill>
                    <a:srgbClr val="F4AD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5005" name="矩形 5004">
                  <a:extLst>
                    <a:ext uri="{FF2B5EF4-FFF2-40B4-BE49-F238E27FC236}">
                      <a16:creationId xmlns:a16="http://schemas.microsoft.com/office/drawing/2014/main" id="{53612B3D-1401-5369-2E0F-4EF086158FF2}"/>
                    </a:ext>
                  </a:extLst>
                </p:cNvPr>
                <p:cNvSpPr/>
                <p:nvPr/>
              </p:nvSpPr>
              <p:spPr>
                <a:xfrm>
                  <a:off x="23999916" y="20224563"/>
                  <a:ext cx="161922" cy="161922"/>
                </a:xfrm>
                <a:prstGeom prst="rect">
                  <a:avLst/>
                </a:prstGeom>
                <a:solidFill>
                  <a:srgbClr val="999999"/>
                </a:solidFill>
                <a:ln>
                  <a:solidFill>
                    <a:srgbClr val="0A0A0A"/>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5006" name="文本框 5005">
                  <a:extLst>
                    <a:ext uri="{FF2B5EF4-FFF2-40B4-BE49-F238E27FC236}">
                      <a16:creationId xmlns:a16="http://schemas.microsoft.com/office/drawing/2014/main" id="{87BBB140-CC88-6F6E-9BB3-580C16C89D42}"/>
                    </a:ext>
                  </a:extLst>
                </p:cNvPr>
                <p:cNvSpPr txBox="1"/>
                <p:nvPr/>
              </p:nvSpPr>
              <p:spPr>
                <a:xfrm>
                  <a:off x="24325667" y="20152386"/>
                  <a:ext cx="710200" cy="352535"/>
                </a:xfrm>
                <a:prstGeom prst="rect">
                  <a:avLst/>
                </a:prstGeom>
                <a:noFill/>
              </p:spPr>
              <p:txBody>
                <a:bodyPr wrap="square" lIns="0" tIns="0" rIns="0" bIns="0" rtlCol="0">
                  <a:spAutoFit/>
                </a:bodyPr>
                <a:lstStyle/>
                <a:p>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NC</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07" name="文本框 5006">
                  <a:extLst>
                    <a:ext uri="{FF2B5EF4-FFF2-40B4-BE49-F238E27FC236}">
                      <a16:creationId xmlns:a16="http://schemas.microsoft.com/office/drawing/2014/main" id="{9317B033-DF32-6272-0F1D-605935E3490D}"/>
                    </a:ext>
                  </a:extLst>
                </p:cNvPr>
                <p:cNvSpPr txBox="1"/>
                <p:nvPr/>
              </p:nvSpPr>
              <p:spPr>
                <a:xfrm>
                  <a:off x="24325657" y="19635940"/>
                  <a:ext cx="792739" cy="352535"/>
                </a:xfrm>
                <a:prstGeom prst="rect">
                  <a:avLst/>
                </a:prstGeom>
                <a:noFill/>
              </p:spPr>
              <p:txBody>
                <a:bodyPr wrap="square" lIns="0" tIns="0" rIns="0" bIns="0" rtlCol="0">
                  <a:spAutoFit/>
                </a:bodyPr>
                <a:lstStyle/>
                <a:p>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OCT</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08" name="文本框 5007">
                  <a:extLst>
                    <a:ext uri="{FF2B5EF4-FFF2-40B4-BE49-F238E27FC236}">
                      <a16:creationId xmlns:a16="http://schemas.microsoft.com/office/drawing/2014/main" id="{869976BE-8F45-1BB4-D305-E075CA07A6DD}"/>
                    </a:ext>
                  </a:extLst>
                </p:cNvPr>
                <p:cNvSpPr txBox="1"/>
                <p:nvPr/>
              </p:nvSpPr>
              <p:spPr>
                <a:xfrm>
                  <a:off x="24325667" y="19894164"/>
                  <a:ext cx="1829327" cy="352535"/>
                </a:xfrm>
                <a:prstGeom prst="rect">
                  <a:avLst/>
                </a:prstGeom>
                <a:noFill/>
              </p:spPr>
              <p:txBody>
                <a:bodyPr wrap="square" lIns="0" tIns="0" rIns="0" bIns="0" rtlCol="0">
                  <a:spAutoFit/>
                </a:bodyPr>
                <a:lstStyle/>
                <a:p>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OCT (+25%)</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009" name="文本框 5008">
                  <a:extLst>
                    <a:ext uri="{FF2B5EF4-FFF2-40B4-BE49-F238E27FC236}">
                      <a16:creationId xmlns:a16="http://schemas.microsoft.com/office/drawing/2014/main" id="{91EC54E0-ABEC-4CBC-2B0A-40F54D04B092}"/>
                    </a:ext>
                  </a:extLst>
                </p:cNvPr>
                <p:cNvSpPr txBox="1"/>
                <p:nvPr/>
              </p:nvSpPr>
              <p:spPr>
                <a:xfrm>
                  <a:off x="24325658" y="19377717"/>
                  <a:ext cx="1829335" cy="352535"/>
                </a:xfrm>
                <a:prstGeom prst="rect">
                  <a:avLst/>
                </a:prstGeom>
                <a:noFill/>
              </p:spPr>
              <p:txBody>
                <a:bodyPr wrap="square" lIns="0" tIns="0" rIns="0" bIns="0" rtlCol="0">
                  <a:spAutoFit/>
                </a:bodyPr>
                <a:lstStyle/>
                <a:p>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OCT (-25%)</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grpSp>
        <p:sp>
          <p:nvSpPr>
            <p:cNvPr id="5246" name="文本框 5245">
              <a:extLst>
                <a:ext uri="{FF2B5EF4-FFF2-40B4-BE49-F238E27FC236}">
                  <a16:creationId xmlns:a16="http://schemas.microsoft.com/office/drawing/2014/main" id="{E6278DED-9783-D456-B4E1-52AC1203594A}"/>
                </a:ext>
              </a:extLst>
            </p:cNvPr>
            <p:cNvSpPr txBox="1"/>
            <p:nvPr/>
          </p:nvSpPr>
          <p:spPr>
            <a:xfrm>
              <a:off x="15284009" y="23943848"/>
              <a:ext cx="6661591" cy="6032421"/>
            </a:xfrm>
            <a:prstGeom prst="rect">
              <a:avLst/>
            </a:prstGeom>
            <a:noFill/>
          </p:spPr>
          <p:txBody>
            <a:bodyPr wrap="square" lIns="0" tIns="0" rIns="0" bIns="0" rtlCol="0">
              <a:spAutoFit/>
            </a:bodyPr>
            <a:lstStyle/>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Threshold optimization</a:t>
              </a:r>
              <a:r>
                <a:rPr lang="zh-CN" altLang="en-US" sz="2800" b="1" dirty="0">
                  <a:solidFill>
                    <a:srgbClr val="000000"/>
                  </a:solidFill>
                  <a:latin typeface="Arial" panose="020B0604020202020204" pitchFamily="34" charset="0"/>
                  <a:ea typeface="等线" panose="02010600030101010101" pitchFamily="2" charset="-122"/>
                  <a:cs typeface="Arial" panose="020B0604020202020204" pitchFamily="34" charset="0"/>
                </a:rPr>
                <a:t>：</a:t>
              </a:r>
            </a:p>
            <a:p>
              <a:pPr algn="just"/>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The viability threshold can directly impact the viability estimation by OCT. We tested several thresholds (examples of current threshold +25% and -25% are shown on the right) across all datasets, finding consistent decreasing tendency of viability. The threshold implemented in this study was selected to best match the readouts of NC. This degree of flexibility allows users to optimize the protocol based on their specific measurement and sample conditions, which is not available in conventional assays. </a:t>
              </a:r>
            </a:p>
          </p:txBody>
        </p:sp>
      </p:grpSp>
      <p:grpSp>
        <p:nvGrpSpPr>
          <p:cNvPr id="5333" name="组合 5332">
            <a:extLst>
              <a:ext uri="{FF2B5EF4-FFF2-40B4-BE49-F238E27FC236}">
                <a16:creationId xmlns:a16="http://schemas.microsoft.com/office/drawing/2014/main" id="{B6335F3C-3A45-76A0-D236-BC08152CED9C}"/>
              </a:ext>
            </a:extLst>
          </p:cNvPr>
          <p:cNvGrpSpPr/>
          <p:nvPr/>
        </p:nvGrpSpPr>
        <p:grpSpPr>
          <a:xfrm>
            <a:off x="7464554" y="11224581"/>
            <a:ext cx="7468603" cy="4168191"/>
            <a:chOff x="7895425" y="9680943"/>
            <a:chExt cx="8001823" cy="4465777"/>
          </a:xfrm>
        </p:grpSpPr>
        <p:sp>
          <p:nvSpPr>
            <p:cNvPr id="5267" name="矩形 5266">
              <a:extLst>
                <a:ext uri="{FF2B5EF4-FFF2-40B4-BE49-F238E27FC236}">
                  <a16:creationId xmlns:a16="http://schemas.microsoft.com/office/drawing/2014/main" id="{A5BF9AF8-D504-1852-2B68-CF5521F57DD7}"/>
                </a:ext>
              </a:extLst>
            </p:cNvPr>
            <p:cNvSpPr/>
            <p:nvPr/>
          </p:nvSpPr>
          <p:spPr>
            <a:xfrm>
              <a:off x="8143076" y="11004286"/>
              <a:ext cx="7656104" cy="2963776"/>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68" name="等腰三角形 5267">
              <a:extLst>
                <a:ext uri="{FF2B5EF4-FFF2-40B4-BE49-F238E27FC236}">
                  <a16:creationId xmlns:a16="http://schemas.microsoft.com/office/drawing/2014/main" id="{99040023-AB94-3D91-3647-D1154A75AACE}"/>
                </a:ext>
              </a:extLst>
            </p:cNvPr>
            <p:cNvSpPr/>
            <p:nvPr/>
          </p:nvSpPr>
          <p:spPr>
            <a:xfrm>
              <a:off x="14898167" y="10711245"/>
              <a:ext cx="316385" cy="46166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69" name="矩形: 剪去单角 5268">
              <a:extLst>
                <a:ext uri="{FF2B5EF4-FFF2-40B4-BE49-F238E27FC236}">
                  <a16:creationId xmlns:a16="http://schemas.microsoft.com/office/drawing/2014/main" id="{964D12E4-62DE-E467-343E-FC284B0C3CB9}"/>
                </a:ext>
              </a:extLst>
            </p:cNvPr>
            <p:cNvSpPr/>
            <p:nvPr/>
          </p:nvSpPr>
          <p:spPr>
            <a:xfrm rot="16200000" flipH="1" flipV="1">
              <a:off x="14585553" y="11541075"/>
              <a:ext cx="941613" cy="316384"/>
            </a:xfrm>
            <a:prstGeom prst="snip1Rect">
              <a:avLst>
                <a:gd name="adj" fmla="val 50000"/>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dirty="0"/>
            </a:p>
          </p:txBody>
        </p:sp>
        <p:sp>
          <p:nvSpPr>
            <p:cNvPr id="5270" name="矩形 5269">
              <a:extLst>
                <a:ext uri="{FF2B5EF4-FFF2-40B4-BE49-F238E27FC236}">
                  <a16:creationId xmlns:a16="http://schemas.microsoft.com/office/drawing/2014/main" id="{7BEE5FC3-D33E-8542-2B52-D71FA0081E0B}"/>
                </a:ext>
              </a:extLst>
            </p:cNvPr>
            <p:cNvSpPr/>
            <p:nvPr/>
          </p:nvSpPr>
          <p:spPr>
            <a:xfrm>
              <a:off x="11357867" y="12389997"/>
              <a:ext cx="990600" cy="203200"/>
            </a:xfrm>
            <a:prstGeom prst="rect">
              <a:avLst/>
            </a:prstGeom>
            <a:solidFill>
              <a:schemeClr val="tx2">
                <a:lumMod val="50000"/>
                <a:lumOff val="5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71" name="文本框 5270">
              <a:extLst>
                <a:ext uri="{FF2B5EF4-FFF2-40B4-BE49-F238E27FC236}">
                  <a16:creationId xmlns:a16="http://schemas.microsoft.com/office/drawing/2014/main" id="{180CF8DF-6B07-F8B4-B40F-0125950C4F86}"/>
                </a:ext>
              </a:extLst>
            </p:cNvPr>
            <p:cNvSpPr txBox="1"/>
            <p:nvPr/>
          </p:nvSpPr>
          <p:spPr>
            <a:xfrm>
              <a:off x="11173192" y="11893408"/>
              <a:ext cx="1351633" cy="461650"/>
            </a:xfrm>
            <a:prstGeom prst="rect">
              <a:avLst/>
            </a:prstGeom>
            <a:noFill/>
          </p:spPr>
          <p:txBody>
            <a:bodyPr wrap="none" lIns="0" tIns="0" rIns="0" bIns="0" rtlCol="0">
              <a:spAutoFit/>
            </a:bodyPr>
            <a:lstStyle/>
            <a:p>
              <a:pPr algn="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Coupler</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272" name="矩形: 圆角 5271">
              <a:extLst>
                <a:ext uri="{FF2B5EF4-FFF2-40B4-BE49-F238E27FC236}">
                  <a16:creationId xmlns:a16="http://schemas.microsoft.com/office/drawing/2014/main" id="{5B1FC2C3-3F48-E362-9E0A-A4854EED80D2}"/>
                </a:ext>
              </a:extLst>
            </p:cNvPr>
            <p:cNvSpPr/>
            <p:nvPr/>
          </p:nvSpPr>
          <p:spPr>
            <a:xfrm>
              <a:off x="8840667" y="12749136"/>
              <a:ext cx="888769" cy="813565"/>
            </a:xfrm>
            <a:prstGeom prst="roundRect">
              <a:avLst/>
            </a:prstGeom>
            <a:solidFill>
              <a:schemeClr val="bg2">
                <a:lumMod val="9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73" name="文本框 5272">
              <a:extLst>
                <a:ext uri="{FF2B5EF4-FFF2-40B4-BE49-F238E27FC236}">
                  <a16:creationId xmlns:a16="http://schemas.microsoft.com/office/drawing/2014/main" id="{1423ADB0-3129-83F6-0F69-B21AF3D2D0CA}"/>
                </a:ext>
              </a:extLst>
            </p:cNvPr>
            <p:cNvSpPr txBox="1"/>
            <p:nvPr/>
          </p:nvSpPr>
          <p:spPr>
            <a:xfrm>
              <a:off x="8230569" y="13483087"/>
              <a:ext cx="2100441" cy="461650"/>
            </a:xfrm>
            <a:prstGeom prst="rect">
              <a:avLst/>
            </a:prstGeom>
            <a:noFill/>
          </p:spPr>
          <p:txBody>
            <a:bodyPr wrap="none" lIns="0" tIns="0" rIns="0" bIns="0" rtlCol="0">
              <a:spAutoFit/>
            </a:bodyPr>
            <a:lstStyle/>
            <a:p>
              <a:pPr algn="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Light source</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nvGrpSpPr>
            <p:cNvPr id="5274" name="组合 5273">
              <a:extLst>
                <a:ext uri="{FF2B5EF4-FFF2-40B4-BE49-F238E27FC236}">
                  <a16:creationId xmlns:a16="http://schemas.microsoft.com/office/drawing/2014/main" id="{FC927C67-1EF0-920F-6130-4FD0E5BE3293}"/>
                </a:ext>
              </a:extLst>
            </p:cNvPr>
            <p:cNvGrpSpPr/>
            <p:nvPr/>
          </p:nvGrpSpPr>
          <p:grpSpPr>
            <a:xfrm>
              <a:off x="13792557" y="12851515"/>
              <a:ext cx="1559129" cy="800327"/>
              <a:chOff x="15617372" y="27077516"/>
              <a:chExt cx="1559129" cy="800327"/>
            </a:xfrm>
          </p:grpSpPr>
          <p:sp>
            <p:nvSpPr>
              <p:cNvPr id="5319" name="等腰三角形 5318">
                <a:extLst>
                  <a:ext uri="{FF2B5EF4-FFF2-40B4-BE49-F238E27FC236}">
                    <a16:creationId xmlns:a16="http://schemas.microsoft.com/office/drawing/2014/main" id="{D9EF9864-50A6-6EAC-49A8-D986911AF609}"/>
                  </a:ext>
                </a:extLst>
              </p:cNvPr>
              <p:cNvSpPr/>
              <p:nvPr/>
            </p:nvSpPr>
            <p:spPr>
              <a:xfrm rot="5400000">
                <a:off x="16507201" y="27205960"/>
                <a:ext cx="619649" cy="544679"/>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320" name="等腰三角形 5319">
                <a:extLst>
                  <a:ext uri="{FF2B5EF4-FFF2-40B4-BE49-F238E27FC236}">
                    <a16:creationId xmlns:a16="http://schemas.microsoft.com/office/drawing/2014/main" id="{191156E2-BAFC-A00B-36D5-464E84C520DB}"/>
                  </a:ext>
                </a:extLst>
              </p:cNvPr>
              <p:cNvSpPr/>
              <p:nvPr/>
            </p:nvSpPr>
            <p:spPr>
              <a:xfrm rot="16200000">
                <a:off x="15429220" y="27302651"/>
                <a:ext cx="708550" cy="332245"/>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321" name="矩形 5320">
                <a:extLst>
                  <a:ext uri="{FF2B5EF4-FFF2-40B4-BE49-F238E27FC236}">
                    <a16:creationId xmlns:a16="http://schemas.microsoft.com/office/drawing/2014/main" id="{5BD4CA94-A265-8265-4ABC-38F03D2D67BF}"/>
                  </a:ext>
                </a:extLst>
              </p:cNvPr>
              <p:cNvSpPr/>
              <p:nvPr/>
            </p:nvSpPr>
            <p:spPr>
              <a:xfrm>
                <a:off x="15963900" y="27203400"/>
                <a:ext cx="485775" cy="53816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322" name="椭圆 5321">
                <a:extLst>
                  <a:ext uri="{FF2B5EF4-FFF2-40B4-BE49-F238E27FC236}">
                    <a16:creationId xmlns:a16="http://schemas.microsoft.com/office/drawing/2014/main" id="{A5B0F6A6-FDFC-4F60-A7C5-FE525BDCA2CF}"/>
                  </a:ext>
                </a:extLst>
              </p:cNvPr>
              <p:cNvSpPr/>
              <p:nvPr/>
            </p:nvSpPr>
            <p:spPr>
              <a:xfrm>
                <a:off x="15851937" y="27079487"/>
                <a:ext cx="188163" cy="798356"/>
              </a:xfrm>
              <a:prstGeom prst="ellipse">
                <a:avLst/>
              </a:prstGeom>
              <a:solidFill>
                <a:srgbClr val="CDE6FB"/>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323" name="椭圆 5322">
                <a:extLst>
                  <a:ext uri="{FF2B5EF4-FFF2-40B4-BE49-F238E27FC236}">
                    <a16:creationId xmlns:a16="http://schemas.microsoft.com/office/drawing/2014/main" id="{19EDC53F-F80D-D50C-0789-6796A89D6DE2}"/>
                  </a:ext>
                </a:extLst>
              </p:cNvPr>
              <p:cNvSpPr/>
              <p:nvPr/>
            </p:nvSpPr>
            <p:spPr>
              <a:xfrm>
                <a:off x="16428602" y="27077516"/>
                <a:ext cx="188163" cy="798356"/>
              </a:xfrm>
              <a:prstGeom prst="ellipse">
                <a:avLst/>
              </a:prstGeom>
              <a:solidFill>
                <a:srgbClr val="CDE6FB"/>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324" name="矩形 5323">
                <a:extLst>
                  <a:ext uri="{FF2B5EF4-FFF2-40B4-BE49-F238E27FC236}">
                    <a16:creationId xmlns:a16="http://schemas.microsoft.com/office/drawing/2014/main" id="{78B3BB1D-0894-05CE-DB10-D1C9554D3CD5}"/>
                  </a:ext>
                </a:extLst>
              </p:cNvPr>
              <p:cNvSpPr/>
              <p:nvPr/>
            </p:nvSpPr>
            <p:spPr>
              <a:xfrm>
                <a:off x="17062201" y="27168475"/>
                <a:ext cx="114300" cy="619649"/>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grpSp>
        <p:sp>
          <p:nvSpPr>
            <p:cNvPr id="5275" name="文本框 5274">
              <a:extLst>
                <a:ext uri="{FF2B5EF4-FFF2-40B4-BE49-F238E27FC236}">
                  <a16:creationId xmlns:a16="http://schemas.microsoft.com/office/drawing/2014/main" id="{D6641D32-94F3-302C-BA92-12A8AAC584B2}"/>
                </a:ext>
              </a:extLst>
            </p:cNvPr>
            <p:cNvSpPr txBox="1"/>
            <p:nvPr/>
          </p:nvSpPr>
          <p:spPr>
            <a:xfrm>
              <a:off x="13081719" y="13529257"/>
              <a:ext cx="2550413" cy="461650"/>
            </a:xfrm>
            <a:prstGeom prst="rect">
              <a:avLst/>
            </a:prstGeom>
            <a:noFill/>
          </p:spPr>
          <p:txBody>
            <a:bodyPr wrap="none" lIns="0" tIns="0" rIns="0" bIns="0" rtlCol="0">
              <a:spAutoFit/>
            </a:bodyPr>
            <a:lstStyle/>
            <a:p>
              <a:pPr algn="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Reference arm</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276" name="等腰三角形 5275">
              <a:extLst>
                <a:ext uri="{FF2B5EF4-FFF2-40B4-BE49-F238E27FC236}">
                  <a16:creationId xmlns:a16="http://schemas.microsoft.com/office/drawing/2014/main" id="{C7098A76-F080-92A7-7FEA-C877D1A15BEE}"/>
                </a:ext>
              </a:extLst>
            </p:cNvPr>
            <p:cNvSpPr/>
            <p:nvPr/>
          </p:nvSpPr>
          <p:spPr>
            <a:xfrm rot="16200000">
              <a:off x="13864954" y="11862071"/>
              <a:ext cx="487031" cy="332245"/>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77" name="任意多边形: 形状 5276">
              <a:extLst>
                <a:ext uri="{FF2B5EF4-FFF2-40B4-BE49-F238E27FC236}">
                  <a16:creationId xmlns:a16="http://schemas.microsoft.com/office/drawing/2014/main" id="{ECD0CA2E-1223-7CA3-22E2-DE7FE52FD8AD}"/>
                </a:ext>
              </a:extLst>
            </p:cNvPr>
            <p:cNvSpPr/>
            <p:nvPr/>
          </p:nvSpPr>
          <p:spPr>
            <a:xfrm>
              <a:off x="9729436" y="12533604"/>
              <a:ext cx="4076700" cy="708550"/>
            </a:xfrm>
            <a:custGeom>
              <a:avLst/>
              <a:gdLst>
                <a:gd name="connsiteX0" fmla="*/ 0 w 4076700"/>
                <a:gd name="connsiteY0" fmla="*/ 468312 h 608012"/>
                <a:gd name="connsiteX1" fmla="*/ 901700 w 4076700"/>
                <a:gd name="connsiteY1" fmla="*/ 506412 h 608012"/>
                <a:gd name="connsiteX2" fmla="*/ 1308100 w 4076700"/>
                <a:gd name="connsiteY2" fmla="*/ 61912 h 608012"/>
                <a:gd name="connsiteX3" fmla="*/ 2120900 w 4076700"/>
                <a:gd name="connsiteY3" fmla="*/ 11112 h 608012"/>
                <a:gd name="connsiteX4" fmla="*/ 2870200 w 4076700"/>
                <a:gd name="connsiteY4" fmla="*/ 49212 h 608012"/>
                <a:gd name="connsiteX5" fmla="*/ 3289300 w 4076700"/>
                <a:gd name="connsiteY5" fmla="*/ 481012 h 608012"/>
                <a:gd name="connsiteX6" fmla="*/ 4076700 w 4076700"/>
                <a:gd name="connsiteY6" fmla="*/ 608012 h 60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700" h="608012">
                  <a:moveTo>
                    <a:pt x="0" y="468312"/>
                  </a:moveTo>
                  <a:cubicBezTo>
                    <a:pt x="341841" y="521228"/>
                    <a:pt x="683683" y="574145"/>
                    <a:pt x="901700" y="506412"/>
                  </a:cubicBezTo>
                  <a:cubicBezTo>
                    <a:pt x="1119717" y="438679"/>
                    <a:pt x="1104900" y="144462"/>
                    <a:pt x="1308100" y="61912"/>
                  </a:cubicBezTo>
                  <a:cubicBezTo>
                    <a:pt x="1511300" y="-20638"/>
                    <a:pt x="1860550" y="13229"/>
                    <a:pt x="2120900" y="11112"/>
                  </a:cubicBezTo>
                  <a:cubicBezTo>
                    <a:pt x="2381250" y="8995"/>
                    <a:pt x="2675467" y="-29105"/>
                    <a:pt x="2870200" y="49212"/>
                  </a:cubicBezTo>
                  <a:cubicBezTo>
                    <a:pt x="3064933" y="127529"/>
                    <a:pt x="3088217" y="387879"/>
                    <a:pt x="3289300" y="481012"/>
                  </a:cubicBezTo>
                  <a:cubicBezTo>
                    <a:pt x="3490383" y="574145"/>
                    <a:pt x="3949700" y="567795"/>
                    <a:pt x="4076700" y="608012"/>
                  </a:cubicBezTo>
                </a:path>
              </a:pathLst>
            </a:cu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78" name="矩形: 剪去单角 5277">
              <a:extLst>
                <a:ext uri="{FF2B5EF4-FFF2-40B4-BE49-F238E27FC236}">
                  <a16:creationId xmlns:a16="http://schemas.microsoft.com/office/drawing/2014/main" id="{CB3A8C14-404D-F505-1813-C0D728666A94}"/>
                </a:ext>
              </a:extLst>
            </p:cNvPr>
            <p:cNvSpPr/>
            <p:nvPr/>
          </p:nvSpPr>
          <p:spPr>
            <a:xfrm flipV="1">
              <a:off x="14303011" y="11870002"/>
              <a:ext cx="883122" cy="316384"/>
            </a:xfrm>
            <a:prstGeom prst="snip1Rect">
              <a:avLst>
                <a:gd name="adj" fmla="val 50000"/>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dirty="0"/>
            </a:p>
          </p:txBody>
        </p:sp>
        <p:grpSp>
          <p:nvGrpSpPr>
            <p:cNvPr id="5279" name="组合 5278">
              <a:extLst>
                <a:ext uri="{FF2B5EF4-FFF2-40B4-BE49-F238E27FC236}">
                  <a16:creationId xmlns:a16="http://schemas.microsoft.com/office/drawing/2014/main" id="{A89DCEF1-2779-999A-7476-0F08C27AEDC0}"/>
                </a:ext>
              </a:extLst>
            </p:cNvPr>
            <p:cNvGrpSpPr/>
            <p:nvPr/>
          </p:nvGrpSpPr>
          <p:grpSpPr>
            <a:xfrm rot="3190099">
              <a:off x="15035732" y="11777407"/>
              <a:ext cx="129368" cy="619649"/>
              <a:chOff x="16255741" y="27087635"/>
              <a:chExt cx="129368" cy="619649"/>
            </a:xfrm>
          </p:grpSpPr>
          <p:sp>
            <p:nvSpPr>
              <p:cNvPr id="5317" name="矩形 5316">
                <a:extLst>
                  <a:ext uri="{FF2B5EF4-FFF2-40B4-BE49-F238E27FC236}">
                    <a16:creationId xmlns:a16="http://schemas.microsoft.com/office/drawing/2014/main" id="{4ECD6293-6EEF-BB35-47B9-AE9D0FDECB27}"/>
                  </a:ext>
                </a:extLst>
              </p:cNvPr>
              <p:cNvSpPr/>
              <p:nvPr/>
            </p:nvSpPr>
            <p:spPr>
              <a:xfrm>
                <a:off x="16266180" y="27087635"/>
                <a:ext cx="114300" cy="619649"/>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318" name="椭圆 5317">
                <a:extLst>
                  <a:ext uri="{FF2B5EF4-FFF2-40B4-BE49-F238E27FC236}">
                    <a16:creationId xmlns:a16="http://schemas.microsoft.com/office/drawing/2014/main" id="{96A1D60C-3920-747B-A0C4-57D209939E0D}"/>
                  </a:ext>
                </a:extLst>
              </p:cNvPr>
              <p:cNvSpPr/>
              <p:nvPr/>
            </p:nvSpPr>
            <p:spPr>
              <a:xfrm>
                <a:off x="16255741" y="27335996"/>
                <a:ext cx="129368" cy="12292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grpSp>
        <p:sp>
          <p:nvSpPr>
            <p:cNvPr id="5280" name="椭圆 5279">
              <a:extLst>
                <a:ext uri="{FF2B5EF4-FFF2-40B4-BE49-F238E27FC236}">
                  <a16:creationId xmlns:a16="http://schemas.microsoft.com/office/drawing/2014/main" id="{0F20A10E-A8FA-6A91-E424-D1209246DD76}"/>
                </a:ext>
              </a:extLst>
            </p:cNvPr>
            <p:cNvSpPr/>
            <p:nvPr/>
          </p:nvSpPr>
          <p:spPr>
            <a:xfrm>
              <a:off x="14180511" y="11654583"/>
              <a:ext cx="188163" cy="798356"/>
            </a:xfrm>
            <a:prstGeom prst="ellipse">
              <a:avLst/>
            </a:prstGeom>
            <a:solidFill>
              <a:srgbClr val="CDE6FB"/>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81" name="椭圆 5280">
              <a:extLst>
                <a:ext uri="{FF2B5EF4-FFF2-40B4-BE49-F238E27FC236}">
                  <a16:creationId xmlns:a16="http://schemas.microsoft.com/office/drawing/2014/main" id="{7E7C855E-E0B1-6CB5-4519-69BCFFFF4CA2}"/>
                </a:ext>
              </a:extLst>
            </p:cNvPr>
            <p:cNvSpPr/>
            <p:nvPr/>
          </p:nvSpPr>
          <p:spPr>
            <a:xfrm rot="5400000">
              <a:off x="14962277" y="10831159"/>
              <a:ext cx="188163" cy="798356"/>
            </a:xfrm>
            <a:prstGeom prst="ellipse">
              <a:avLst/>
            </a:prstGeom>
            <a:solidFill>
              <a:srgbClr val="CDE6FB"/>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82" name="文本框 5281">
              <a:extLst>
                <a:ext uri="{FF2B5EF4-FFF2-40B4-BE49-F238E27FC236}">
                  <a16:creationId xmlns:a16="http://schemas.microsoft.com/office/drawing/2014/main" id="{AEB56A9F-C4BF-173C-6629-C3FC216B8254}"/>
                </a:ext>
              </a:extLst>
            </p:cNvPr>
            <p:cNvSpPr txBox="1"/>
            <p:nvPr/>
          </p:nvSpPr>
          <p:spPr>
            <a:xfrm rot="19267892">
              <a:off x="14461460" y="12019480"/>
              <a:ext cx="1435788" cy="461650"/>
            </a:xfrm>
            <a:prstGeom prst="rect">
              <a:avLst/>
            </a:prstGeom>
            <a:noFill/>
          </p:spPr>
          <p:txBody>
            <a:bodyPr wrap="none" lIns="0" tIns="0" rIns="0" bIns="0" rtlCol="0">
              <a:spAutoFit/>
            </a:bodyPr>
            <a:lstStyle/>
            <a:p>
              <a:pPr algn="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Scanner</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283" name="文本框 5282">
              <a:extLst>
                <a:ext uri="{FF2B5EF4-FFF2-40B4-BE49-F238E27FC236}">
                  <a16:creationId xmlns:a16="http://schemas.microsoft.com/office/drawing/2014/main" id="{A623A327-EC18-08F6-ADD7-450D55786DBD}"/>
                </a:ext>
              </a:extLst>
            </p:cNvPr>
            <p:cNvSpPr txBox="1"/>
            <p:nvPr/>
          </p:nvSpPr>
          <p:spPr>
            <a:xfrm>
              <a:off x="10554046" y="13685070"/>
              <a:ext cx="2421603" cy="461650"/>
            </a:xfrm>
            <a:prstGeom prst="rect">
              <a:avLst/>
            </a:prstGeom>
            <a:solidFill>
              <a:schemeClr val="bg1"/>
            </a:solidFill>
          </p:spPr>
          <p:txBody>
            <a:bodyPr wrap="none" lIns="0" tIns="0" rIns="0" bIns="0" rtlCol="0">
              <a:spAutoFit/>
            </a:bodyPr>
            <a:lstStyle/>
            <a:p>
              <a:pPr algn="r"/>
              <a:r>
                <a:rPr lang="en-US" altLang="zh-CN" sz="2800" dirty="0">
                  <a:solidFill>
                    <a:srgbClr val="0070C0"/>
                  </a:solidFill>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Interferometer</a:t>
              </a:r>
              <a:endParaRPr lang="zh-CN" altLang="en-US" sz="2800" dirty="0">
                <a:solidFill>
                  <a:srgbClr val="0070C0"/>
                </a:solidFill>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nvGrpSpPr>
            <p:cNvPr id="5284" name="组合 5283">
              <a:extLst>
                <a:ext uri="{FF2B5EF4-FFF2-40B4-BE49-F238E27FC236}">
                  <a16:creationId xmlns:a16="http://schemas.microsoft.com/office/drawing/2014/main" id="{8E8C094E-29C6-FA43-12C9-D38A83E2A186}"/>
                </a:ext>
              </a:extLst>
            </p:cNvPr>
            <p:cNvGrpSpPr/>
            <p:nvPr/>
          </p:nvGrpSpPr>
          <p:grpSpPr>
            <a:xfrm>
              <a:off x="14659229" y="9736516"/>
              <a:ext cx="794257" cy="1004414"/>
              <a:chOff x="18077689" y="26350790"/>
              <a:chExt cx="794257" cy="1004414"/>
            </a:xfrm>
          </p:grpSpPr>
          <p:pic>
            <p:nvPicPr>
              <p:cNvPr id="5304" name="图片 5303">
                <a:extLst>
                  <a:ext uri="{FF2B5EF4-FFF2-40B4-BE49-F238E27FC236}">
                    <a16:creationId xmlns:a16="http://schemas.microsoft.com/office/drawing/2014/main" id="{4E2A1923-5522-6D7A-0F2C-DD0E43F96246}"/>
                  </a:ext>
                </a:extLst>
              </p:cNvPr>
              <p:cNvPicPr>
                <a:picLocks noChangeAspect="1"/>
              </p:cNvPicPr>
              <p:nvPr/>
            </p:nvPicPr>
            <p:blipFill rotWithShape="1">
              <a:blip r:embed="rId13"/>
              <a:srcRect t="36681"/>
              <a:stretch/>
            </p:blipFill>
            <p:spPr>
              <a:xfrm>
                <a:off x="18077689" y="26438522"/>
                <a:ext cx="794257" cy="916682"/>
              </a:xfrm>
              <a:prstGeom prst="rect">
                <a:avLst/>
              </a:prstGeom>
            </p:spPr>
          </p:pic>
          <p:pic>
            <p:nvPicPr>
              <p:cNvPr id="5305" name="图片 5304">
                <a:extLst>
                  <a:ext uri="{FF2B5EF4-FFF2-40B4-BE49-F238E27FC236}">
                    <a16:creationId xmlns:a16="http://schemas.microsoft.com/office/drawing/2014/main" id="{724210EB-D73C-2E2A-332F-01A6E87B646F}"/>
                  </a:ext>
                </a:extLst>
              </p:cNvPr>
              <p:cNvPicPr>
                <a:picLocks noChangeAspect="1"/>
              </p:cNvPicPr>
              <p:nvPr/>
            </p:nvPicPr>
            <p:blipFill>
              <a:blip r:embed="rId14"/>
              <a:stretch>
                <a:fillRect/>
              </a:stretch>
            </p:blipFill>
            <p:spPr>
              <a:xfrm>
                <a:off x="18284700" y="26994069"/>
                <a:ext cx="190118" cy="195998"/>
              </a:xfrm>
              <a:prstGeom prst="rect">
                <a:avLst/>
              </a:prstGeom>
            </p:spPr>
          </p:pic>
          <p:pic>
            <p:nvPicPr>
              <p:cNvPr id="5306" name="图片 5305">
                <a:extLst>
                  <a:ext uri="{FF2B5EF4-FFF2-40B4-BE49-F238E27FC236}">
                    <a16:creationId xmlns:a16="http://schemas.microsoft.com/office/drawing/2014/main" id="{35B54598-F17B-9232-9E17-977565E5B7EC}"/>
                  </a:ext>
                </a:extLst>
              </p:cNvPr>
              <p:cNvPicPr>
                <a:picLocks noChangeAspect="1"/>
              </p:cNvPicPr>
              <p:nvPr/>
            </p:nvPicPr>
            <p:blipFill>
              <a:blip r:embed="rId14"/>
              <a:stretch>
                <a:fillRect/>
              </a:stretch>
            </p:blipFill>
            <p:spPr>
              <a:xfrm>
                <a:off x="18407697" y="26928860"/>
                <a:ext cx="190118" cy="195998"/>
              </a:xfrm>
              <a:prstGeom prst="rect">
                <a:avLst/>
              </a:prstGeom>
            </p:spPr>
          </p:pic>
          <p:pic>
            <p:nvPicPr>
              <p:cNvPr id="5307" name="图片 5306">
                <a:extLst>
                  <a:ext uri="{FF2B5EF4-FFF2-40B4-BE49-F238E27FC236}">
                    <a16:creationId xmlns:a16="http://schemas.microsoft.com/office/drawing/2014/main" id="{FD755D96-DCEA-BE3E-7403-DC501F5DE99A}"/>
                  </a:ext>
                </a:extLst>
              </p:cNvPr>
              <p:cNvPicPr>
                <a:picLocks noChangeAspect="1"/>
              </p:cNvPicPr>
              <p:nvPr/>
            </p:nvPicPr>
            <p:blipFill>
              <a:blip r:embed="rId14"/>
              <a:stretch>
                <a:fillRect/>
              </a:stretch>
            </p:blipFill>
            <p:spPr>
              <a:xfrm>
                <a:off x="18357725" y="27115163"/>
                <a:ext cx="190118" cy="195998"/>
              </a:xfrm>
              <a:prstGeom prst="rect">
                <a:avLst/>
              </a:prstGeom>
            </p:spPr>
          </p:pic>
          <p:pic>
            <p:nvPicPr>
              <p:cNvPr id="5308" name="图片 5307">
                <a:extLst>
                  <a:ext uri="{FF2B5EF4-FFF2-40B4-BE49-F238E27FC236}">
                    <a16:creationId xmlns:a16="http://schemas.microsoft.com/office/drawing/2014/main" id="{D8F97539-FC40-1122-E8AA-85ABC9C32F5E}"/>
                  </a:ext>
                </a:extLst>
              </p:cNvPr>
              <p:cNvPicPr>
                <a:picLocks noChangeAspect="1"/>
              </p:cNvPicPr>
              <p:nvPr/>
            </p:nvPicPr>
            <p:blipFill>
              <a:blip r:embed="rId14"/>
              <a:stretch>
                <a:fillRect/>
              </a:stretch>
            </p:blipFill>
            <p:spPr>
              <a:xfrm>
                <a:off x="18440878" y="27079408"/>
                <a:ext cx="190118" cy="195998"/>
              </a:xfrm>
              <a:prstGeom prst="rect">
                <a:avLst/>
              </a:prstGeom>
            </p:spPr>
          </p:pic>
          <p:pic>
            <p:nvPicPr>
              <p:cNvPr id="5309" name="图片 5308">
                <a:extLst>
                  <a:ext uri="{FF2B5EF4-FFF2-40B4-BE49-F238E27FC236}">
                    <a16:creationId xmlns:a16="http://schemas.microsoft.com/office/drawing/2014/main" id="{7A38A79D-A2DA-2A89-38DC-2B9C8001EA9E}"/>
                  </a:ext>
                </a:extLst>
              </p:cNvPr>
              <p:cNvPicPr>
                <a:picLocks noChangeAspect="1"/>
              </p:cNvPicPr>
              <p:nvPr/>
            </p:nvPicPr>
            <p:blipFill>
              <a:blip r:embed="rId14"/>
              <a:stretch>
                <a:fillRect/>
              </a:stretch>
            </p:blipFill>
            <p:spPr>
              <a:xfrm>
                <a:off x="18522635" y="27004057"/>
                <a:ext cx="190118" cy="195998"/>
              </a:xfrm>
              <a:prstGeom prst="rect">
                <a:avLst/>
              </a:prstGeom>
            </p:spPr>
          </p:pic>
          <p:pic>
            <p:nvPicPr>
              <p:cNvPr id="5310" name="图片 5309">
                <a:extLst>
                  <a:ext uri="{FF2B5EF4-FFF2-40B4-BE49-F238E27FC236}">
                    <a16:creationId xmlns:a16="http://schemas.microsoft.com/office/drawing/2014/main" id="{FB3C50FD-4B92-25A6-B541-89DE3E6D0422}"/>
                  </a:ext>
                </a:extLst>
              </p:cNvPr>
              <p:cNvPicPr>
                <a:picLocks noChangeAspect="1"/>
              </p:cNvPicPr>
              <p:nvPr/>
            </p:nvPicPr>
            <p:blipFill>
              <a:blip r:embed="rId14"/>
              <a:stretch>
                <a:fillRect/>
              </a:stretch>
            </p:blipFill>
            <p:spPr>
              <a:xfrm>
                <a:off x="18205103" y="26906058"/>
                <a:ext cx="190118" cy="195998"/>
              </a:xfrm>
              <a:prstGeom prst="rect">
                <a:avLst/>
              </a:prstGeom>
            </p:spPr>
          </p:pic>
          <p:pic>
            <p:nvPicPr>
              <p:cNvPr id="5311" name="图片 5310">
                <a:extLst>
                  <a:ext uri="{FF2B5EF4-FFF2-40B4-BE49-F238E27FC236}">
                    <a16:creationId xmlns:a16="http://schemas.microsoft.com/office/drawing/2014/main" id="{3D03987C-A5E4-2CD6-C6AF-A5E10AF56539}"/>
                  </a:ext>
                </a:extLst>
              </p:cNvPr>
              <p:cNvPicPr>
                <a:picLocks noChangeAspect="1"/>
              </p:cNvPicPr>
              <p:nvPr/>
            </p:nvPicPr>
            <p:blipFill>
              <a:blip r:embed="rId14"/>
              <a:stretch>
                <a:fillRect/>
              </a:stretch>
            </p:blipFill>
            <p:spPr>
              <a:xfrm>
                <a:off x="18386522" y="26792604"/>
                <a:ext cx="190118" cy="195998"/>
              </a:xfrm>
              <a:prstGeom prst="rect">
                <a:avLst/>
              </a:prstGeom>
            </p:spPr>
          </p:pic>
          <p:pic>
            <p:nvPicPr>
              <p:cNvPr id="5312" name="图片 5311">
                <a:extLst>
                  <a:ext uri="{FF2B5EF4-FFF2-40B4-BE49-F238E27FC236}">
                    <a16:creationId xmlns:a16="http://schemas.microsoft.com/office/drawing/2014/main" id="{D56EC33F-162D-841C-7695-4FF194B381FE}"/>
                  </a:ext>
                </a:extLst>
              </p:cNvPr>
              <p:cNvPicPr>
                <a:picLocks noChangeAspect="1"/>
              </p:cNvPicPr>
              <p:nvPr/>
            </p:nvPicPr>
            <p:blipFill>
              <a:blip r:embed="rId14"/>
              <a:stretch>
                <a:fillRect/>
              </a:stretch>
            </p:blipFill>
            <p:spPr>
              <a:xfrm>
                <a:off x="18157574" y="26772034"/>
                <a:ext cx="190118" cy="195998"/>
              </a:xfrm>
              <a:prstGeom prst="rect">
                <a:avLst/>
              </a:prstGeom>
            </p:spPr>
          </p:pic>
          <p:pic>
            <p:nvPicPr>
              <p:cNvPr id="5313" name="图片 5312">
                <a:extLst>
                  <a:ext uri="{FF2B5EF4-FFF2-40B4-BE49-F238E27FC236}">
                    <a16:creationId xmlns:a16="http://schemas.microsoft.com/office/drawing/2014/main" id="{D3ABE2BC-EC3F-1C30-C8AA-994F9524CA1A}"/>
                  </a:ext>
                </a:extLst>
              </p:cNvPr>
              <p:cNvPicPr>
                <a:picLocks noChangeAspect="1"/>
              </p:cNvPicPr>
              <p:nvPr/>
            </p:nvPicPr>
            <p:blipFill>
              <a:blip r:embed="rId14"/>
              <a:stretch>
                <a:fillRect/>
              </a:stretch>
            </p:blipFill>
            <p:spPr>
              <a:xfrm rot="7264781">
                <a:off x="18577119" y="26872276"/>
                <a:ext cx="190118" cy="195998"/>
              </a:xfrm>
              <a:prstGeom prst="rect">
                <a:avLst/>
              </a:prstGeom>
            </p:spPr>
          </p:pic>
          <p:sp>
            <p:nvSpPr>
              <p:cNvPr id="5314" name="椭圆 5313">
                <a:extLst>
                  <a:ext uri="{FF2B5EF4-FFF2-40B4-BE49-F238E27FC236}">
                    <a16:creationId xmlns:a16="http://schemas.microsoft.com/office/drawing/2014/main" id="{BDD2EA1E-BE5B-80F5-CF24-35B9E5C61C2C}"/>
                  </a:ext>
                </a:extLst>
              </p:cNvPr>
              <p:cNvSpPr/>
              <p:nvPr/>
            </p:nvSpPr>
            <p:spPr>
              <a:xfrm rot="5400000">
                <a:off x="18378391" y="26073980"/>
                <a:ext cx="188163" cy="741784"/>
              </a:xfrm>
              <a:prstGeom prst="ellipse">
                <a:avLst/>
              </a:prstGeom>
              <a:solidFill>
                <a:srgbClr val="D1D1D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pic>
            <p:nvPicPr>
              <p:cNvPr id="5315" name="图片 5314">
                <a:extLst>
                  <a:ext uri="{FF2B5EF4-FFF2-40B4-BE49-F238E27FC236}">
                    <a16:creationId xmlns:a16="http://schemas.microsoft.com/office/drawing/2014/main" id="{D4597E6D-6CAF-BF58-5848-C09BDDD97940}"/>
                  </a:ext>
                </a:extLst>
              </p:cNvPr>
              <p:cNvPicPr>
                <a:picLocks noChangeAspect="1"/>
              </p:cNvPicPr>
              <p:nvPr/>
            </p:nvPicPr>
            <p:blipFill>
              <a:blip r:embed="rId14"/>
              <a:stretch>
                <a:fillRect/>
              </a:stretch>
            </p:blipFill>
            <p:spPr>
              <a:xfrm>
                <a:off x="18268383" y="26847308"/>
                <a:ext cx="190118" cy="195998"/>
              </a:xfrm>
              <a:prstGeom prst="rect">
                <a:avLst/>
              </a:prstGeom>
            </p:spPr>
          </p:pic>
          <p:pic>
            <p:nvPicPr>
              <p:cNvPr id="5316" name="图片 5315">
                <a:extLst>
                  <a:ext uri="{FF2B5EF4-FFF2-40B4-BE49-F238E27FC236}">
                    <a16:creationId xmlns:a16="http://schemas.microsoft.com/office/drawing/2014/main" id="{69C08EC9-2DB0-12CB-4899-B74BB1C74AA6}"/>
                  </a:ext>
                </a:extLst>
              </p:cNvPr>
              <p:cNvPicPr>
                <a:picLocks noChangeAspect="1"/>
              </p:cNvPicPr>
              <p:nvPr/>
            </p:nvPicPr>
            <p:blipFill>
              <a:blip r:embed="rId14"/>
              <a:stretch>
                <a:fillRect/>
              </a:stretch>
            </p:blipFill>
            <p:spPr>
              <a:xfrm>
                <a:off x="18534256" y="26798071"/>
                <a:ext cx="190118" cy="195998"/>
              </a:xfrm>
              <a:prstGeom prst="rect">
                <a:avLst/>
              </a:prstGeom>
            </p:spPr>
          </p:pic>
        </p:grpSp>
        <p:sp>
          <p:nvSpPr>
            <p:cNvPr id="5285" name="文本框 5284">
              <a:extLst>
                <a:ext uri="{FF2B5EF4-FFF2-40B4-BE49-F238E27FC236}">
                  <a16:creationId xmlns:a16="http://schemas.microsoft.com/office/drawing/2014/main" id="{D3651D36-0F89-1BF5-9A64-784E73269AB2}"/>
                </a:ext>
              </a:extLst>
            </p:cNvPr>
            <p:cNvSpPr txBox="1"/>
            <p:nvPr/>
          </p:nvSpPr>
          <p:spPr>
            <a:xfrm>
              <a:off x="13345646" y="9892041"/>
              <a:ext cx="1306980" cy="461650"/>
            </a:xfrm>
            <a:prstGeom prst="rect">
              <a:avLst/>
            </a:prstGeom>
            <a:noFill/>
          </p:spPr>
          <p:txBody>
            <a:bodyPr wrap="none" lIns="0" tIns="0" rIns="0" bIns="0" rtlCol="0">
              <a:spAutoFit/>
            </a:bodyPr>
            <a:lstStyle/>
            <a:p>
              <a:pPr algn="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Sample</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286" name="矩形 5285">
              <a:extLst>
                <a:ext uri="{FF2B5EF4-FFF2-40B4-BE49-F238E27FC236}">
                  <a16:creationId xmlns:a16="http://schemas.microsoft.com/office/drawing/2014/main" id="{972063D2-6072-92CC-15E5-582B5D16E285}"/>
                </a:ext>
              </a:extLst>
            </p:cNvPr>
            <p:cNvSpPr/>
            <p:nvPr/>
          </p:nvSpPr>
          <p:spPr>
            <a:xfrm>
              <a:off x="8078187" y="10861272"/>
              <a:ext cx="2850497" cy="17806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grpSp>
          <p:nvGrpSpPr>
            <p:cNvPr id="5287" name="组合 5286">
              <a:extLst>
                <a:ext uri="{FF2B5EF4-FFF2-40B4-BE49-F238E27FC236}">
                  <a16:creationId xmlns:a16="http://schemas.microsoft.com/office/drawing/2014/main" id="{9B5771E6-4330-2F02-04C9-970DBF4C5DA0}"/>
                </a:ext>
              </a:extLst>
            </p:cNvPr>
            <p:cNvGrpSpPr/>
            <p:nvPr/>
          </p:nvGrpSpPr>
          <p:grpSpPr>
            <a:xfrm>
              <a:off x="7895425" y="9680943"/>
              <a:ext cx="6074229" cy="2969439"/>
              <a:chOff x="19049999" y="31311596"/>
              <a:chExt cx="6074229" cy="2969439"/>
            </a:xfrm>
          </p:grpSpPr>
          <p:grpSp>
            <p:nvGrpSpPr>
              <p:cNvPr id="5288" name="组合 5287">
                <a:extLst>
                  <a:ext uri="{FF2B5EF4-FFF2-40B4-BE49-F238E27FC236}">
                    <a16:creationId xmlns:a16="http://schemas.microsoft.com/office/drawing/2014/main" id="{40EBC229-AA4B-5233-3F34-6688E622802B}"/>
                  </a:ext>
                </a:extLst>
              </p:cNvPr>
              <p:cNvGrpSpPr/>
              <p:nvPr/>
            </p:nvGrpSpPr>
            <p:grpSpPr>
              <a:xfrm flipV="1">
                <a:off x="19744279" y="31921775"/>
                <a:ext cx="888769" cy="1688764"/>
                <a:chOff x="18124744" y="29987259"/>
                <a:chExt cx="888769" cy="1688764"/>
              </a:xfrm>
            </p:grpSpPr>
            <p:sp>
              <p:nvSpPr>
                <p:cNvPr id="5298" name="梯形 5297">
                  <a:extLst>
                    <a:ext uri="{FF2B5EF4-FFF2-40B4-BE49-F238E27FC236}">
                      <a16:creationId xmlns:a16="http://schemas.microsoft.com/office/drawing/2014/main" id="{F0DDB9CB-738C-B265-67CB-3231FD43D477}"/>
                    </a:ext>
                  </a:extLst>
                </p:cNvPr>
                <p:cNvSpPr/>
                <p:nvPr/>
              </p:nvSpPr>
              <p:spPr>
                <a:xfrm rot="10800000">
                  <a:off x="18247028" y="30785615"/>
                  <a:ext cx="644202" cy="445204"/>
                </a:xfrm>
                <a:prstGeom prst="trapezoid">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99" name="梯形 5298">
                  <a:extLst>
                    <a:ext uri="{FF2B5EF4-FFF2-40B4-BE49-F238E27FC236}">
                      <a16:creationId xmlns:a16="http://schemas.microsoft.com/office/drawing/2014/main" id="{528E7460-9F56-23EF-1337-2DE1F5583BB3}"/>
                    </a:ext>
                  </a:extLst>
                </p:cNvPr>
                <p:cNvSpPr/>
                <p:nvPr/>
              </p:nvSpPr>
              <p:spPr>
                <a:xfrm>
                  <a:off x="18247028" y="29987259"/>
                  <a:ext cx="644202" cy="798356"/>
                </a:xfrm>
                <a:prstGeom prst="trapezoid">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300" name="椭圆 5299">
                  <a:extLst>
                    <a:ext uri="{FF2B5EF4-FFF2-40B4-BE49-F238E27FC236}">
                      <a16:creationId xmlns:a16="http://schemas.microsoft.com/office/drawing/2014/main" id="{A6211BC6-96C0-0BA2-C3E3-D789BB93EF7A}"/>
                    </a:ext>
                  </a:extLst>
                </p:cNvPr>
                <p:cNvSpPr/>
                <p:nvPr/>
              </p:nvSpPr>
              <p:spPr>
                <a:xfrm rot="5400000">
                  <a:off x="18446472" y="30386437"/>
                  <a:ext cx="188163" cy="798356"/>
                </a:xfrm>
                <a:prstGeom prst="ellipse">
                  <a:avLst/>
                </a:prstGeom>
                <a:solidFill>
                  <a:srgbClr val="CDE6FB"/>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grpSp>
              <p:nvGrpSpPr>
                <p:cNvPr id="5301" name="组合 5300">
                  <a:extLst>
                    <a:ext uri="{FF2B5EF4-FFF2-40B4-BE49-F238E27FC236}">
                      <a16:creationId xmlns:a16="http://schemas.microsoft.com/office/drawing/2014/main" id="{3886105D-06D6-42FA-3F33-39FBE16A623B}"/>
                    </a:ext>
                  </a:extLst>
                </p:cNvPr>
                <p:cNvGrpSpPr/>
                <p:nvPr/>
              </p:nvGrpSpPr>
              <p:grpSpPr>
                <a:xfrm>
                  <a:off x="18124744" y="31230819"/>
                  <a:ext cx="888769" cy="445204"/>
                  <a:chOff x="10340203" y="29910164"/>
                  <a:chExt cx="888769" cy="574797"/>
                </a:xfrm>
              </p:grpSpPr>
              <p:sp>
                <p:nvSpPr>
                  <p:cNvPr id="5302" name="矩形: 圆角 5301">
                    <a:extLst>
                      <a:ext uri="{FF2B5EF4-FFF2-40B4-BE49-F238E27FC236}">
                        <a16:creationId xmlns:a16="http://schemas.microsoft.com/office/drawing/2014/main" id="{230F8FF2-D95D-AABA-2229-1D1C514997F3}"/>
                      </a:ext>
                    </a:extLst>
                  </p:cNvPr>
                  <p:cNvSpPr/>
                  <p:nvPr/>
                </p:nvSpPr>
                <p:spPr>
                  <a:xfrm>
                    <a:off x="10574455" y="29910164"/>
                    <a:ext cx="447010" cy="305440"/>
                  </a:xfrm>
                  <a:prstGeom prst="roundRect">
                    <a:avLst>
                      <a:gd name="adj" fmla="val 0"/>
                    </a:avLst>
                  </a:prstGeom>
                  <a:solidFill>
                    <a:schemeClr val="tx1">
                      <a:lumMod val="50000"/>
                      <a:lumOff val="5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303" name="矩形: 圆角 5302">
                    <a:extLst>
                      <a:ext uri="{FF2B5EF4-FFF2-40B4-BE49-F238E27FC236}">
                        <a16:creationId xmlns:a16="http://schemas.microsoft.com/office/drawing/2014/main" id="{6F620522-B4AB-7353-23B2-49CBFF8DEF53}"/>
                      </a:ext>
                    </a:extLst>
                  </p:cNvPr>
                  <p:cNvSpPr/>
                  <p:nvPr/>
                </p:nvSpPr>
                <p:spPr>
                  <a:xfrm>
                    <a:off x="10340203" y="30023296"/>
                    <a:ext cx="888769" cy="461665"/>
                  </a:xfrm>
                  <a:prstGeom prst="roundRect">
                    <a:avLst>
                      <a:gd name="adj" fmla="val 0"/>
                    </a:avLst>
                  </a:prstGeom>
                  <a:solidFill>
                    <a:schemeClr val="tx1">
                      <a:lumMod val="50000"/>
                      <a:lumOff val="5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grpSp>
          </p:grpSp>
          <p:sp>
            <p:nvSpPr>
              <p:cNvPr id="5289" name="任意多边形: 形状 5288">
                <a:extLst>
                  <a:ext uri="{FF2B5EF4-FFF2-40B4-BE49-F238E27FC236}">
                    <a16:creationId xmlns:a16="http://schemas.microsoft.com/office/drawing/2014/main" id="{A611D748-D1A1-FC76-D941-B0EE73C4B822}"/>
                  </a:ext>
                </a:extLst>
              </p:cNvPr>
              <p:cNvSpPr/>
              <p:nvPr/>
            </p:nvSpPr>
            <p:spPr>
              <a:xfrm>
                <a:off x="20842514" y="33642301"/>
                <a:ext cx="4281714" cy="487031"/>
              </a:xfrm>
              <a:custGeom>
                <a:avLst/>
                <a:gdLst>
                  <a:gd name="connsiteX0" fmla="*/ 0 w 4281714"/>
                  <a:gd name="connsiteY0" fmla="*/ 118840 h 633085"/>
                  <a:gd name="connsiteX1" fmla="*/ 957943 w 4281714"/>
                  <a:gd name="connsiteY1" fmla="*/ 75297 h 633085"/>
                  <a:gd name="connsiteX2" fmla="*/ 1349829 w 4281714"/>
                  <a:gd name="connsiteY2" fmla="*/ 554268 h 633085"/>
                  <a:gd name="connsiteX3" fmla="*/ 2946400 w 4281714"/>
                  <a:gd name="connsiteY3" fmla="*/ 583297 h 633085"/>
                  <a:gd name="connsiteX4" fmla="*/ 3410857 w 4281714"/>
                  <a:gd name="connsiteY4" fmla="*/ 60783 h 633085"/>
                  <a:gd name="connsiteX5" fmla="*/ 4281714 w 4281714"/>
                  <a:gd name="connsiteY5" fmla="*/ 31754 h 63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714" h="633085">
                    <a:moveTo>
                      <a:pt x="0" y="118840"/>
                    </a:moveTo>
                    <a:cubicBezTo>
                      <a:pt x="366486" y="60783"/>
                      <a:pt x="732972" y="2726"/>
                      <a:pt x="957943" y="75297"/>
                    </a:cubicBezTo>
                    <a:cubicBezTo>
                      <a:pt x="1182914" y="147868"/>
                      <a:pt x="1018419" y="469601"/>
                      <a:pt x="1349829" y="554268"/>
                    </a:cubicBezTo>
                    <a:cubicBezTo>
                      <a:pt x="1681239" y="638935"/>
                      <a:pt x="2602895" y="665544"/>
                      <a:pt x="2946400" y="583297"/>
                    </a:cubicBezTo>
                    <a:cubicBezTo>
                      <a:pt x="3289905" y="501050"/>
                      <a:pt x="3188305" y="152707"/>
                      <a:pt x="3410857" y="60783"/>
                    </a:cubicBezTo>
                    <a:cubicBezTo>
                      <a:pt x="3633409" y="-31141"/>
                      <a:pt x="3957561" y="306"/>
                      <a:pt x="4281714" y="31754"/>
                    </a:cubicBezTo>
                  </a:path>
                </a:pathLst>
              </a:cu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90" name="矩形: 剪去单角 5289">
                <a:extLst>
                  <a:ext uri="{FF2B5EF4-FFF2-40B4-BE49-F238E27FC236}">
                    <a16:creationId xmlns:a16="http://schemas.microsoft.com/office/drawing/2014/main" id="{A67A606C-987D-D2DA-401A-C57FE579FE3F}"/>
                  </a:ext>
                </a:extLst>
              </p:cNvPr>
              <p:cNvSpPr/>
              <p:nvPr/>
            </p:nvSpPr>
            <p:spPr>
              <a:xfrm flipH="1" flipV="1">
                <a:off x="20082482" y="33521137"/>
                <a:ext cx="665114" cy="358717"/>
              </a:xfrm>
              <a:prstGeom prst="snip1Rect">
                <a:avLst>
                  <a:gd name="adj" fmla="val 50000"/>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dirty="0"/>
              </a:p>
            </p:txBody>
          </p:sp>
          <p:sp>
            <p:nvSpPr>
              <p:cNvPr id="5291" name="等腰三角形 5290">
                <a:extLst>
                  <a:ext uri="{FF2B5EF4-FFF2-40B4-BE49-F238E27FC236}">
                    <a16:creationId xmlns:a16="http://schemas.microsoft.com/office/drawing/2014/main" id="{E2F683D7-3771-B0B1-7F4E-B82F11C4ABB1}"/>
                  </a:ext>
                </a:extLst>
              </p:cNvPr>
              <p:cNvSpPr/>
              <p:nvPr/>
            </p:nvSpPr>
            <p:spPr>
              <a:xfrm rot="5400000">
                <a:off x="20649478" y="33550521"/>
                <a:ext cx="538163" cy="332245"/>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92" name="椭圆 5291">
                <a:extLst>
                  <a:ext uri="{FF2B5EF4-FFF2-40B4-BE49-F238E27FC236}">
                    <a16:creationId xmlns:a16="http://schemas.microsoft.com/office/drawing/2014/main" id="{B0FA4AF8-9F69-7AF7-D224-111C1A0B7C55}"/>
                  </a:ext>
                </a:extLst>
              </p:cNvPr>
              <p:cNvSpPr/>
              <p:nvPr/>
            </p:nvSpPr>
            <p:spPr>
              <a:xfrm>
                <a:off x="20637889" y="33317464"/>
                <a:ext cx="188163" cy="798356"/>
              </a:xfrm>
              <a:prstGeom prst="ellipse">
                <a:avLst/>
              </a:prstGeom>
              <a:solidFill>
                <a:srgbClr val="CDE6FB"/>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93" name="矩形 5292">
                <a:extLst>
                  <a:ext uri="{FF2B5EF4-FFF2-40B4-BE49-F238E27FC236}">
                    <a16:creationId xmlns:a16="http://schemas.microsoft.com/office/drawing/2014/main" id="{3867C49C-7D77-1467-4C08-F8ADA7FB615F}"/>
                  </a:ext>
                </a:extLst>
              </p:cNvPr>
              <p:cNvSpPr/>
              <p:nvPr/>
            </p:nvSpPr>
            <p:spPr>
              <a:xfrm rot="18694493" flipH="1">
                <a:off x="20075769" y="33309060"/>
                <a:ext cx="148620" cy="788651"/>
              </a:xfrm>
              <a:prstGeom prst="rect">
                <a:avLst/>
              </a:prstGeom>
              <a:pattFill prst="dkVert">
                <a:fgClr>
                  <a:schemeClr val="tx1"/>
                </a:fgClr>
                <a:bgClr>
                  <a:schemeClr val="bg1"/>
                </a:bgClr>
              </a:patt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94" name="矩形 5293">
                <a:extLst>
                  <a:ext uri="{FF2B5EF4-FFF2-40B4-BE49-F238E27FC236}">
                    <a16:creationId xmlns:a16="http://schemas.microsoft.com/office/drawing/2014/main" id="{9EE449FC-6082-DC03-2636-E91D9EBDF128}"/>
                  </a:ext>
                </a:extLst>
              </p:cNvPr>
              <p:cNvSpPr/>
              <p:nvPr/>
            </p:nvSpPr>
            <p:spPr>
              <a:xfrm>
                <a:off x="19049999" y="31603950"/>
                <a:ext cx="3045097" cy="2677085"/>
              </a:xfrm>
              <a:prstGeom prst="rect">
                <a:avLst/>
              </a:prstGeom>
              <a:noFill/>
              <a:ln w="28575">
                <a:solidFill>
                  <a:srgbClr val="65A7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80"/>
              </a:p>
            </p:txBody>
          </p:sp>
          <p:sp>
            <p:nvSpPr>
              <p:cNvPr id="5295" name="文本框 5294">
                <a:extLst>
                  <a:ext uri="{FF2B5EF4-FFF2-40B4-BE49-F238E27FC236}">
                    <a16:creationId xmlns:a16="http://schemas.microsoft.com/office/drawing/2014/main" id="{D4E41291-D164-C3E4-38BB-DC2EF24DFA5B}"/>
                  </a:ext>
                </a:extLst>
              </p:cNvPr>
              <p:cNvSpPr txBox="1"/>
              <p:nvPr/>
            </p:nvSpPr>
            <p:spPr>
              <a:xfrm>
                <a:off x="20652509" y="31872015"/>
                <a:ext cx="1372242" cy="461650"/>
              </a:xfrm>
              <a:prstGeom prst="rect">
                <a:avLst/>
              </a:prstGeom>
              <a:noFill/>
            </p:spPr>
            <p:txBody>
              <a:bodyPr wrap="none" lIns="0" tIns="0" rIns="0" bIns="0" rtlCol="0">
                <a:spAutoFit/>
              </a:bodyPr>
              <a:lstStyle/>
              <a:p>
                <a:pPr algn="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Camera</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296" name="文本框 5295">
                <a:extLst>
                  <a:ext uri="{FF2B5EF4-FFF2-40B4-BE49-F238E27FC236}">
                    <a16:creationId xmlns:a16="http://schemas.microsoft.com/office/drawing/2014/main" id="{08B6A326-9EA6-5F00-0118-B54F1EE99E28}"/>
                  </a:ext>
                </a:extLst>
              </p:cNvPr>
              <p:cNvSpPr txBox="1"/>
              <p:nvPr/>
            </p:nvSpPr>
            <p:spPr>
              <a:xfrm rot="2498969">
                <a:off x="19209475" y="33496622"/>
                <a:ext cx="1264043" cy="461650"/>
              </a:xfrm>
              <a:prstGeom prst="rect">
                <a:avLst/>
              </a:prstGeom>
              <a:noFill/>
            </p:spPr>
            <p:txBody>
              <a:bodyPr wrap="none" lIns="0" tIns="0" rIns="0" bIns="0" rtlCol="0">
                <a:spAutoFit/>
              </a:bodyPr>
              <a:lstStyle/>
              <a:p>
                <a:pPr algn="r"/>
                <a:r>
                  <a:rPr lang="en-US" altLang="zh-CN"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Grating</a:t>
                </a:r>
                <a:endParaRPr lang="zh-CN" altLang="en-US" sz="2800" dirty="0">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sp>
            <p:nvSpPr>
              <p:cNvPr id="5297" name="文本框 5296">
                <a:extLst>
                  <a:ext uri="{FF2B5EF4-FFF2-40B4-BE49-F238E27FC236}">
                    <a16:creationId xmlns:a16="http://schemas.microsoft.com/office/drawing/2014/main" id="{EAEF6AB6-B832-A0DD-2105-60B6686EF71F}"/>
                  </a:ext>
                </a:extLst>
              </p:cNvPr>
              <p:cNvSpPr txBox="1"/>
              <p:nvPr/>
            </p:nvSpPr>
            <p:spPr>
              <a:xfrm>
                <a:off x="19176088" y="31311596"/>
                <a:ext cx="2313404" cy="461650"/>
              </a:xfrm>
              <a:prstGeom prst="rect">
                <a:avLst/>
              </a:prstGeom>
              <a:solidFill>
                <a:schemeClr val="bg1"/>
              </a:solidFill>
            </p:spPr>
            <p:txBody>
              <a:bodyPr wrap="none" lIns="0" tIns="0" rIns="0" bIns="0" rtlCol="0">
                <a:spAutoFit/>
              </a:bodyPr>
              <a:lstStyle/>
              <a:p>
                <a:pPr algn="r"/>
                <a:r>
                  <a:rPr lang="en-US" altLang="zh-CN" sz="2800" dirty="0">
                    <a:solidFill>
                      <a:schemeClr val="accent6">
                        <a:lumMod val="75000"/>
                      </a:schemeClr>
                    </a:solidFill>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rPr>
                  <a:t>Spectrometer</a:t>
                </a:r>
                <a:endParaRPr lang="zh-CN" altLang="en-US" sz="2800" dirty="0">
                  <a:solidFill>
                    <a:schemeClr val="accent6">
                      <a:lumMod val="75000"/>
                    </a:schemeClr>
                  </a:solidFill>
                  <a:latin typeface="Arial" panose="020B0604020202020204" pitchFamily="34" charset="0"/>
                  <a:ea typeface="微软雅黑" panose="020B0503020204020204" pitchFamily="34" charset="-122"/>
                  <a:cs typeface="Arial" panose="020B0604020202020204" pitchFamily="34" charset="0"/>
                  <a:sym typeface="Wingdings 2" panose="05020102010507070707" pitchFamily="18" charset="2"/>
                </a:endParaRPr>
              </a:p>
            </p:txBody>
          </p:sp>
        </p:grpSp>
      </p:grpSp>
      <p:sp>
        <p:nvSpPr>
          <p:cNvPr id="5330" name="文本框 5329">
            <a:extLst>
              <a:ext uri="{FF2B5EF4-FFF2-40B4-BE49-F238E27FC236}">
                <a16:creationId xmlns:a16="http://schemas.microsoft.com/office/drawing/2014/main" id="{9DDA94C9-A910-90E2-E3C6-331C46195C73}"/>
              </a:ext>
            </a:extLst>
          </p:cNvPr>
          <p:cNvSpPr txBox="1"/>
          <p:nvPr/>
        </p:nvSpPr>
        <p:spPr>
          <a:xfrm>
            <a:off x="243414" y="11208703"/>
            <a:ext cx="6988281" cy="4308872"/>
          </a:xfrm>
          <a:prstGeom prst="rect">
            <a:avLst/>
          </a:prstGeom>
          <a:noFill/>
        </p:spPr>
        <p:txBody>
          <a:bodyPr wrap="square" lIns="0" tIns="0" rIns="0" bIns="0" rtlCol="0">
            <a:spAutoFit/>
          </a:bodyPr>
          <a:lstStyle/>
          <a:p>
            <a:pPr algn="just"/>
            <a:r>
              <a:rPr lang="en-US" altLang="zh-CN" sz="2800" b="1" dirty="0">
                <a:solidFill>
                  <a:srgbClr val="000000"/>
                </a:solidFill>
                <a:latin typeface="Arial" panose="020B0604020202020204" pitchFamily="34" charset="0"/>
                <a:ea typeface="等线" panose="02010600030101010101" pitchFamily="2" charset="-122"/>
                <a:cs typeface="Arial" panose="020B0604020202020204" pitchFamily="34" charset="0"/>
              </a:rPr>
              <a:t>OCT</a:t>
            </a:r>
            <a:r>
              <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utilizes low-coherence interferometry to visualize 3D structure of samples by detecting back scattered light from within biological samples. The nature of coherence detection empowers it with high sensitivity to the local refractive index change caused by the intracellular metabolic activities. By analyzing temporal fluctuations of OCT signal, we aimed to distinguish viable from non-viable cells. </a:t>
            </a:r>
            <a:endParaRPr lang="en-US" altLang="zh-CN" sz="2800" dirty="0">
              <a:solidFill>
                <a:srgbClr val="000000"/>
              </a:solidFill>
              <a:latin typeface="Arial" panose="020B0604020202020204" pitchFamily="34" charset="0"/>
              <a:ea typeface="等线"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66A370B1-6F66-8B44-240B-F191DFF5AFBC}"/>
              </a:ext>
            </a:extLst>
          </p:cNvPr>
          <p:cNvSpPr txBox="1"/>
          <p:nvPr/>
        </p:nvSpPr>
        <p:spPr>
          <a:xfrm>
            <a:off x="7307810" y="1332371"/>
            <a:ext cx="14831649" cy="517065"/>
          </a:xfrm>
          <a:prstGeom prst="rect">
            <a:avLst/>
          </a:prstGeom>
          <a:noFill/>
        </p:spPr>
        <p:txBody>
          <a:bodyPr wrap="square" lIns="0" tIns="0" rIns="0" bIns="0" rtlCol="0">
            <a:spAutoFit/>
          </a:bodyPr>
          <a:lstStyle/>
          <a:p>
            <a:pPr algn="ctr"/>
            <a:r>
              <a:rPr lang="en-US" altLang="zh-CN" sz="3360" u="sng" dirty="0">
                <a:solidFill>
                  <a:srgbClr val="000000"/>
                </a:solidFill>
                <a:latin typeface="Arial" panose="020B0604020202020204" pitchFamily="34" charset="0"/>
                <a:ea typeface="等线" panose="02010600030101010101" pitchFamily="2" charset="-122"/>
                <a:cs typeface="Arial" panose="020B0604020202020204" pitchFamily="34" charset="0"/>
              </a:rPr>
              <a:t>Lida Zhu</a:t>
            </a:r>
            <a:r>
              <a:rPr lang="en-US" altLang="zh-CN" sz="3360" baseline="30000" dirty="0">
                <a:solidFill>
                  <a:srgbClr val="000000"/>
                </a:solidFill>
                <a:latin typeface="Arial" panose="020B0604020202020204" pitchFamily="34" charset="0"/>
                <a:ea typeface="等线" panose="02010600030101010101" pitchFamily="2" charset="-122"/>
                <a:cs typeface="Arial" panose="020B0604020202020204" pitchFamily="34" charset="0"/>
              </a:rPr>
              <a:t>1*</a:t>
            </a:r>
            <a:r>
              <a:rPr lang="en-US" altLang="zh-CN" sz="3360" dirty="0">
                <a:solidFill>
                  <a:srgbClr val="000000"/>
                </a:solidFill>
                <a:latin typeface="Arial" panose="020B0604020202020204" pitchFamily="34" charset="0"/>
                <a:ea typeface="等线" panose="02010600030101010101" pitchFamily="2" charset="-122"/>
                <a:cs typeface="Arial" panose="020B0604020202020204" pitchFamily="34" charset="0"/>
              </a:rPr>
              <a:t>, Oliver Harriman</a:t>
            </a:r>
            <a:r>
              <a:rPr lang="en-US" altLang="zh-CN" sz="3360" baseline="30000" dirty="0">
                <a:solidFill>
                  <a:srgbClr val="000000"/>
                </a:solidFill>
                <a:latin typeface="Arial" panose="020B0604020202020204" pitchFamily="34" charset="0"/>
                <a:ea typeface="等线" panose="02010600030101010101" pitchFamily="2" charset="-122"/>
                <a:cs typeface="Arial" panose="020B0604020202020204" pitchFamily="34" charset="0"/>
              </a:rPr>
              <a:t>1</a:t>
            </a:r>
            <a:r>
              <a:rPr lang="en-US" altLang="zh-CN" sz="3360" dirty="0">
                <a:solidFill>
                  <a:srgbClr val="000000"/>
                </a:solidFill>
                <a:latin typeface="Arial" panose="020B0604020202020204" pitchFamily="34" charset="0"/>
                <a:ea typeface="等线" panose="02010600030101010101" pitchFamily="2" charset="-122"/>
                <a:cs typeface="Arial" panose="020B0604020202020204" pitchFamily="34" charset="0"/>
              </a:rPr>
              <a:t>, Andy Atsushi Morosawa</a:t>
            </a:r>
            <a:r>
              <a:rPr lang="en-US" altLang="zh-CN" sz="3360" baseline="30000" dirty="0">
                <a:solidFill>
                  <a:srgbClr val="000000"/>
                </a:solidFill>
                <a:latin typeface="Arial" panose="020B0604020202020204" pitchFamily="34" charset="0"/>
                <a:ea typeface="等线" panose="02010600030101010101" pitchFamily="2" charset="-122"/>
                <a:cs typeface="Arial" panose="020B0604020202020204" pitchFamily="34" charset="0"/>
              </a:rPr>
              <a:t>1</a:t>
            </a:r>
            <a:endParaRPr lang="en-US" altLang="zh-CN" sz="3360" baseline="300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CACA82EE-898E-BF7C-EFA8-E50B0142E2B7}"/>
              </a:ext>
            </a:extLst>
          </p:cNvPr>
          <p:cNvSpPr txBox="1"/>
          <p:nvPr/>
        </p:nvSpPr>
        <p:spPr>
          <a:xfrm>
            <a:off x="7307810" y="2046138"/>
            <a:ext cx="14831649" cy="517065"/>
          </a:xfrm>
          <a:prstGeom prst="rect">
            <a:avLst/>
          </a:prstGeom>
          <a:noFill/>
        </p:spPr>
        <p:txBody>
          <a:bodyPr wrap="square" lIns="0" tIns="0" rIns="0" bIns="0" rtlCol="0">
            <a:spAutoFit/>
          </a:bodyPr>
          <a:lstStyle/>
          <a:p>
            <a:pPr algn="ctr"/>
            <a:r>
              <a:rPr lang="en-US" altLang="zh-CN" sz="3360" baseline="30000" dirty="0">
                <a:solidFill>
                  <a:srgbClr val="000000"/>
                </a:solidFill>
                <a:latin typeface="Arial" panose="020B0604020202020204" pitchFamily="34" charset="0"/>
                <a:ea typeface="等线" panose="02010600030101010101" pitchFamily="2" charset="-122"/>
                <a:cs typeface="Arial" panose="020B0604020202020204" pitchFamily="34" charset="0"/>
              </a:rPr>
              <a:t>1)</a:t>
            </a:r>
            <a:r>
              <a:rPr lang="en-US" altLang="zh-CN" sz="3360" dirty="0">
                <a:solidFill>
                  <a:srgbClr val="000000"/>
                </a:solidFill>
                <a:latin typeface="Arial" panose="020B0604020202020204" pitchFamily="34" charset="0"/>
                <a:ea typeface="等线" panose="02010600030101010101" pitchFamily="2" charset="-122"/>
                <a:cs typeface="Arial" panose="020B0604020202020204" pitchFamily="34" charset="0"/>
              </a:rPr>
              <a:t>Santec LIS, Komaki, Japan</a:t>
            </a:r>
            <a:endParaRPr lang="en-US" altLang="zh-CN" sz="336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4BAC9C78-8CDE-A94D-B60B-AF50F6EB9985}"/>
              </a:ext>
            </a:extLst>
          </p:cNvPr>
          <p:cNvSpPr txBox="1"/>
          <p:nvPr/>
        </p:nvSpPr>
        <p:spPr>
          <a:xfrm>
            <a:off x="26015690" y="2157657"/>
            <a:ext cx="3582712" cy="430887"/>
          </a:xfrm>
          <a:prstGeom prst="rect">
            <a:avLst/>
          </a:prstGeom>
          <a:noFill/>
        </p:spPr>
        <p:txBody>
          <a:bodyPr wrap="none" lIns="0" tIns="0" rIns="0" bIns="0" rtlCol="0">
            <a:spAutoFit/>
          </a:bodyPr>
          <a:lstStyle/>
          <a:p>
            <a:pPr algn="ctr"/>
            <a:r>
              <a:rPr lang="en-US" altLang="zh-CN" sz="2800" u="sng" dirty="0">
                <a:solidFill>
                  <a:schemeClr val="accent1"/>
                </a:solidFill>
                <a:latin typeface="Arial" panose="020B0604020202020204" pitchFamily="34" charset="0"/>
                <a:ea typeface="等线" panose="02010600030101010101" pitchFamily="2" charset="-122"/>
                <a:cs typeface="Arial" panose="020B0604020202020204" pitchFamily="34" charset="0"/>
              </a:rPr>
              <a:t>*lida.zhu@santec.com</a:t>
            </a:r>
            <a:endParaRPr lang="en-US" altLang="zh-CN" sz="2800" u="sng"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904158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主题​​">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5901</TotalTime>
  <Words>1537</Words>
  <Application>Microsoft Office PowerPoint</Application>
  <PresentationFormat>自定义</PresentationFormat>
  <Paragraphs>122</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Microsoft YaHei</vt:lpstr>
      <vt:lpstr>Aptos</vt:lpstr>
      <vt:lpstr>Aptos Display</vt:lpstr>
      <vt:lpstr>Arial</vt:lpstr>
      <vt:lpstr>Cambria Math</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Lida</dc:creator>
  <cp:lastModifiedBy>Lida</cp:lastModifiedBy>
  <cp:revision>1</cp:revision>
  <dcterms:created xsi:type="dcterms:W3CDTF">2025-04-14T03:10:53Z</dcterms:created>
  <dcterms:modified xsi:type="dcterms:W3CDTF">2025-04-29T00:27:43Z</dcterms:modified>
</cp:coreProperties>
</file>