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0" r:id="rId6"/>
    <p:sldLayoutId id="2147483715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ao ar livre, esqui, neve, grande&#10;&#10;Descrição gerada automaticamente">
            <a:extLst>
              <a:ext uri="{FF2B5EF4-FFF2-40B4-BE49-F238E27FC236}">
                <a16:creationId xmlns:a16="http://schemas.microsoft.com/office/drawing/2014/main" id="{5B6398E0-5683-7A46-8BD9-3910F6F85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49" name="Group 38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AED368-9F7C-A7AB-DD98-96AD0568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Problema do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3F975-582D-BE00-FAEE-CD5120DC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Algoritmo genético</a:t>
            </a:r>
          </a:p>
          <a:p>
            <a:pPr algn="ctr"/>
            <a:r>
              <a:rPr lang="pt-BR">
                <a:solidFill>
                  <a:srgbClr val="FFFFFF"/>
                </a:solidFill>
              </a:rPr>
              <a:t>Aluna: Lídia Paula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6752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02F4-4AFD-214A-1082-DD96664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66"/>
            <a:ext cx="10515600" cy="665542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Função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</p:spPr>
            <p:txBody>
              <a:bodyPr/>
              <a:lstStyle/>
              <a:p>
                <a:r>
                  <a:rPr lang="pt-BR" dirty="0"/>
                  <a:t>Variável decisão </a:t>
                </a:r>
              </a:p>
              <a:p>
                <a:pPr lvl="1"/>
                <a:r>
                  <a:rPr lang="pt-BR" dirty="0" err="1"/>
                  <a:t>Xj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𝑠𝑒𝑙𝑒𝑐𝑖𝑜𝑛𝑎𝑑𝑜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b="1" dirty="0"/>
                  <a:t>Max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𝑞𝑢𝑎𝑛𝑡𝑖𝑑𝑎𝑑𝑒𝑗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8+3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b="1" dirty="0"/>
              </a:p>
              <a:p>
                <a:pPr lvl="1"/>
                <a:r>
                  <a:rPr lang="pt-BR" b="1" dirty="0"/>
                  <a:t>Sujeito a</a:t>
                </a:r>
                <a:r>
                  <a:rPr lang="pt-B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=16.71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1+18.52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2+10.41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3+21.21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4+21.71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5+22.06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6+14.01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7+43.61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8+12.56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  <a:blipFill>
                <a:blip r:embed="rId2"/>
                <a:stretch>
                  <a:fillRect l="-400" t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219F9038-6E7E-2A1E-DEF3-7166006A8DDF}"/>
              </a:ext>
            </a:extLst>
          </p:cNvPr>
          <p:cNvSpPr txBox="1"/>
          <p:nvPr/>
        </p:nvSpPr>
        <p:spPr>
          <a:xfrm>
            <a:off x="8782493" y="1332301"/>
            <a:ext cx="240295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N= Numero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C= Capacidade do </a:t>
            </a:r>
            <a:r>
              <a:rPr lang="pt-BR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inventario (160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Quantidade= Quantidade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Peso= Peso do item</a:t>
            </a:r>
          </a:p>
        </p:txBody>
      </p:sp>
    </p:spTree>
    <p:extLst>
      <p:ext uri="{BB962C8B-B14F-4D97-AF65-F5344CB8AC3E}">
        <p14:creationId xmlns:p14="http://schemas.microsoft.com/office/powerpoint/2010/main" val="42883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CBDD1-B0FC-0C73-102E-EECD72E2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337"/>
            <a:ext cx="5858687" cy="807625"/>
          </a:xfrm>
        </p:spPr>
        <p:txBody>
          <a:bodyPr anchor="b">
            <a:normAutofit/>
          </a:bodyPr>
          <a:lstStyle/>
          <a:p>
            <a:r>
              <a:rPr lang="pt-BR" dirty="0"/>
              <a:t>Algoritmo genético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1E53E67-5D5F-928E-8AE4-9E84D826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21" y="1562582"/>
            <a:ext cx="6807356" cy="5150733"/>
          </a:xfrm>
        </p:spPr>
        <p:txBody>
          <a:bodyPr>
            <a:normAutofit/>
          </a:bodyPr>
          <a:lstStyle/>
          <a:p>
            <a:r>
              <a:rPr lang="en-US" dirty="0"/>
              <a:t>Sera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da mochila;</a:t>
            </a: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A1D068A-9BF0-4617-964A-7099003F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F6B7C5-FA24-492E-A324-A37D3E083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498848" y="581337"/>
              <a:ext cx="0" cy="56953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29ABF1-4CE0-48FD-8C93-7733310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EC414-2415-4517-9FA3-50D3FAC1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59EE85-BC19-4BD4-BC6A-E4891534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12D9CB-9DAF-43F9-8311-49E3F9763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enes - Brasil Escola">
            <a:extLst>
              <a:ext uri="{FF2B5EF4-FFF2-40B4-BE49-F238E27FC236}">
                <a16:creationId xmlns:a16="http://schemas.microsoft.com/office/drawing/2014/main" id="{F3AE58D7-420D-94E2-3347-D4529A908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22770" b="1"/>
          <a:stretch/>
        </p:blipFill>
        <p:spPr bwMode="auto">
          <a:xfrm>
            <a:off x="7620438" y="1024405"/>
            <a:ext cx="3756820" cy="4218639"/>
          </a:xfrm>
          <a:custGeom>
            <a:avLst/>
            <a:gdLst/>
            <a:ahLst/>
            <a:cxnLst/>
            <a:rect l="l" t="t" r="r" b="b"/>
            <a:pathLst>
              <a:path w="3401568" h="3819716">
                <a:moveTo>
                  <a:pt x="1701355" y="0"/>
                </a:moveTo>
                <a:cubicBezTo>
                  <a:pt x="2640357" y="0"/>
                  <a:pt x="3401568" y="761211"/>
                  <a:pt x="3401568" y="1700213"/>
                </a:cubicBezTo>
                <a:lnTo>
                  <a:pt x="3401568" y="2305050"/>
                </a:lnTo>
                <a:lnTo>
                  <a:pt x="3401568" y="2918476"/>
                </a:lnTo>
                <a:lnTo>
                  <a:pt x="3401568" y="2920565"/>
                </a:lnTo>
                <a:lnTo>
                  <a:pt x="3401568" y="3819716"/>
                </a:lnTo>
                <a:lnTo>
                  <a:pt x="0" y="3819716"/>
                </a:lnTo>
                <a:lnTo>
                  <a:pt x="0" y="2918476"/>
                </a:lnTo>
                <a:lnTo>
                  <a:pt x="1142" y="2918476"/>
                </a:lnTo>
                <a:lnTo>
                  <a:pt x="1142" y="1700213"/>
                </a:lnTo>
                <a:cubicBezTo>
                  <a:pt x="1142" y="761211"/>
                  <a:pt x="762353" y="0"/>
                  <a:pt x="1701355" y="0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mos de estimação de distribuição – Wikipédia, a enciclopédia livre">
            <a:extLst>
              <a:ext uri="{FF2B5EF4-FFF2-40B4-BE49-F238E27FC236}">
                <a16:creationId xmlns:a16="http://schemas.microsoft.com/office/drawing/2014/main" id="{378E291A-73EA-743A-AB71-C0106D67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8" y="2149996"/>
            <a:ext cx="2936831" cy="39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2BEDFA8-84B6-B572-EE06-B174EF8A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4DFC-A180-CD41-D148-DD8E656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951436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Cambria Math</vt:lpstr>
      <vt:lpstr>Footlight MT Light</vt:lpstr>
      <vt:lpstr>ArchVTI</vt:lpstr>
      <vt:lpstr>Problema do inventario</vt:lpstr>
      <vt:lpstr>Função objetivo</vt:lpstr>
      <vt:lpstr>Algoritmo genético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inventario</dc:title>
  <dc:creator>LIDIA PAULA DE OLIVEIRA SILVA</dc:creator>
  <cp:lastModifiedBy>LIDIA PAULA DE OLIVEIRA SILVA</cp:lastModifiedBy>
  <cp:revision>3</cp:revision>
  <dcterms:created xsi:type="dcterms:W3CDTF">2022-06-01T17:36:20Z</dcterms:created>
  <dcterms:modified xsi:type="dcterms:W3CDTF">2022-06-02T17:05:42Z</dcterms:modified>
</cp:coreProperties>
</file>