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0"/>
  </p:normalViewPr>
  <p:slideViewPr>
    <p:cSldViewPr snapToGrid="0">
      <p:cViewPr varScale="1">
        <p:scale>
          <a:sx n="102" d="100"/>
          <a:sy n="102" d="100"/>
        </p:scale>
        <p:origin x="192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8" y="1488997"/>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r>
              <a:rPr lang="en-US" sz="1100" dirty="0"/>
              <a:t>A famous and popular ski resort named Big Mountain Resort has recently installed an additional chair lift to help increase the distribution of visitors across the mountain, which increases their operating costs by $1,540,000 this season. They need guidance to price their tickets, either cut costs without undermining the ticket price or  support an even higher ticket price this season.</a:t>
            </a:r>
          </a:p>
          <a:p>
            <a:endParaRPr lang="en-US" sz="1100" dirty="0"/>
          </a:p>
          <a:p>
            <a:pPr marL="0" marR="0" lvl="0" indent="0" algn="l" rtl="0">
              <a:lnSpc>
                <a:spcPct val="100000"/>
              </a:lnSpc>
              <a:spcBef>
                <a:spcPts val="0"/>
              </a:spcBef>
              <a:spcAft>
                <a:spcPts val="0"/>
              </a:spcAft>
              <a:buNone/>
            </a:pP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lvl="0"/>
            <a:r>
              <a:rPr lang="en-US" sz="1100" b="1" dirty="0"/>
              <a:t>Find </a:t>
            </a:r>
            <a:r>
              <a:rPr lang="en-US" sz="1100" dirty="0"/>
              <a:t> a better value for their ticket price</a:t>
            </a:r>
            <a:r>
              <a:rPr lang="en-AU" sz="1071" b="1" dirty="0"/>
              <a:t>.</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086001"/>
            <a:ext cx="4324418" cy="11223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There are limitations to raise the tickets price. T</a:t>
            </a:r>
            <a:r>
              <a:rPr lang="en-US" dirty="0"/>
              <a:t>he better change is to cut the costs.</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lvl="0"/>
            <a:r>
              <a:rPr lang="en-US" sz="1100" dirty="0"/>
              <a:t>There's a suspicion that Big Mountain is not capitalizing on its facilities as much as it could. Basing their pricing on just the market average does not provide the business with a good sense of how important some facilities are compared to others. This hampers investment strategy.</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87088" y="5086000"/>
            <a:ext cx="4295562" cy="1171076"/>
          </a:xfrm>
          <a:prstGeom prst="rect">
            <a:avLst/>
          </a:prstGeom>
          <a:noFill/>
          <a:ln>
            <a:noFill/>
          </a:ln>
        </p:spPr>
        <p:txBody>
          <a:bodyPr spcFirstLastPara="1" wrap="square" lIns="91425" tIns="45700" rIns="91425" bIns="45700" anchor="t" anchorCtr="0">
            <a:noAutofit/>
          </a:bodyPr>
          <a:lstStyle/>
          <a:p>
            <a:pPr lvl="0"/>
            <a:r>
              <a:rPr lang="en-US" sz="1100" dirty="0"/>
              <a:t>A single CSV file: metadate file</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Director of Operations: Jimmy Blackburn</a:t>
            </a:r>
          </a:p>
          <a:p>
            <a:pPr lvl="0"/>
            <a:r>
              <a:rPr lang="en-US" dirty="0"/>
              <a:t>Database Manager: Alesha Eisen</a:t>
            </a:r>
          </a:p>
          <a:p>
            <a:pPr lvl="0"/>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r>
              <a:rPr lang="en-AU" sz="1400" b="1" i="0" u="none" strike="noStrike" cap="none" dirty="0">
                <a:solidFill>
                  <a:srgbClr val="000000"/>
                </a:solidFill>
                <a:latin typeface="Arial"/>
                <a:ea typeface="Arial"/>
                <a:cs typeface="Arial"/>
                <a:sym typeface="Arial"/>
              </a:rPr>
              <a:t>&lt;</a:t>
            </a:r>
            <a:r>
              <a:rPr lang="en-US" dirty="0"/>
              <a:t>Big Mountain Resort</a:t>
            </a:r>
            <a:r>
              <a:rPr lang="en-AU" b="1" dirty="0"/>
              <a:t> needs</a:t>
            </a:r>
            <a:r>
              <a:rPr lang="en-US" dirty="0"/>
              <a:t> some guidance to price their tickets, either cut costs without undermining the ticket price or  support an even higher ticket price this season.</a:t>
            </a:r>
          </a:p>
          <a:p>
            <a:endParaRPr lang="en-US" dirty="0"/>
          </a:p>
          <a:p>
            <a:pPr lvl="0">
              <a:buSzPts val="1400"/>
            </a:pPr>
            <a:r>
              <a:rPr lang="en-AU" sz="1400" b="1" i="0" u="none" strike="noStrike" cap="none" dirty="0">
                <a:solidFill>
                  <a:srgbClr val="000000"/>
                </a:solidFill>
                <a:latin typeface="Arial"/>
                <a:ea typeface="Arial"/>
                <a:cs typeface="Arial"/>
                <a:sym typeface="Arial"/>
              </a:rPr>
              <a:t>&gt;</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525</Words>
  <Application>Microsoft Macintosh PowerPoint</Application>
  <PresentationFormat>On-screen Show (4:3)</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Xu, Wencan</cp:lastModifiedBy>
  <cp:revision>1</cp:revision>
  <dcterms:modified xsi:type="dcterms:W3CDTF">2022-04-26T00:33:37Z</dcterms:modified>
</cp:coreProperties>
</file>