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4" r:id="rId4"/>
    <p:sldId id="257"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86"/>
  </p:normalViewPr>
  <p:slideViewPr>
    <p:cSldViewPr snapToGrid="0">
      <p:cViewPr varScale="1">
        <p:scale>
          <a:sx n="102" d="100"/>
          <a:sy n="102" d="100"/>
        </p:scale>
        <p:origin x="9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F3153-1E4D-4F6C-B945-3BD596058C06}"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4956E46B-2B1C-4034-8FDB-DAFDAA8EB18F}">
      <dgm:prSet/>
      <dgm:spPr/>
      <dgm:t>
        <a:bodyPr/>
        <a:lstStyle/>
        <a:p>
          <a:r>
            <a:rPr lang="en-US"/>
            <a:t>Government</a:t>
          </a:r>
        </a:p>
      </dgm:t>
    </dgm:pt>
    <dgm:pt modelId="{E6B7A090-3393-48ED-8FFB-1E3F129A75E9}" type="parTrans" cxnId="{B3F0DBC4-3A32-445F-98CD-81EE789B99FC}">
      <dgm:prSet/>
      <dgm:spPr/>
      <dgm:t>
        <a:bodyPr/>
        <a:lstStyle/>
        <a:p>
          <a:endParaRPr lang="en-US"/>
        </a:p>
      </dgm:t>
    </dgm:pt>
    <dgm:pt modelId="{2CBFD1EB-FD94-4B0F-8FBF-51BA7B299481}" type="sibTrans" cxnId="{B3F0DBC4-3A32-445F-98CD-81EE789B99FC}">
      <dgm:prSet/>
      <dgm:spPr/>
      <dgm:t>
        <a:bodyPr/>
        <a:lstStyle/>
        <a:p>
          <a:endParaRPr lang="en-US"/>
        </a:p>
      </dgm:t>
    </dgm:pt>
    <dgm:pt modelId="{5AA0CAD0-B463-4DCA-9E8B-E30E9C04B72F}">
      <dgm:prSet/>
      <dgm:spPr/>
      <dgm:t>
        <a:bodyPr/>
        <a:lstStyle/>
        <a:p>
          <a:r>
            <a:rPr lang="en-US"/>
            <a:t>School</a:t>
          </a:r>
        </a:p>
      </dgm:t>
    </dgm:pt>
    <dgm:pt modelId="{B491AAEB-B36D-47D8-B9A0-66B94FF17ED4}" type="parTrans" cxnId="{4583C9CD-A47A-4D85-83FC-4454FD0519E8}">
      <dgm:prSet/>
      <dgm:spPr/>
      <dgm:t>
        <a:bodyPr/>
        <a:lstStyle/>
        <a:p>
          <a:endParaRPr lang="en-US"/>
        </a:p>
      </dgm:t>
    </dgm:pt>
    <dgm:pt modelId="{F8B696FB-6E7A-4BBD-8E2F-415AAD1CA65F}" type="sibTrans" cxnId="{4583C9CD-A47A-4D85-83FC-4454FD0519E8}">
      <dgm:prSet/>
      <dgm:spPr/>
      <dgm:t>
        <a:bodyPr/>
        <a:lstStyle/>
        <a:p>
          <a:endParaRPr lang="en-US"/>
        </a:p>
      </dgm:t>
    </dgm:pt>
    <dgm:pt modelId="{B7A05F3C-0223-46DA-A4F9-E31B468E9C13}">
      <dgm:prSet/>
      <dgm:spPr/>
      <dgm:t>
        <a:bodyPr/>
        <a:lstStyle/>
        <a:p>
          <a:r>
            <a:rPr lang="en-US"/>
            <a:t>Parents</a:t>
          </a:r>
        </a:p>
      </dgm:t>
    </dgm:pt>
    <dgm:pt modelId="{A4418A03-C8DC-46B7-9337-83CE89F7271A}" type="parTrans" cxnId="{1A85F6D2-DC39-4F71-BC11-BF5CE281F2A9}">
      <dgm:prSet/>
      <dgm:spPr/>
      <dgm:t>
        <a:bodyPr/>
        <a:lstStyle/>
        <a:p>
          <a:endParaRPr lang="en-US"/>
        </a:p>
      </dgm:t>
    </dgm:pt>
    <dgm:pt modelId="{9EC65CBA-DB2B-4897-86DC-3B2063EBA050}" type="sibTrans" cxnId="{1A85F6D2-DC39-4F71-BC11-BF5CE281F2A9}">
      <dgm:prSet/>
      <dgm:spPr/>
      <dgm:t>
        <a:bodyPr/>
        <a:lstStyle/>
        <a:p>
          <a:endParaRPr lang="en-US"/>
        </a:p>
      </dgm:t>
    </dgm:pt>
    <dgm:pt modelId="{F9D4E899-8A94-A34E-8AE7-086CADA32C2B}" type="pres">
      <dgm:prSet presAssocID="{3F4F3153-1E4D-4F6C-B945-3BD596058C06}" presName="hierChild1" presStyleCnt="0">
        <dgm:presLayoutVars>
          <dgm:chPref val="1"/>
          <dgm:dir/>
          <dgm:animOne val="branch"/>
          <dgm:animLvl val="lvl"/>
          <dgm:resizeHandles/>
        </dgm:presLayoutVars>
      </dgm:prSet>
      <dgm:spPr/>
    </dgm:pt>
    <dgm:pt modelId="{80BCAB8A-945A-5A42-9A0A-C6666DC2DFFB}" type="pres">
      <dgm:prSet presAssocID="{4956E46B-2B1C-4034-8FDB-DAFDAA8EB18F}" presName="hierRoot1" presStyleCnt="0"/>
      <dgm:spPr/>
    </dgm:pt>
    <dgm:pt modelId="{FEB28F6C-4989-7541-A150-35E617CA91E8}" type="pres">
      <dgm:prSet presAssocID="{4956E46B-2B1C-4034-8FDB-DAFDAA8EB18F}" presName="composite" presStyleCnt="0"/>
      <dgm:spPr/>
    </dgm:pt>
    <dgm:pt modelId="{A1B7312B-9EC4-6947-806D-771DD6D3795A}" type="pres">
      <dgm:prSet presAssocID="{4956E46B-2B1C-4034-8FDB-DAFDAA8EB18F}" presName="background" presStyleLbl="node0" presStyleIdx="0" presStyleCnt="3"/>
      <dgm:spPr/>
    </dgm:pt>
    <dgm:pt modelId="{F90AF099-1B4D-9842-BFC3-F93992A46CB5}" type="pres">
      <dgm:prSet presAssocID="{4956E46B-2B1C-4034-8FDB-DAFDAA8EB18F}" presName="text" presStyleLbl="fgAcc0" presStyleIdx="0" presStyleCnt="3">
        <dgm:presLayoutVars>
          <dgm:chPref val="3"/>
        </dgm:presLayoutVars>
      </dgm:prSet>
      <dgm:spPr/>
    </dgm:pt>
    <dgm:pt modelId="{E4AD2673-F286-EE45-878F-59DC7B5F92C6}" type="pres">
      <dgm:prSet presAssocID="{4956E46B-2B1C-4034-8FDB-DAFDAA8EB18F}" presName="hierChild2" presStyleCnt="0"/>
      <dgm:spPr/>
    </dgm:pt>
    <dgm:pt modelId="{3DF050E1-0323-D540-A476-637BD74F59CB}" type="pres">
      <dgm:prSet presAssocID="{5AA0CAD0-B463-4DCA-9E8B-E30E9C04B72F}" presName="hierRoot1" presStyleCnt="0"/>
      <dgm:spPr/>
    </dgm:pt>
    <dgm:pt modelId="{2C2AD37E-82FD-4140-939C-B50A138BA47F}" type="pres">
      <dgm:prSet presAssocID="{5AA0CAD0-B463-4DCA-9E8B-E30E9C04B72F}" presName="composite" presStyleCnt="0"/>
      <dgm:spPr/>
    </dgm:pt>
    <dgm:pt modelId="{F6B5E611-9720-7041-A571-3DA7166284C6}" type="pres">
      <dgm:prSet presAssocID="{5AA0CAD0-B463-4DCA-9E8B-E30E9C04B72F}" presName="background" presStyleLbl="node0" presStyleIdx="1" presStyleCnt="3"/>
      <dgm:spPr/>
    </dgm:pt>
    <dgm:pt modelId="{244C881D-71FC-4240-BBA6-8B320DEF982E}" type="pres">
      <dgm:prSet presAssocID="{5AA0CAD0-B463-4DCA-9E8B-E30E9C04B72F}" presName="text" presStyleLbl="fgAcc0" presStyleIdx="1" presStyleCnt="3">
        <dgm:presLayoutVars>
          <dgm:chPref val="3"/>
        </dgm:presLayoutVars>
      </dgm:prSet>
      <dgm:spPr/>
    </dgm:pt>
    <dgm:pt modelId="{4A40EEA2-F1E2-6C40-B4E0-DD9E1461A093}" type="pres">
      <dgm:prSet presAssocID="{5AA0CAD0-B463-4DCA-9E8B-E30E9C04B72F}" presName="hierChild2" presStyleCnt="0"/>
      <dgm:spPr/>
    </dgm:pt>
    <dgm:pt modelId="{DF969D9B-09F2-2B4F-B501-FCC9FDE94734}" type="pres">
      <dgm:prSet presAssocID="{B7A05F3C-0223-46DA-A4F9-E31B468E9C13}" presName="hierRoot1" presStyleCnt="0"/>
      <dgm:spPr/>
    </dgm:pt>
    <dgm:pt modelId="{75811E16-5EB6-BE41-A948-4A7195776B38}" type="pres">
      <dgm:prSet presAssocID="{B7A05F3C-0223-46DA-A4F9-E31B468E9C13}" presName="composite" presStyleCnt="0"/>
      <dgm:spPr/>
    </dgm:pt>
    <dgm:pt modelId="{6C486465-56F9-8145-9CF9-AAA5390F490A}" type="pres">
      <dgm:prSet presAssocID="{B7A05F3C-0223-46DA-A4F9-E31B468E9C13}" presName="background" presStyleLbl="node0" presStyleIdx="2" presStyleCnt="3"/>
      <dgm:spPr/>
    </dgm:pt>
    <dgm:pt modelId="{55509A24-93E5-E548-A0F0-456B4BA3E6A5}" type="pres">
      <dgm:prSet presAssocID="{B7A05F3C-0223-46DA-A4F9-E31B468E9C13}" presName="text" presStyleLbl="fgAcc0" presStyleIdx="2" presStyleCnt="3">
        <dgm:presLayoutVars>
          <dgm:chPref val="3"/>
        </dgm:presLayoutVars>
      </dgm:prSet>
      <dgm:spPr/>
    </dgm:pt>
    <dgm:pt modelId="{EBF28CE2-AD45-E243-A65A-5F461EA6245F}" type="pres">
      <dgm:prSet presAssocID="{B7A05F3C-0223-46DA-A4F9-E31B468E9C13}" presName="hierChild2" presStyleCnt="0"/>
      <dgm:spPr/>
    </dgm:pt>
  </dgm:ptLst>
  <dgm:cxnLst>
    <dgm:cxn modelId="{F5E2836D-94E5-1948-9F8F-E0DC24DA47F1}" type="presOf" srcId="{5AA0CAD0-B463-4DCA-9E8B-E30E9C04B72F}" destId="{244C881D-71FC-4240-BBA6-8B320DEF982E}" srcOrd="0" destOrd="0" presId="urn:microsoft.com/office/officeart/2005/8/layout/hierarchy1"/>
    <dgm:cxn modelId="{B3F0DBC4-3A32-445F-98CD-81EE789B99FC}" srcId="{3F4F3153-1E4D-4F6C-B945-3BD596058C06}" destId="{4956E46B-2B1C-4034-8FDB-DAFDAA8EB18F}" srcOrd="0" destOrd="0" parTransId="{E6B7A090-3393-48ED-8FFB-1E3F129A75E9}" sibTransId="{2CBFD1EB-FD94-4B0F-8FBF-51BA7B299481}"/>
    <dgm:cxn modelId="{B7A258C5-D4E4-054E-8667-D777075B0C5F}" type="presOf" srcId="{B7A05F3C-0223-46DA-A4F9-E31B468E9C13}" destId="{55509A24-93E5-E548-A0F0-456B4BA3E6A5}" srcOrd="0" destOrd="0" presId="urn:microsoft.com/office/officeart/2005/8/layout/hierarchy1"/>
    <dgm:cxn modelId="{4583C9CD-A47A-4D85-83FC-4454FD0519E8}" srcId="{3F4F3153-1E4D-4F6C-B945-3BD596058C06}" destId="{5AA0CAD0-B463-4DCA-9E8B-E30E9C04B72F}" srcOrd="1" destOrd="0" parTransId="{B491AAEB-B36D-47D8-B9A0-66B94FF17ED4}" sibTransId="{F8B696FB-6E7A-4BBD-8E2F-415AAD1CA65F}"/>
    <dgm:cxn modelId="{1A85F6D2-DC39-4F71-BC11-BF5CE281F2A9}" srcId="{3F4F3153-1E4D-4F6C-B945-3BD596058C06}" destId="{B7A05F3C-0223-46DA-A4F9-E31B468E9C13}" srcOrd="2" destOrd="0" parTransId="{A4418A03-C8DC-46B7-9337-83CE89F7271A}" sibTransId="{9EC65CBA-DB2B-4897-86DC-3B2063EBA050}"/>
    <dgm:cxn modelId="{60B251E2-3291-BB49-ADD0-F39CB61226A4}" type="presOf" srcId="{3F4F3153-1E4D-4F6C-B945-3BD596058C06}" destId="{F9D4E899-8A94-A34E-8AE7-086CADA32C2B}" srcOrd="0" destOrd="0" presId="urn:microsoft.com/office/officeart/2005/8/layout/hierarchy1"/>
    <dgm:cxn modelId="{8D92D4F9-9EF1-8449-A366-AD87349ACD6B}" type="presOf" srcId="{4956E46B-2B1C-4034-8FDB-DAFDAA8EB18F}" destId="{F90AF099-1B4D-9842-BFC3-F93992A46CB5}" srcOrd="0" destOrd="0" presId="urn:microsoft.com/office/officeart/2005/8/layout/hierarchy1"/>
    <dgm:cxn modelId="{8A9535D9-318B-3D48-939A-2F8A7C5792AA}" type="presParOf" srcId="{F9D4E899-8A94-A34E-8AE7-086CADA32C2B}" destId="{80BCAB8A-945A-5A42-9A0A-C6666DC2DFFB}" srcOrd="0" destOrd="0" presId="urn:microsoft.com/office/officeart/2005/8/layout/hierarchy1"/>
    <dgm:cxn modelId="{5883F61B-9ECC-F84E-BA18-EA4DC7C7B6A0}" type="presParOf" srcId="{80BCAB8A-945A-5A42-9A0A-C6666DC2DFFB}" destId="{FEB28F6C-4989-7541-A150-35E617CA91E8}" srcOrd="0" destOrd="0" presId="urn:microsoft.com/office/officeart/2005/8/layout/hierarchy1"/>
    <dgm:cxn modelId="{A1665C6E-868E-3B4A-AE0E-0DF834FBAB1B}" type="presParOf" srcId="{FEB28F6C-4989-7541-A150-35E617CA91E8}" destId="{A1B7312B-9EC4-6947-806D-771DD6D3795A}" srcOrd="0" destOrd="0" presId="urn:microsoft.com/office/officeart/2005/8/layout/hierarchy1"/>
    <dgm:cxn modelId="{92F24CB9-B330-1745-859E-D739ED1B9F51}" type="presParOf" srcId="{FEB28F6C-4989-7541-A150-35E617CA91E8}" destId="{F90AF099-1B4D-9842-BFC3-F93992A46CB5}" srcOrd="1" destOrd="0" presId="urn:microsoft.com/office/officeart/2005/8/layout/hierarchy1"/>
    <dgm:cxn modelId="{496B7F53-C32B-4E42-B001-CB00198FF10F}" type="presParOf" srcId="{80BCAB8A-945A-5A42-9A0A-C6666DC2DFFB}" destId="{E4AD2673-F286-EE45-878F-59DC7B5F92C6}" srcOrd="1" destOrd="0" presId="urn:microsoft.com/office/officeart/2005/8/layout/hierarchy1"/>
    <dgm:cxn modelId="{BDB00DA2-E132-D94D-835B-9F8D2C2C27BF}" type="presParOf" srcId="{F9D4E899-8A94-A34E-8AE7-086CADA32C2B}" destId="{3DF050E1-0323-D540-A476-637BD74F59CB}" srcOrd="1" destOrd="0" presId="urn:microsoft.com/office/officeart/2005/8/layout/hierarchy1"/>
    <dgm:cxn modelId="{9B50D398-0AF9-E44D-8D3F-51CAB0E05CE8}" type="presParOf" srcId="{3DF050E1-0323-D540-A476-637BD74F59CB}" destId="{2C2AD37E-82FD-4140-939C-B50A138BA47F}" srcOrd="0" destOrd="0" presId="urn:microsoft.com/office/officeart/2005/8/layout/hierarchy1"/>
    <dgm:cxn modelId="{219AE558-09EA-C34B-9F6D-94F9E8B21ED9}" type="presParOf" srcId="{2C2AD37E-82FD-4140-939C-B50A138BA47F}" destId="{F6B5E611-9720-7041-A571-3DA7166284C6}" srcOrd="0" destOrd="0" presId="urn:microsoft.com/office/officeart/2005/8/layout/hierarchy1"/>
    <dgm:cxn modelId="{C036A06E-82A1-A44C-B00A-5208191EDB95}" type="presParOf" srcId="{2C2AD37E-82FD-4140-939C-B50A138BA47F}" destId="{244C881D-71FC-4240-BBA6-8B320DEF982E}" srcOrd="1" destOrd="0" presId="urn:microsoft.com/office/officeart/2005/8/layout/hierarchy1"/>
    <dgm:cxn modelId="{05C9F52C-DA7F-9D41-ADAC-870E60BB23E4}" type="presParOf" srcId="{3DF050E1-0323-D540-A476-637BD74F59CB}" destId="{4A40EEA2-F1E2-6C40-B4E0-DD9E1461A093}" srcOrd="1" destOrd="0" presId="urn:microsoft.com/office/officeart/2005/8/layout/hierarchy1"/>
    <dgm:cxn modelId="{D144C2E0-4261-0449-95B4-D78C00D17032}" type="presParOf" srcId="{F9D4E899-8A94-A34E-8AE7-086CADA32C2B}" destId="{DF969D9B-09F2-2B4F-B501-FCC9FDE94734}" srcOrd="2" destOrd="0" presId="urn:microsoft.com/office/officeart/2005/8/layout/hierarchy1"/>
    <dgm:cxn modelId="{DF6F3230-B946-2A4A-9645-CCA26A6A49B1}" type="presParOf" srcId="{DF969D9B-09F2-2B4F-B501-FCC9FDE94734}" destId="{75811E16-5EB6-BE41-A948-4A7195776B38}" srcOrd="0" destOrd="0" presId="urn:microsoft.com/office/officeart/2005/8/layout/hierarchy1"/>
    <dgm:cxn modelId="{7685C79E-16E3-EE40-9D2E-B1C2DA542BCB}" type="presParOf" srcId="{75811E16-5EB6-BE41-A948-4A7195776B38}" destId="{6C486465-56F9-8145-9CF9-AAA5390F490A}" srcOrd="0" destOrd="0" presId="urn:microsoft.com/office/officeart/2005/8/layout/hierarchy1"/>
    <dgm:cxn modelId="{21B73BE8-A3B7-C14E-A9B5-13CAA6FC716C}" type="presParOf" srcId="{75811E16-5EB6-BE41-A948-4A7195776B38}" destId="{55509A24-93E5-E548-A0F0-456B4BA3E6A5}" srcOrd="1" destOrd="0" presId="urn:microsoft.com/office/officeart/2005/8/layout/hierarchy1"/>
    <dgm:cxn modelId="{264B4203-7541-DF4C-AC22-05C98534D9F5}" type="presParOf" srcId="{DF969D9B-09F2-2B4F-B501-FCC9FDE94734}" destId="{EBF28CE2-AD45-E243-A65A-5F461EA6245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88F8C7-AA55-4333-9065-E22E72FF4A3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C20A6BD-3344-4125-9054-909BCB4D3EAD}">
      <dgm:prSet/>
      <dgm:spPr/>
      <dgm:t>
        <a:bodyPr/>
        <a:lstStyle/>
        <a:p>
          <a:pPr>
            <a:lnSpc>
              <a:spcPct val="100000"/>
            </a:lnSpc>
          </a:pPr>
          <a:r>
            <a:rPr lang="en-US" dirty="0"/>
            <a:t>overview</a:t>
          </a:r>
        </a:p>
      </dgm:t>
    </dgm:pt>
    <dgm:pt modelId="{1F3A4868-E3EE-47A0-9483-5E745606E61A}" type="parTrans" cxnId="{A6EA8213-24F8-445A-86CD-BB3C99AD42DC}">
      <dgm:prSet/>
      <dgm:spPr/>
      <dgm:t>
        <a:bodyPr/>
        <a:lstStyle/>
        <a:p>
          <a:endParaRPr lang="en-US"/>
        </a:p>
      </dgm:t>
    </dgm:pt>
    <dgm:pt modelId="{717CB616-78BD-430D-8B89-AF247D4FCA5D}" type="sibTrans" cxnId="{A6EA8213-24F8-445A-86CD-BB3C99AD42DC}">
      <dgm:prSet/>
      <dgm:spPr/>
      <dgm:t>
        <a:bodyPr/>
        <a:lstStyle/>
        <a:p>
          <a:endParaRPr lang="en-US"/>
        </a:p>
      </dgm:t>
    </dgm:pt>
    <dgm:pt modelId="{7AB9685F-1C0F-47B3-9194-9F43BD3065C0}">
      <dgm:prSet/>
      <dgm:spPr/>
      <dgm:t>
        <a:bodyPr/>
        <a:lstStyle/>
        <a:p>
          <a:pPr>
            <a:lnSpc>
              <a:spcPct val="100000"/>
            </a:lnSpc>
          </a:pPr>
          <a:r>
            <a:rPr lang="en-US"/>
            <a:t>Data preparing and Data wrangling</a:t>
          </a:r>
        </a:p>
      </dgm:t>
    </dgm:pt>
    <dgm:pt modelId="{FAFEEE60-B1EC-4677-9D49-0C587751EC58}" type="parTrans" cxnId="{1A9350CE-75CC-4AB1-8CBB-955ADCD1F38D}">
      <dgm:prSet/>
      <dgm:spPr/>
      <dgm:t>
        <a:bodyPr/>
        <a:lstStyle/>
        <a:p>
          <a:endParaRPr lang="en-US"/>
        </a:p>
      </dgm:t>
    </dgm:pt>
    <dgm:pt modelId="{5AFB729C-CCDB-4CDD-82A3-AFC373C9D3F9}" type="sibTrans" cxnId="{1A9350CE-75CC-4AB1-8CBB-955ADCD1F38D}">
      <dgm:prSet/>
      <dgm:spPr/>
      <dgm:t>
        <a:bodyPr/>
        <a:lstStyle/>
        <a:p>
          <a:endParaRPr lang="en-US"/>
        </a:p>
      </dgm:t>
    </dgm:pt>
    <dgm:pt modelId="{01537336-1D46-4573-8CAD-62377CF1A088}">
      <dgm:prSet/>
      <dgm:spPr/>
      <dgm:t>
        <a:bodyPr/>
        <a:lstStyle/>
        <a:p>
          <a:pPr>
            <a:lnSpc>
              <a:spcPct val="100000"/>
            </a:lnSpc>
          </a:pPr>
          <a:r>
            <a:rPr lang="en-US"/>
            <a:t>Data visualization</a:t>
          </a:r>
        </a:p>
      </dgm:t>
    </dgm:pt>
    <dgm:pt modelId="{57E0D63A-8A31-4E86-8AEC-04867EE60078}" type="parTrans" cxnId="{CBFEC773-4D6E-4EDF-A03B-1DCD419EA386}">
      <dgm:prSet/>
      <dgm:spPr/>
      <dgm:t>
        <a:bodyPr/>
        <a:lstStyle/>
        <a:p>
          <a:endParaRPr lang="en-US"/>
        </a:p>
      </dgm:t>
    </dgm:pt>
    <dgm:pt modelId="{D4A88BB0-A196-4702-8A90-C2ACD178C6BE}" type="sibTrans" cxnId="{CBFEC773-4D6E-4EDF-A03B-1DCD419EA386}">
      <dgm:prSet/>
      <dgm:spPr/>
      <dgm:t>
        <a:bodyPr/>
        <a:lstStyle/>
        <a:p>
          <a:endParaRPr lang="en-US"/>
        </a:p>
      </dgm:t>
    </dgm:pt>
    <dgm:pt modelId="{2CF1368D-5B7B-4D18-8D03-636822783B2D}">
      <dgm:prSet/>
      <dgm:spPr/>
      <dgm:t>
        <a:bodyPr/>
        <a:lstStyle/>
        <a:p>
          <a:pPr>
            <a:lnSpc>
              <a:spcPct val="100000"/>
            </a:lnSpc>
          </a:pPr>
          <a:r>
            <a:rPr lang="en-US" dirty="0"/>
            <a:t>Modeling</a:t>
          </a:r>
        </a:p>
      </dgm:t>
    </dgm:pt>
    <dgm:pt modelId="{8F46CECE-0B40-4EAB-9C15-FDEA9BC6B46B}" type="parTrans" cxnId="{03B31262-9E5E-41DE-AEC5-0CB3AD8C8913}">
      <dgm:prSet/>
      <dgm:spPr/>
      <dgm:t>
        <a:bodyPr/>
        <a:lstStyle/>
        <a:p>
          <a:endParaRPr lang="en-US"/>
        </a:p>
      </dgm:t>
    </dgm:pt>
    <dgm:pt modelId="{4678FE30-0FD7-414A-BE54-4AC927150490}" type="sibTrans" cxnId="{03B31262-9E5E-41DE-AEC5-0CB3AD8C8913}">
      <dgm:prSet/>
      <dgm:spPr/>
      <dgm:t>
        <a:bodyPr/>
        <a:lstStyle/>
        <a:p>
          <a:endParaRPr lang="en-US"/>
        </a:p>
      </dgm:t>
    </dgm:pt>
    <dgm:pt modelId="{0DBA219D-68AB-418B-B4CA-8A4CA404EC99}">
      <dgm:prSet/>
      <dgm:spPr/>
      <dgm:t>
        <a:bodyPr/>
        <a:lstStyle/>
        <a:p>
          <a:pPr>
            <a:lnSpc>
              <a:spcPct val="100000"/>
            </a:lnSpc>
          </a:pPr>
          <a:r>
            <a:rPr lang="en-US" dirty="0"/>
            <a:t>Conclusion</a:t>
          </a:r>
        </a:p>
      </dgm:t>
    </dgm:pt>
    <dgm:pt modelId="{97559029-CE7D-4A55-BC69-7EE4C74E6638}" type="parTrans" cxnId="{126E61D4-39F4-48BD-8C99-216A2FEA38F3}">
      <dgm:prSet/>
      <dgm:spPr/>
      <dgm:t>
        <a:bodyPr/>
        <a:lstStyle/>
        <a:p>
          <a:endParaRPr lang="en-US"/>
        </a:p>
      </dgm:t>
    </dgm:pt>
    <dgm:pt modelId="{7C63BDD1-2DB2-4DB6-90DE-1ECD59457148}" type="sibTrans" cxnId="{126E61D4-39F4-48BD-8C99-216A2FEA38F3}">
      <dgm:prSet/>
      <dgm:spPr/>
      <dgm:t>
        <a:bodyPr/>
        <a:lstStyle/>
        <a:p>
          <a:endParaRPr lang="en-US"/>
        </a:p>
      </dgm:t>
    </dgm:pt>
    <dgm:pt modelId="{4F0F6F82-0B54-40CC-9298-B693F335E5E5}" type="pres">
      <dgm:prSet presAssocID="{3F88F8C7-AA55-4333-9065-E22E72FF4A32}" presName="root" presStyleCnt="0">
        <dgm:presLayoutVars>
          <dgm:dir/>
          <dgm:resizeHandles val="exact"/>
        </dgm:presLayoutVars>
      </dgm:prSet>
      <dgm:spPr/>
    </dgm:pt>
    <dgm:pt modelId="{A11D1317-3618-40BB-834E-670AADBD788D}" type="pres">
      <dgm:prSet presAssocID="{9C20A6BD-3344-4125-9054-909BCB4D3EAD}" presName="compNode" presStyleCnt="0"/>
      <dgm:spPr/>
    </dgm:pt>
    <dgm:pt modelId="{CC9DAC39-7DBE-466A-9534-4C55D0DAFCF9}" type="pres">
      <dgm:prSet presAssocID="{9C20A6BD-3344-4125-9054-909BCB4D3EAD}" presName="bgRect" presStyleLbl="bgShp" presStyleIdx="0" presStyleCnt="5"/>
      <dgm:spPr/>
    </dgm:pt>
    <dgm:pt modelId="{0DDD2DF5-F9E9-4A54-B900-5B182F20A69B}" type="pres">
      <dgm:prSet presAssocID="{9C20A6BD-3344-4125-9054-909BCB4D3EA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765F7183-381E-407F-A73F-D4030F7F7BB7}" type="pres">
      <dgm:prSet presAssocID="{9C20A6BD-3344-4125-9054-909BCB4D3EAD}" presName="spaceRect" presStyleCnt="0"/>
      <dgm:spPr/>
    </dgm:pt>
    <dgm:pt modelId="{B9C76907-2D57-4968-9234-4E53B77A0D8D}" type="pres">
      <dgm:prSet presAssocID="{9C20A6BD-3344-4125-9054-909BCB4D3EAD}" presName="parTx" presStyleLbl="revTx" presStyleIdx="0" presStyleCnt="5">
        <dgm:presLayoutVars>
          <dgm:chMax val="0"/>
          <dgm:chPref val="0"/>
        </dgm:presLayoutVars>
      </dgm:prSet>
      <dgm:spPr/>
    </dgm:pt>
    <dgm:pt modelId="{7AECFFE6-D10D-4C59-95DD-2DCBA8A8CFF0}" type="pres">
      <dgm:prSet presAssocID="{717CB616-78BD-430D-8B89-AF247D4FCA5D}" presName="sibTrans" presStyleCnt="0"/>
      <dgm:spPr/>
    </dgm:pt>
    <dgm:pt modelId="{F2956114-91D9-42B3-B2C7-6EED1DAE5347}" type="pres">
      <dgm:prSet presAssocID="{7AB9685F-1C0F-47B3-9194-9F43BD3065C0}" presName="compNode" presStyleCnt="0"/>
      <dgm:spPr/>
    </dgm:pt>
    <dgm:pt modelId="{425F5C63-F710-4769-A068-44B2FD487A98}" type="pres">
      <dgm:prSet presAssocID="{7AB9685F-1C0F-47B3-9194-9F43BD3065C0}" presName="bgRect" presStyleLbl="bgShp" presStyleIdx="1" presStyleCnt="5"/>
      <dgm:spPr/>
    </dgm:pt>
    <dgm:pt modelId="{33755D47-9851-4F43-B85E-082BD133ED2B}" type="pres">
      <dgm:prSet presAssocID="{7AB9685F-1C0F-47B3-9194-9F43BD3065C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D0F63AD0-036C-45BF-B56F-08FFC70CA67B}" type="pres">
      <dgm:prSet presAssocID="{7AB9685F-1C0F-47B3-9194-9F43BD3065C0}" presName="spaceRect" presStyleCnt="0"/>
      <dgm:spPr/>
    </dgm:pt>
    <dgm:pt modelId="{554C317C-D114-49AF-9A6D-5E09E58C04D2}" type="pres">
      <dgm:prSet presAssocID="{7AB9685F-1C0F-47B3-9194-9F43BD3065C0}" presName="parTx" presStyleLbl="revTx" presStyleIdx="1" presStyleCnt="5">
        <dgm:presLayoutVars>
          <dgm:chMax val="0"/>
          <dgm:chPref val="0"/>
        </dgm:presLayoutVars>
      </dgm:prSet>
      <dgm:spPr/>
    </dgm:pt>
    <dgm:pt modelId="{0E1F5D84-D786-48B3-88C0-D5C5A8141CBA}" type="pres">
      <dgm:prSet presAssocID="{5AFB729C-CCDB-4CDD-82A3-AFC373C9D3F9}" presName="sibTrans" presStyleCnt="0"/>
      <dgm:spPr/>
    </dgm:pt>
    <dgm:pt modelId="{A413AB9C-927C-4E64-9B4A-D9D73836A9CA}" type="pres">
      <dgm:prSet presAssocID="{01537336-1D46-4573-8CAD-62377CF1A088}" presName="compNode" presStyleCnt="0"/>
      <dgm:spPr/>
    </dgm:pt>
    <dgm:pt modelId="{D51A2EE3-A5B5-4082-AEA2-6F0877C9969E}" type="pres">
      <dgm:prSet presAssocID="{01537336-1D46-4573-8CAD-62377CF1A088}" presName="bgRect" presStyleLbl="bgShp" presStyleIdx="2" presStyleCnt="5"/>
      <dgm:spPr/>
    </dgm:pt>
    <dgm:pt modelId="{34CF0955-3E71-47CA-9AEA-F32B3C03AF0E}" type="pres">
      <dgm:prSet presAssocID="{01537336-1D46-4573-8CAD-62377CF1A08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24A72F1F-A0E3-422E-BC1D-A9B78E78A941}" type="pres">
      <dgm:prSet presAssocID="{01537336-1D46-4573-8CAD-62377CF1A088}" presName="spaceRect" presStyleCnt="0"/>
      <dgm:spPr/>
    </dgm:pt>
    <dgm:pt modelId="{0BBB38E6-E1D8-47F8-A8F1-7F8A1C318C9C}" type="pres">
      <dgm:prSet presAssocID="{01537336-1D46-4573-8CAD-62377CF1A088}" presName="parTx" presStyleLbl="revTx" presStyleIdx="2" presStyleCnt="5">
        <dgm:presLayoutVars>
          <dgm:chMax val="0"/>
          <dgm:chPref val="0"/>
        </dgm:presLayoutVars>
      </dgm:prSet>
      <dgm:spPr/>
    </dgm:pt>
    <dgm:pt modelId="{FCCE7700-35A2-4798-B0F2-9AC8DC8199D5}" type="pres">
      <dgm:prSet presAssocID="{D4A88BB0-A196-4702-8A90-C2ACD178C6BE}" presName="sibTrans" presStyleCnt="0"/>
      <dgm:spPr/>
    </dgm:pt>
    <dgm:pt modelId="{E91E805D-93B7-4F04-B9E7-EE0A9A91C35C}" type="pres">
      <dgm:prSet presAssocID="{2CF1368D-5B7B-4D18-8D03-636822783B2D}" presName="compNode" presStyleCnt="0"/>
      <dgm:spPr/>
    </dgm:pt>
    <dgm:pt modelId="{4FF70ADD-E281-4A07-867E-89E5D6DB848E}" type="pres">
      <dgm:prSet presAssocID="{2CF1368D-5B7B-4D18-8D03-636822783B2D}" presName="bgRect" presStyleLbl="bgShp" presStyleIdx="3" presStyleCnt="5"/>
      <dgm:spPr/>
    </dgm:pt>
    <dgm:pt modelId="{CD02FF7F-D2E2-487A-96F8-D7DCDB0B7152}" type="pres">
      <dgm:prSet presAssocID="{2CF1368D-5B7B-4D18-8D03-636822783B2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cument"/>
        </a:ext>
      </dgm:extLst>
    </dgm:pt>
    <dgm:pt modelId="{4BC0E903-B9A1-4E53-99CF-1F63FE3F3659}" type="pres">
      <dgm:prSet presAssocID="{2CF1368D-5B7B-4D18-8D03-636822783B2D}" presName="spaceRect" presStyleCnt="0"/>
      <dgm:spPr/>
    </dgm:pt>
    <dgm:pt modelId="{706D13E8-2771-41A0-94EF-F24CD03CE941}" type="pres">
      <dgm:prSet presAssocID="{2CF1368D-5B7B-4D18-8D03-636822783B2D}" presName="parTx" presStyleLbl="revTx" presStyleIdx="3" presStyleCnt="5">
        <dgm:presLayoutVars>
          <dgm:chMax val="0"/>
          <dgm:chPref val="0"/>
        </dgm:presLayoutVars>
      </dgm:prSet>
      <dgm:spPr/>
    </dgm:pt>
    <dgm:pt modelId="{95A2F6C8-7315-4075-9579-F31C69D9971E}" type="pres">
      <dgm:prSet presAssocID="{4678FE30-0FD7-414A-BE54-4AC927150490}" presName="sibTrans" presStyleCnt="0"/>
      <dgm:spPr/>
    </dgm:pt>
    <dgm:pt modelId="{C62A264B-819E-4E55-AA21-9ACAD7F39869}" type="pres">
      <dgm:prSet presAssocID="{0DBA219D-68AB-418B-B4CA-8A4CA404EC99}" presName="compNode" presStyleCnt="0"/>
      <dgm:spPr/>
    </dgm:pt>
    <dgm:pt modelId="{7FBE1DF1-70CA-4BDA-B0D1-EE1BA8FB9558}" type="pres">
      <dgm:prSet presAssocID="{0DBA219D-68AB-418B-B4CA-8A4CA404EC99}" presName="bgRect" presStyleLbl="bgShp" presStyleIdx="4" presStyleCnt="5"/>
      <dgm:spPr/>
    </dgm:pt>
    <dgm:pt modelId="{DCCFBC5D-87AD-4967-AE90-9559D38EB615}" type="pres">
      <dgm:prSet presAssocID="{0DBA219D-68AB-418B-B4CA-8A4CA404EC9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vel"/>
        </a:ext>
      </dgm:extLst>
    </dgm:pt>
    <dgm:pt modelId="{1E46EF49-D2D0-4AD1-B76C-F532440B84A0}" type="pres">
      <dgm:prSet presAssocID="{0DBA219D-68AB-418B-B4CA-8A4CA404EC99}" presName="spaceRect" presStyleCnt="0"/>
      <dgm:spPr/>
    </dgm:pt>
    <dgm:pt modelId="{7CDBCE08-0D89-4A71-A6B9-CE4F50A6CC5A}" type="pres">
      <dgm:prSet presAssocID="{0DBA219D-68AB-418B-B4CA-8A4CA404EC99}" presName="parTx" presStyleLbl="revTx" presStyleIdx="4" presStyleCnt="5">
        <dgm:presLayoutVars>
          <dgm:chMax val="0"/>
          <dgm:chPref val="0"/>
        </dgm:presLayoutVars>
      </dgm:prSet>
      <dgm:spPr/>
    </dgm:pt>
  </dgm:ptLst>
  <dgm:cxnLst>
    <dgm:cxn modelId="{A6EA8213-24F8-445A-86CD-BB3C99AD42DC}" srcId="{3F88F8C7-AA55-4333-9065-E22E72FF4A32}" destId="{9C20A6BD-3344-4125-9054-909BCB4D3EAD}" srcOrd="0" destOrd="0" parTransId="{1F3A4868-E3EE-47A0-9483-5E745606E61A}" sibTransId="{717CB616-78BD-430D-8B89-AF247D4FCA5D}"/>
    <dgm:cxn modelId="{6BFC2B31-1A57-4AC0-A1DC-A5731EA25572}" type="presOf" srcId="{7AB9685F-1C0F-47B3-9194-9F43BD3065C0}" destId="{554C317C-D114-49AF-9A6D-5E09E58C04D2}" srcOrd="0" destOrd="0" presId="urn:microsoft.com/office/officeart/2018/2/layout/IconVerticalSolidList"/>
    <dgm:cxn modelId="{CBAE1138-85D6-4B14-8967-B7FB47FC3D47}" type="presOf" srcId="{9C20A6BD-3344-4125-9054-909BCB4D3EAD}" destId="{B9C76907-2D57-4968-9234-4E53B77A0D8D}" srcOrd="0" destOrd="0" presId="urn:microsoft.com/office/officeart/2018/2/layout/IconVerticalSolidList"/>
    <dgm:cxn modelId="{03B31262-9E5E-41DE-AEC5-0CB3AD8C8913}" srcId="{3F88F8C7-AA55-4333-9065-E22E72FF4A32}" destId="{2CF1368D-5B7B-4D18-8D03-636822783B2D}" srcOrd="3" destOrd="0" parTransId="{8F46CECE-0B40-4EAB-9C15-FDEA9BC6B46B}" sibTransId="{4678FE30-0FD7-414A-BE54-4AC927150490}"/>
    <dgm:cxn modelId="{9713F668-7663-4D8E-86D6-49DAD3165737}" type="presOf" srcId="{2CF1368D-5B7B-4D18-8D03-636822783B2D}" destId="{706D13E8-2771-41A0-94EF-F24CD03CE941}" srcOrd="0" destOrd="0" presId="urn:microsoft.com/office/officeart/2018/2/layout/IconVerticalSolidList"/>
    <dgm:cxn modelId="{CBFEC773-4D6E-4EDF-A03B-1DCD419EA386}" srcId="{3F88F8C7-AA55-4333-9065-E22E72FF4A32}" destId="{01537336-1D46-4573-8CAD-62377CF1A088}" srcOrd="2" destOrd="0" parTransId="{57E0D63A-8A31-4E86-8AEC-04867EE60078}" sibTransId="{D4A88BB0-A196-4702-8A90-C2ACD178C6BE}"/>
    <dgm:cxn modelId="{7BCD80B4-2FC0-40AE-A2B4-CBA9CFB5E1CB}" type="presOf" srcId="{01537336-1D46-4573-8CAD-62377CF1A088}" destId="{0BBB38E6-E1D8-47F8-A8F1-7F8A1C318C9C}" srcOrd="0" destOrd="0" presId="urn:microsoft.com/office/officeart/2018/2/layout/IconVerticalSolidList"/>
    <dgm:cxn modelId="{43D765C2-CF66-4649-94DB-3520904F8FE5}" type="presOf" srcId="{3F88F8C7-AA55-4333-9065-E22E72FF4A32}" destId="{4F0F6F82-0B54-40CC-9298-B693F335E5E5}" srcOrd="0" destOrd="0" presId="urn:microsoft.com/office/officeart/2018/2/layout/IconVerticalSolidList"/>
    <dgm:cxn modelId="{1A9350CE-75CC-4AB1-8CBB-955ADCD1F38D}" srcId="{3F88F8C7-AA55-4333-9065-E22E72FF4A32}" destId="{7AB9685F-1C0F-47B3-9194-9F43BD3065C0}" srcOrd="1" destOrd="0" parTransId="{FAFEEE60-B1EC-4677-9D49-0C587751EC58}" sibTransId="{5AFB729C-CCDB-4CDD-82A3-AFC373C9D3F9}"/>
    <dgm:cxn modelId="{126E61D4-39F4-48BD-8C99-216A2FEA38F3}" srcId="{3F88F8C7-AA55-4333-9065-E22E72FF4A32}" destId="{0DBA219D-68AB-418B-B4CA-8A4CA404EC99}" srcOrd="4" destOrd="0" parTransId="{97559029-CE7D-4A55-BC69-7EE4C74E6638}" sibTransId="{7C63BDD1-2DB2-4DB6-90DE-1ECD59457148}"/>
    <dgm:cxn modelId="{A94EABDB-7F71-4FCA-955E-ED2EB1EBCC67}" type="presOf" srcId="{0DBA219D-68AB-418B-B4CA-8A4CA404EC99}" destId="{7CDBCE08-0D89-4A71-A6B9-CE4F50A6CC5A}" srcOrd="0" destOrd="0" presId="urn:microsoft.com/office/officeart/2018/2/layout/IconVerticalSolidList"/>
    <dgm:cxn modelId="{2B6CA38E-5F74-454D-9369-C6A64F4C6FCC}" type="presParOf" srcId="{4F0F6F82-0B54-40CC-9298-B693F335E5E5}" destId="{A11D1317-3618-40BB-834E-670AADBD788D}" srcOrd="0" destOrd="0" presId="urn:microsoft.com/office/officeart/2018/2/layout/IconVerticalSolidList"/>
    <dgm:cxn modelId="{CF48DF26-542C-4536-A1DC-E7F5C0286AB4}" type="presParOf" srcId="{A11D1317-3618-40BB-834E-670AADBD788D}" destId="{CC9DAC39-7DBE-466A-9534-4C55D0DAFCF9}" srcOrd="0" destOrd="0" presId="urn:microsoft.com/office/officeart/2018/2/layout/IconVerticalSolidList"/>
    <dgm:cxn modelId="{884A6AAA-09FC-4B2D-BA7A-67C7E98EC7AF}" type="presParOf" srcId="{A11D1317-3618-40BB-834E-670AADBD788D}" destId="{0DDD2DF5-F9E9-4A54-B900-5B182F20A69B}" srcOrd="1" destOrd="0" presId="urn:microsoft.com/office/officeart/2018/2/layout/IconVerticalSolidList"/>
    <dgm:cxn modelId="{3C3EB915-5F3A-40A7-858E-4FE72B1ED2C8}" type="presParOf" srcId="{A11D1317-3618-40BB-834E-670AADBD788D}" destId="{765F7183-381E-407F-A73F-D4030F7F7BB7}" srcOrd="2" destOrd="0" presId="urn:microsoft.com/office/officeart/2018/2/layout/IconVerticalSolidList"/>
    <dgm:cxn modelId="{0DB5035F-6956-451C-B496-7C613771E4AB}" type="presParOf" srcId="{A11D1317-3618-40BB-834E-670AADBD788D}" destId="{B9C76907-2D57-4968-9234-4E53B77A0D8D}" srcOrd="3" destOrd="0" presId="urn:microsoft.com/office/officeart/2018/2/layout/IconVerticalSolidList"/>
    <dgm:cxn modelId="{9AAD48D1-3366-44FC-BDB4-E8F4AC0D53D4}" type="presParOf" srcId="{4F0F6F82-0B54-40CC-9298-B693F335E5E5}" destId="{7AECFFE6-D10D-4C59-95DD-2DCBA8A8CFF0}" srcOrd="1" destOrd="0" presId="urn:microsoft.com/office/officeart/2018/2/layout/IconVerticalSolidList"/>
    <dgm:cxn modelId="{C88AF068-300B-4D67-9E64-0E6A0B8DB1EC}" type="presParOf" srcId="{4F0F6F82-0B54-40CC-9298-B693F335E5E5}" destId="{F2956114-91D9-42B3-B2C7-6EED1DAE5347}" srcOrd="2" destOrd="0" presId="urn:microsoft.com/office/officeart/2018/2/layout/IconVerticalSolidList"/>
    <dgm:cxn modelId="{D8BF69F9-06DA-4C36-A048-F9079FCDE357}" type="presParOf" srcId="{F2956114-91D9-42B3-B2C7-6EED1DAE5347}" destId="{425F5C63-F710-4769-A068-44B2FD487A98}" srcOrd="0" destOrd="0" presId="urn:microsoft.com/office/officeart/2018/2/layout/IconVerticalSolidList"/>
    <dgm:cxn modelId="{8EA15D4C-05BE-4B02-9343-D7AEB2D199A7}" type="presParOf" srcId="{F2956114-91D9-42B3-B2C7-6EED1DAE5347}" destId="{33755D47-9851-4F43-B85E-082BD133ED2B}" srcOrd="1" destOrd="0" presId="urn:microsoft.com/office/officeart/2018/2/layout/IconVerticalSolidList"/>
    <dgm:cxn modelId="{0D21D23A-A34F-47A3-B4A5-4609B27A3E0F}" type="presParOf" srcId="{F2956114-91D9-42B3-B2C7-6EED1DAE5347}" destId="{D0F63AD0-036C-45BF-B56F-08FFC70CA67B}" srcOrd="2" destOrd="0" presId="urn:microsoft.com/office/officeart/2018/2/layout/IconVerticalSolidList"/>
    <dgm:cxn modelId="{F7A97216-DB53-4692-9650-FCC2404474E8}" type="presParOf" srcId="{F2956114-91D9-42B3-B2C7-6EED1DAE5347}" destId="{554C317C-D114-49AF-9A6D-5E09E58C04D2}" srcOrd="3" destOrd="0" presId="urn:microsoft.com/office/officeart/2018/2/layout/IconVerticalSolidList"/>
    <dgm:cxn modelId="{DD6DA908-9EF2-4274-A91D-D913247E3E2A}" type="presParOf" srcId="{4F0F6F82-0B54-40CC-9298-B693F335E5E5}" destId="{0E1F5D84-D786-48B3-88C0-D5C5A8141CBA}" srcOrd="3" destOrd="0" presId="urn:microsoft.com/office/officeart/2018/2/layout/IconVerticalSolidList"/>
    <dgm:cxn modelId="{223AA98A-4D91-46A3-B6EF-7C4BD1A01CCE}" type="presParOf" srcId="{4F0F6F82-0B54-40CC-9298-B693F335E5E5}" destId="{A413AB9C-927C-4E64-9B4A-D9D73836A9CA}" srcOrd="4" destOrd="0" presId="urn:microsoft.com/office/officeart/2018/2/layout/IconVerticalSolidList"/>
    <dgm:cxn modelId="{A0C6C9A4-41DA-441B-BCC8-E3A253070FF5}" type="presParOf" srcId="{A413AB9C-927C-4E64-9B4A-D9D73836A9CA}" destId="{D51A2EE3-A5B5-4082-AEA2-6F0877C9969E}" srcOrd="0" destOrd="0" presId="urn:microsoft.com/office/officeart/2018/2/layout/IconVerticalSolidList"/>
    <dgm:cxn modelId="{AE18B8D8-9DF7-4DE5-8F74-E47565FAC92B}" type="presParOf" srcId="{A413AB9C-927C-4E64-9B4A-D9D73836A9CA}" destId="{34CF0955-3E71-47CA-9AEA-F32B3C03AF0E}" srcOrd="1" destOrd="0" presId="urn:microsoft.com/office/officeart/2018/2/layout/IconVerticalSolidList"/>
    <dgm:cxn modelId="{B41B941D-CD57-48BB-B061-52FB5015C0CA}" type="presParOf" srcId="{A413AB9C-927C-4E64-9B4A-D9D73836A9CA}" destId="{24A72F1F-A0E3-422E-BC1D-A9B78E78A941}" srcOrd="2" destOrd="0" presId="urn:microsoft.com/office/officeart/2018/2/layout/IconVerticalSolidList"/>
    <dgm:cxn modelId="{1C39EFA5-6E69-49F2-B281-B5EA63E109FF}" type="presParOf" srcId="{A413AB9C-927C-4E64-9B4A-D9D73836A9CA}" destId="{0BBB38E6-E1D8-47F8-A8F1-7F8A1C318C9C}" srcOrd="3" destOrd="0" presId="urn:microsoft.com/office/officeart/2018/2/layout/IconVerticalSolidList"/>
    <dgm:cxn modelId="{F847172A-DFEF-4F28-88FD-3984F72DFCCB}" type="presParOf" srcId="{4F0F6F82-0B54-40CC-9298-B693F335E5E5}" destId="{FCCE7700-35A2-4798-B0F2-9AC8DC8199D5}" srcOrd="5" destOrd="0" presId="urn:microsoft.com/office/officeart/2018/2/layout/IconVerticalSolidList"/>
    <dgm:cxn modelId="{74A4B319-D2AC-4FAD-A965-1D728184B37C}" type="presParOf" srcId="{4F0F6F82-0B54-40CC-9298-B693F335E5E5}" destId="{E91E805D-93B7-4F04-B9E7-EE0A9A91C35C}" srcOrd="6" destOrd="0" presId="urn:microsoft.com/office/officeart/2018/2/layout/IconVerticalSolidList"/>
    <dgm:cxn modelId="{BFADF7BE-657E-439C-8D31-8A6A24ABEB63}" type="presParOf" srcId="{E91E805D-93B7-4F04-B9E7-EE0A9A91C35C}" destId="{4FF70ADD-E281-4A07-867E-89E5D6DB848E}" srcOrd="0" destOrd="0" presId="urn:microsoft.com/office/officeart/2018/2/layout/IconVerticalSolidList"/>
    <dgm:cxn modelId="{52C352B9-81B0-42FB-A67E-9E21C77DAA02}" type="presParOf" srcId="{E91E805D-93B7-4F04-B9E7-EE0A9A91C35C}" destId="{CD02FF7F-D2E2-487A-96F8-D7DCDB0B7152}" srcOrd="1" destOrd="0" presId="urn:microsoft.com/office/officeart/2018/2/layout/IconVerticalSolidList"/>
    <dgm:cxn modelId="{4FE2C516-D710-44D9-967A-E8C83D4B33EC}" type="presParOf" srcId="{E91E805D-93B7-4F04-B9E7-EE0A9A91C35C}" destId="{4BC0E903-B9A1-4E53-99CF-1F63FE3F3659}" srcOrd="2" destOrd="0" presId="urn:microsoft.com/office/officeart/2018/2/layout/IconVerticalSolidList"/>
    <dgm:cxn modelId="{6AF2B94C-447F-4CA8-80A2-EAABF62D5EDF}" type="presParOf" srcId="{E91E805D-93B7-4F04-B9E7-EE0A9A91C35C}" destId="{706D13E8-2771-41A0-94EF-F24CD03CE941}" srcOrd="3" destOrd="0" presId="urn:microsoft.com/office/officeart/2018/2/layout/IconVerticalSolidList"/>
    <dgm:cxn modelId="{A0724D0E-F9B2-4095-AA94-3453F0916004}" type="presParOf" srcId="{4F0F6F82-0B54-40CC-9298-B693F335E5E5}" destId="{95A2F6C8-7315-4075-9579-F31C69D9971E}" srcOrd="7" destOrd="0" presId="urn:microsoft.com/office/officeart/2018/2/layout/IconVerticalSolidList"/>
    <dgm:cxn modelId="{24DC64CF-A32B-4F10-ADC1-BA819FD16508}" type="presParOf" srcId="{4F0F6F82-0B54-40CC-9298-B693F335E5E5}" destId="{C62A264B-819E-4E55-AA21-9ACAD7F39869}" srcOrd="8" destOrd="0" presId="urn:microsoft.com/office/officeart/2018/2/layout/IconVerticalSolidList"/>
    <dgm:cxn modelId="{16495D3B-1F5B-4B8E-8212-1FBC0BC9D14A}" type="presParOf" srcId="{C62A264B-819E-4E55-AA21-9ACAD7F39869}" destId="{7FBE1DF1-70CA-4BDA-B0D1-EE1BA8FB9558}" srcOrd="0" destOrd="0" presId="urn:microsoft.com/office/officeart/2018/2/layout/IconVerticalSolidList"/>
    <dgm:cxn modelId="{0F766493-BD49-4F22-ADAD-73CDAA89AFE1}" type="presParOf" srcId="{C62A264B-819E-4E55-AA21-9ACAD7F39869}" destId="{DCCFBC5D-87AD-4967-AE90-9559D38EB615}" srcOrd="1" destOrd="0" presId="urn:microsoft.com/office/officeart/2018/2/layout/IconVerticalSolidList"/>
    <dgm:cxn modelId="{01DE78F5-BEA8-41FF-9A6E-ED8ED3E99767}" type="presParOf" srcId="{C62A264B-819E-4E55-AA21-9ACAD7F39869}" destId="{1E46EF49-D2D0-4AD1-B76C-F532440B84A0}" srcOrd="2" destOrd="0" presId="urn:microsoft.com/office/officeart/2018/2/layout/IconVerticalSolidList"/>
    <dgm:cxn modelId="{7C9CDDA9-B7E2-4E51-BAAC-651BBE0BBF86}" type="presParOf" srcId="{C62A264B-819E-4E55-AA21-9ACAD7F39869}" destId="{7CDBCE08-0D89-4A71-A6B9-CE4F50A6CC5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5AD516-FAC2-4836-A548-4D771A78245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685D2F8-5AC3-4876-A1E4-FC172CEA6129}">
      <dgm:prSet/>
      <dgm:spPr/>
      <dgm:t>
        <a:bodyPr/>
        <a:lstStyle/>
        <a:p>
          <a:pPr>
            <a:lnSpc>
              <a:spcPct val="100000"/>
            </a:lnSpc>
          </a:pPr>
          <a:r>
            <a:rPr lang="en-US"/>
            <a:t>Firstly, I imported all the libraries</a:t>
          </a:r>
        </a:p>
      </dgm:t>
    </dgm:pt>
    <dgm:pt modelId="{72DE2D99-A269-410A-9893-7AC39F9B3CD4}" type="parTrans" cxnId="{A9B98384-6B17-44AF-8BA7-87832E3CD595}">
      <dgm:prSet/>
      <dgm:spPr/>
      <dgm:t>
        <a:bodyPr/>
        <a:lstStyle/>
        <a:p>
          <a:endParaRPr lang="en-US"/>
        </a:p>
      </dgm:t>
    </dgm:pt>
    <dgm:pt modelId="{524DA9CA-8CF9-40FB-B9A6-B7B61DD5CBA0}" type="sibTrans" cxnId="{A9B98384-6B17-44AF-8BA7-87832E3CD595}">
      <dgm:prSet/>
      <dgm:spPr/>
      <dgm:t>
        <a:bodyPr/>
        <a:lstStyle/>
        <a:p>
          <a:endParaRPr lang="en-US"/>
        </a:p>
      </dgm:t>
    </dgm:pt>
    <dgm:pt modelId="{63D46965-56A1-4057-86D9-1C673B799BF6}">
      <dgm:prSet/>
      <dgm:spPr/>
      <dgm:t>
        <a:bodyPr/>
        <a:lstStyle/>
        <a:p>
          <a:pPr>
            <a:lnSpc>
              <a:spcPct val="100000"/>
            </a:lnSpc>
          </a:pPr>
          <a:r>
            <a:rPr lang="en-US"/>
            <a:t>Secondly, I explored the data set by checking the first few rows, all the columns, the shape of the data set and general describe of the data set. </a:t>
          </a:r>
        </a:p>
      </dgm:t>
    </dgm:pt>
    <dgm:pt modelId="{172D986D-C7BD-480A-8A04-C19AD74207AF}" type="parTrans" cxnId="{FAA7D58F-FFCC-4FBA-A6FA-6604214AAECF}">
      <dgm:prSet/>
      <dgm:spPr/>
      <dgm:t>
        <a:bodyPr/>
        <a:lstStyle/>
        <a:p>
          <a:endParaRPr lang="en-US"/>
        </a:p>
      </dgm:t>
    </dgm:pt>
    <dgm:pt modelId="{72E42AA7-A6C5-4E4E-B855-D11A2C576928}" type="sibTrans" cxnId="{FAA7D58F-FFCC-4FBA-A6FA-6604214AAECF}">
      <dgm:prSet/>
      <dgm:spPr/>
      <dgm:t>
        <a:bodyPr/>
        <a:lstStyle/>
        <a:p>
          <a:endParaRPr lang="en-US"/>
        </a:p>
      </dgm:t>
    </dgm:pt>
    <dgm:pt modelId="{7D927931-35E2-410A-AB0F-74AD4F3882D7}">
      <dgm:prSet/>
      <dgm:spPr/>
      <dgm:t>
        <a:bodyPr/>
        <a:lstStyle/>
        <a:p>
          <a:pPr>
            <a:lnSpc>
              <a:spcPct val="100000"/>
            </a:lnSpc>
          </a:pPr>
          <a:r>
            <a:rPr lang="en-US"/>
            <a:t>Thirdly, to clean the data, I dropped all the columns I do not need, took care of all the duplicated columns, filled the missing values, renamed some columns and connected two data set. </a:t>
          </a:r>
        </a:p>
      </dgm:t>
    </dgm:pt>
    <dgm:pt modelId="{1FDED2D3-F185-4E1F-9C0F-145675A0425C}" type="parTrans" cxnId="{59B2765F-3DF0-428E-BBF4-F3074D6C148F}">
      <dgm:prSet/>
      <dgm:spPr/>
      <dgm:t>
        <a:bodyPr/>
        <a:lstStyle/>
        <a:p>
          <a:endParaRPr lang="en-US"/>
        </a:p>
      </dgm:t>
    </dgm:pt>
    <dgm:pt modelId="{061E862F-3066-4139-AA08-6A8CB31297FC}" type="sibTrans" cxnId="{59B2765F-3DF0-428E-BBF4-F3074D6C148F}">
      <dgm:prSet/>
      <dgm:spPr/>
      <dgm:t>
        <a:bodyPr/>
        <a:lstStyle/>
        <a:p>
          <a:endParaRPr lang="en-US"/>
        </a:p>
      </dgm:t>
    </dgm:pt>
    <dgm:pt modelId="{CE64DAE3-DF4D-4CF9-A3EB-A2C86ADA27BD}" type="pres">
      <dgm:prSet presAssocID="{CC5AD516-FAC2-4836-A548-4D771A78245B}" presName="root" presStyleCnt="0">
        <dgm:presLayoutVars>
          <dgm:dir/>
          <dgm:resizeHandles val="exact"/>
        </dgm:presLayoutVars>
      </dgm:prSet>
      <dgm:spPr/>
    </dgm:pt>
    <dgm:pt modelId="{CB07FC07-F7C3-497F-B042-0847D50328AA}" type="pres">
      <dgm:prSet presAssocID="{0685D2F8-5AC3-4876-A1E4-FC172CEA6129}" presName="compNode" presStyleCnt="0"/>
      <dgm:spPr/>
    </dgm:pt>
    <dgm:pt modelId="{CABA4D70-A673-485D-B278-AAB2A8DBC9DF}" type="pres">
      <dgm:prSet presAssocID="{0685D2F8-5AC3-4876-A1E4-FC172CEA6129}" presName="bgRect" presStyleLbl="bgShp" presStyleIdx="0" presStyleCnt="3"/>
      <dgm:spPr/>
    </dgm:pt>
    <dgm:pt modelId="{E5692D18-9A5F-4DB2-ADD5-99E12E3D33CD}" type="pres">
      <dgm:prSet presAssocID="{0685D2F8-5AC3-4876-A1E4-FC172CEA612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460AC17A-A36A-4565-A243-1F7FCCB793CC}" type="pres">
      <dgm:prSet presAssocID="{0685D2F8-5AC3-4876-A1E4-FC172CEA6129}" presName="spaceRect" presStyleCnt="0"/>
      <dgm:spPr/>
    </dgm:pt>
    <dgm:pt modelId="{863136B8-6D43-49BC-AA2B-D5B67FBD6CAC}" type="pres">
      <dgm:prSet presAssocID="{0685D2F8-5AC3-4876-A1E4-FC172CEA6129}" presName="parTx" presStyleLbl="revTx" presStyleIdx="0" presStyleCnt="3">
        <dgm:presLayoutVars>
          <dgm:chMax val="0"/>
          <dgm:chPref val="0"/>
        </dgm:presLayoutVars>
      </dgm:prSet>
      <dgm:spPr/>
    </dgm:pt>
    <dgm:pt modelId="{507D48DA-543A-45D4-85DB-799A92FBE567}" type="pres">
      <dgm:prSet presAssocID="{524DA9CA-8CF9-40FB-B9A6-B7B61DD5CBA0}" presName="sibTrans" presStyleCnt="0"/>
      <dgm:spPr/>
    </dgm:pt>
    <dgm:pt modelId="{2DD000B5-27C1-4711-8439-81B46C95EF4E}" type="pres">
      <dgm:prSet presAssocID="{63D46965-56A1-4057-86D9-1C673B799BF6}" presName="compNode" presStyleCnt="0"/>
      <dgm:spPr/>
    </dgm:pt>
    <dgm:pt modelId="{B5C1A1C6-D643-441B-9CD6-F517F24F102F}" type="pres">
      <dgm:prSet presAssocID="{63D46965-56A1-4057-86D9-1C673B799BF6}" presName="bgRect" presStyleLbl="bgShp" presStyleIdx="1" presStyleCnt="3"/>
      <dgm:spPr/>
    </dgm:pt>
    <dgm:pt modelId="{9699BB6A-C259-43F7-BEF5-9CDC8635BA10}" type="pres">
      <dgm:prSet presAssocID="{63D46965-56A1-4057-86D9-1C673B799BF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EE307F0C-4B2A-4F8E-A68A-77133D06AA43}" type="pres">
      <dgm:prSet presAssocID="{63D46965-56A1-4057-86D9-1C673B799BF6}" presName="spaceRect" presStyleCnt="0"/>
      <dgm:spPr/>
    </dgm:pt>
    <dgm:pt modelId="{E8824C3E-9EAB-434F-A7F4-AB8600525B36}" type="pres">
      <dgm:prSet presAssocID="{63D46965-56A1-4057-86D9-1C673B799BF6}" presName="parTx" presStyleLbl="revTx" presStyleIdx="1" presStyleCnt="3">
        <dgm:presLayoutVars>
          <dgm:chMax val="0"/>
          <dgm:chPref val="0"/>
        </dgm:presLayoutVars>
      </dgm:prSet>
      <dgm:spPr/>
    </dgm:pt>
    <dgm:pt modelId="{1F7D0940-85A7-48EA-B0B8-1BC319ED09CB}" type="pres">
      <dgm:prSet presAssocID="{72E42AA7-A6C5-4E4E-B855-D11A2C576928}" presName="sibTrans" presStyleCnt="0"/>
      <dgm:spPr/>
    </dgm:pt>
    <dgm:pt modelId="{FBCB7E30-D666-46C7-9730-A9C6EA3D8F9A}" type="pres">
      <dgm:prSet presAssocID="{7D927931-35E2-410A-AB0F-74AD4F3882D7}" presName="compNode" presStyleCnt="0"/>
      <dgm:spPr/>
    </dgm:pt>
    <dgm:pt modelId="{2F95A6E6-47B0-4CEE-B156-36E201FADB8C}" type="pres">
      <dgm:prSet presAssocID="{7D927931-35E2-410A-AB0F-74AD4F3882D7}" presName="bgRect" presStyleLbl="bgShp" presStyleIdx="2" presStyleCnt="3"/>
      <dgm:spPr/>
    </dgm:pt>
    <dgm:pt modelId="{831EA6D0-BEB1-47A4-BE1C-E05E1B5B8560}" type="pres">
      <dgm:prSet presAssocID="{7D927931-35E2-410A-AB0F-74AD4F3882D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E0F1FD87-97FA-40EA-9C1A-5DD31B5EAFF9}" type="pres">
      <dgm:prSet presAssocID="{7D927931-35E2-410A-AB0F-74AD4F3882D7}" presName="spaceRect" presStyleCnt="0"/>
      <dgm:spPr/>
    </dgm:pt>
    <dgm:pt modelId="{AFF84811-C02A-429F-A044-8FE6845DC2DF}" type="pres">
      <dgm:prSet presAssocID="{7D927931-35E2-410A-AB0F-74AD4F3882D7}" presName="parTx" presStyleLbl="revTx" presStyleIdx="2" presStyleCnt="3">
        <dgm:presLayoutVars>
          <dgm:chMax val="0"/>
          <dgm:chPref val="0"/>
        </dgm:presLayoutVars>
      </dgm:prSet>
      <dgm:spPr/>
    </dgm:pt>
  </dgm:ptLst>
  <dgm:cxnLst>
    <dgm:cxn modelId="{5449BA27-4916-463E-800D-E1C889F5C6EE}" type="presOf" srcId="{7D927931-35E2-410A-AB0F-74AD4F3882D7}" destId="{AFF84811-C02A-429F-A044-8FE6845DC2DF}" srcOrd="0" destOrd="0" presId="urn:microsoft.com/office/officeart/2018/2/layout/IconVerticalSolidList"/>
    <dgm:cxn modelId="{041F944B-ABEE-47B3-A4BF-9CCBE9D1A8BC}" type="presOf" srcId="{0685D2F8-5AC3-4876-A1E4-FC172CEA6129}" destId="{863136B8-6D43-49BC-AA2B-D5B67FBD6CAC}" srcOrd="0" destOrd="0" presId="urn:microsoft.com/office/officeart/2018/2/layout/IconVerticalSolidList"/>
    <dgm:cxn modelId="{59B2765F-3DF0-428E-BBF4-F3074D6C148F}" srcId="{CC5AD516-FAC2-4836-A548-4D771A78245B}" destId="{7D927931-35E2-410A-AB0F-74AD4F3882D7}" srcOrd="2" destOrd="0" parTransId="{1FDED2D3-F185-4E1F-9C0F-145675A0425C}" sibTransId="{061E862F-3066-4139-AA08-6A8CB31297FC}"/>
    <dgm:cxn modelId="{A9B98384-6B17-44AF-8BA7-87832E3CD595}" srcId="{CC5AD516-FAC2-4836-A548-4D771A78245B}" destId="{0685D2F8-5AC3-4876-A1E4-FC172CEA6129}" srcOrd="0" destOrd="0" parTransId="{72DE2D99-A269-410A-9893-7AC39F9B3CD4}" sibTransId="{524DA9CA-8CF9-40FB-B9A6-B7B61DD5CBA0}"/>
    <dgm:cxn modelId="{FAA7D58F-FFCC-4FBA-A6FA-6604214AAECF}" srcId="{CC5AD516-FAC2-4836-A548-4D771A78245B}" destId="{63D46965-56A1-4057-86D9-1C673B799BF6}" srcOrd="1" destOrd="0" parTransId="{172D986D-C7BD-480A-8A04-C19AD74207AF}" sibTransId="{72E42AA7-A6C5-4E4E-B855-D11A2C576928}"/>
    <dgm:cxn modelId="{AC89BAB2-B26C-487B-93BF-06C23462AAD0}" type="presOf" srcId="{CC5AD516-FAC2-4836-A548-4D771A78245B}" destId="{CE64DAE3-DF4D-4CF9-A3EB-A2C86ADA27BD}" srcOrd="0" destOrd="0" presId="urn:microsoft.com/office/officeart/2018/2/layout/IconVerticalSolidList"/>
    <dgm:cxn modelId="{7F7AF0E6-F0BF-484E-B511-6AA1C23202AF}" type="presOf" srcId="{63D46965-56A1-4057-86D9-1C673B799BF6}" destId="{E8824C3E-9EAB-434F-A7F4-AB8600525B36}" srcOrd="0" destOrd="0" presId="urn:microsoft.com/office/officeart/2018/2/layout/IconVerticalSolidList"/>
    <dgm:cxn modelId="{54584CF0-ED8B-455D-8C2B-8D6AA155B3AD}" type="presParOf" srcId="{CE64DAE3-DF4D-4CF9-A3EB-A2C86ADA27BD}" destId="{CB07FC07-F7C3-497F-B042-0847D50328AA}" srcOrd="0" destOrd="0" presId="urn:microsoft.com/office/officeart/2018/2/layout/IconVerticalSolidList"/>
    <dgm:cxn modelId="{E81E67A9-A5F2-4E5F-8205-E54F617EC8D0}" type="presParOf" srcId="{CB07FC07-F7C3-497F-B042-0847D50328AA}" destId="{CABA4D70-A673-485D-B278-AAB2A8DBC9DF}" srcOrd="0" destOrd="0" presId="urn:microsoft.com/office/officeart/2018/2/layout/IconVerticalSolidList"/>
    <dgm:cxn modelId="{FD551C81-0BB2-41A7-B57A-5D309696A039}" type="presParOf" srcId="{CB07FC07-F7C3-497F-B042-0847D50328AA}" destId="{E5692D18-9A5F-4DB2-ADD5-99E12E3D33CD}" srcOrd="1" destOrd="0" presId="urn:microsoft.com/office/officeart/2018/2/layout/IconVerticalSolidList"/>
    <dgm:cxn modelId="{ACB995BA-6F7D-40BE-9407-78B60B1B81A3}" type="presParOf" srcId="{CB07FC07-F7C3-497F-B042-0847D50328AA}" destId="{460AC17A-A36A-4565-A243-1F7FCCB793CC}" srcOrd="2" destOrd="0" presId="urn:microsoft.com/office/officeart/2018/2/layout/IconVerticalSolidList"/>
    <dgm:cxn modelId="{A4DB402D-3A23-49B6-BEAB-1D69BBE3D29F}" type="presParOf" srcId="{CB07FC07-F7C3-497F-B042-0847D50328AA}" destId="{863136B8-6D43-49BC-AA2B-D5B67FBD6CAC}" srcOrd="3" destOrd="0" presId="urn:microsoft.com/office/officeart/2018/2/layout/IconVerticalSolidList"/>
    <dgm:cxn modelId="{495736F9-3D28-4A0B-8767-7D00BF5FB5F0}" type="presParOf" srcId="{CE64DAE3-DF4D-4CF9-A3EB-A2C86ADA27BD}" destId="{507D48DA-543A-45D4-85DB-799A92FBE567}" srcOrd="1" destOrd="0" presId="urn:microsoft.com/office/officeart/2018/2/layout/IconVerticalSolidList"/>
    <dgm:cxn modelId="{0DB1E736-4872-4867-8236-055F0C5281F2}" type="presParOf" srcId="{CE64DAE3-DF4D-4CF9-A3EB-A2C86ADA27BD}" destId="{2DD000B5-27C1-4711-8439-81B46C95EF4E}" srcOrd="2" destOrd="0" presId="urn:microsoft.com/office/officeart/2018/2/layout/IconVerticalSolidList"/>
    <dgm:cxn modelId="{15A8970E-8599-4A2B-9E3D-753E7CB3AB54}" type="presParOf" srcId="{2DD000B5-27C1-4711-8439-81B46C95EF4E}" destId="{B5C1A1C6-D643-441B-9CD6-F517F24F102F}" srcOrd="0" destOrd="0" presId="urn:microsoft.com/office/officeart/2018/2/layout/IconVerticalSolidList"/>
    <dgm:cxn modelId="{316EC361-3A89-4786-90A4-57076FD16F0D}" type="presParOf" srcId="{2DD000B5-27C1-4711-8439-81B46C95EF4E}" destId="{9699BB6A-C259-43F7-BEF5-9CDC8635BA10}" srcOrd="1" destOrd="0" presId="urn:microsoft.com/office/officeart/2018/2/layout/IconVerticalSolidList"/>
    <dgm:cxn modelId="{B6B5BA96-01E8-4B87-812A-4FBC1883236F}" type="presParOf" srcId="{2DD000B5-27C1-4711-8439-81B46C95EF4E}" destId="{EE307F0C-4B2A-4F8E-A68A-77133D06AA43}" srcOrd="2" destOrd="0" presId="urn:microsoft.com/office/officeart/2018/2/layout/IconVerticalSolidList"/>
    <dgm:cxn modelId="{18D4C359-4D85-4378-9F61-92E6281C3057}" type="presParOf" srcId="{2DD000B5-27C1-4711-8439-81B46C95EF4E}" destId="{E8824C3E-9EAB-434F-A7F4-AB8600525B36}" srcOrd="3" destOrd="0" presId="urn:microsoft.com/office/officeart/2018/2/layout/IconVerticalSolidList"/>
    <dgm:cxn modelId="{A0E0CFA4-557C-4A50-8597-34BE12811ABC}" type="presParOf" srcId="{CE64DAE3-DF4D-4CF9-A3EB-A2C86ADA27BD}" destId="{1F7D0940-85A7-48EA-B0B8-1BC319ED09CB}" srcOrd="3" destOrd="0" presId="urn:microsoft.com/office/officeart/2018/2/layout/IconVerticalSolidList"/>
    <dgm:cxn modelId="{FD0561A1-57C9-4BB7-ABDC-5AD54FBF84A9}" type="presParOf" srcId="{CE64DAE3-DF4D-4CF9-A3EB-A2C86ADA27BD}" destId="{FBCB7E30-D666-46C7-9730-A9C6EA3D8F9A}" srcOrd="4" destOrd="0" presId="urn:microsoft.com/office/officeart/2018/2/layout/IconVerticalSolidList"/>
    <dgm:cxn modelId="{B0071571-7F9A-470F-B412-23E14B6272AA}" type="presParOf" srcId="{FBCB7E30-D666-46C7-9730-A9C6EA3D8F9A}" destId="{2F95A6E6-47B0-4CEE-B156-36E201FADB8C}" srcOrd="0" destOrd="0" presId="urn:microsoft.com/office/officeart/2018/2/layout/IconVerticalSolidList"/>
    <dgm:cxn modelId="{A546B7A1-8D74-498C-B948-00269CF0BB77}" type="presParOf" srcId="{FBCB7E30-D666-46C7-9730-A9C6EA3D8F9A}" destId="{831EA6D0-BEB1-47A4-BE1C-E05E1B5B8560}" srcOrd="1" destOrd="0" presId="urn:microsoft.com/office/officeart/2018/2/layout/IconVerticalSolidList"/>
    <dgm:cxn modelId="{15040BF9-A634-49AD-A624-BF8B8B845349}" type="presParOf" srcId="{FBCB7E30-D666-46C7-9730-A9C6EA3D8F9A}" destId="{E0F1FD87-97FA-40EA-9C1A-5DD31B5EAFF9}" srcOrd="2" destOrd="0" presId="urn:microsoft.com/office/officeart/2018/2/layout/IconVerticalSolidList"/>
    <dgm:cxn modelId="{2F865DD3-4299-4A59-9127-5194ACE2B705}" type="presParOf" srcId="{FBCB7E30-D666-46C7-9730-A9C6EA3D8F9A}" destId="{AFF84811-C02A-429F-A044-8FE6845DC2D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B7312B-9EC4-6947-806D-771DD6D3795A}">
      <dsp:nvSpPr>
        <dsp:cNvPr id="0" name=""/>
        <dsp:cNvSpPr/>
      </dsp:nvSpPr>
      <dsp:spPr>
        <a:xfrm>
          <a:off x="0" y="740056"/>
          <a:ext cx="3043237" cy="19324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0AF099-1B4D-9842-BFC3-F93992A46CB5}">
      <dsp:nvSpPr>
        <dsp:cNvPr id="0" name=""/>
        <dsp:cNvSpPr/>
      </dsp:nvSpPr>
      <dsp:spPr>
        <a:xfrm>
          <a:off x="338137" y="1061286"/>
          <a:ext cx="3043237" cy="19324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t>Government</a:t>
          </a:r>
        </a:p>
      </dsp:txBody>
      <dsp:txXfrm>
        <a:off x="394737" y="1117886"/>
        <a:ext cx="2930037" cy="1819255"/>
      </dsp:txXfrm>
    </dsp:sp>
    <dsp:sp modelId="{F6B5E611-9720-7041-A571-3DA7166284C6}">
      <dsp:nvSpPr>
        <dsp:cNvPr id="0" name=""/>
        <dsp:cNvSpPr/>
      </dsp:nvSpPr>
      <dsp:spPr>
        <a:xfrm>
          <a:off x="3719512" y="740056"/>
          <a:ext cx="3043237" cy="19324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4C881D-71FC-4240-BBA6-8B320DEF982E}">
      <dsp:nvSpPr>
        <dsp:cNvPr id="0" name=""/>
        <dsp:cNvSpPr/>
      </dsp:nvSpPr>
      <dsp:spPr>
        <a:xfrm>
          <a:off x="4057650" y="1061286"/>
          <a:ext cx="3043237" cy="19324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t>School</a:t>
          </a:r>
        </a:p>
      </dsp:txBody>
      <dsp:txXfrm>
        <a:off x="4114250" y="1117886"/>
        <a:ext cx="2930037" cy="1819255"/>
      </dsp:txXfrm>
    </dsp:sp>
    <dsp:sp modelId="{6C486465-56F9-8145-9CF9-AAA5390F490A}">
      <dsp:nvSpPr>
        <dsp:cNvPr id="0" name=""/>
        <dsp:cNvSpPr/>
      </dsp:nvSpPr>
      <dsp:spPr>
        <a:xfrm>
          <a:off x="7439025" y="740056"/>
          <a:ext cx="3043237" cy="19324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509A24-93E5-E548-A0F0-456B4BA3E6A5}">
      <dsp:nvSpPr>
        <dsp:cNvPr id="0" name=""/>
        <dsp:cNvSpPr/>
      </dsp:nvSpPr>
      <dsp:spPr>
        <a:xfrm>
          <a:off x="7777162" y="1061286"/>
          <a:ext cx="3043237" cy="19324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t>Parents</a:t>
          </a:r>
        </a:p>
      </dsp:txBody>
      <dsp:txXfrm>
        <a:off x="7833762" y="1117886"/>
        <a:ext cx="2930037" cy="18192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9DAC39-7DBE-466A-9534-4C55D0DAFCF9}">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D2DF5-F9E9-4A54-B900-5B182F20A69B}">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C76907-2D57-4968-9234-4E53B77A0D8D}">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dirty="0"/>
            <a:t>overview</a:t>
          </a:r>
        </a:p>
      </dsp:txBody>
      <dsp:txXfrm>
        <a:off x="836323" y="3399"/>
        <a:ext cx="9679276" cy="724089"/>
      </dsp:txXfrm>
    </dsp:sp>
    <dsp:sp modelId="{425F5C63-F710-4769-A068-44B2FD487A98}">
      <dsp:nvSpPr>
        <dsp:cNvPr id="0" name=""/>
        <dsp:cNvSpPr/>
      </dsp:nvSpPr>
      <dsp:spPr>
        <a:xfrm>
          <a:off x="0" y="908511"/>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755D47-9851-4F43-B85E-082BD133ED2B}">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4C317C-D114-49AF-9A6D-5E09E58C04D2}">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a:t>Data preparing and Data wrangling</a:t>
          </a:r>
        </a:p>
      </dsp:txBody>
      <dsp:txXfrm>
        <a:off x="836323" y="908511"/>
        <a:ext cx="9679276" cy="724089"/>
      </dsp:txXfrm>
    </dsp:sp>
    <dsp:sp modelId="{D51A2EE3-A5B5-4082-AEA2-6F0877C9969E}">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CF0955-3E71-47CA-9AEA-F32B3C03AF0E}">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BB38E6-E1D8-47F8-A8F1-7F8A1C318C9C}">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a:t>Data visualization</a:t>
          </a:r>
        </a:p>
      </dsp:txBody>
      <dsp:txXfrm>
        <a:off x="836323" y="1813624"/>
        <a:ext cx="9679276" cy="724089"/>
      </dsp:txXfrm>
    </dsp:sp>
    <dsp:sp modelId="{4FF70ADD-E281-4A07-867E-89E5D6DB848E}">
      <dsp:nvSpPr>
        <dsp:cNvPr id="0" name=""/>
        <dsp:cNvSpPr/>
      </dsp:nvSpPr>
      <dsp:spPr>
        <a:xfrm>
          <a:off x="0" y="2718736"/>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02FF7F-D2E2-487A-96F8-D7DCDB0B7152}">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6D13E8-2771-41A0-94EF-F24CD03CE941}">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dirty="0"/>
            <a:t>Modeling</a:t>
          </a:r>
        </a:p>
      </dsp:txBody>
      <dsp:txXfrm>
        <a:off x="836323" y="2718736"/>
        <a:ext cx="9679276" cy="724089"/>
      </dsp:txXfrm>
    </dsp:sp>
    <dsp:sp modelId="{7FBE1DF1-70CA-4BDA-B0D1-EE1BA8FB9558}">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CFBC5D-87AD-4967-AE90-9559D38EB615}">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DBCE08-0D89-4A71-A6B9-CE4F50A6CC5A}">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dirty="0"/>
            <a:t>Conclusion</a:t>
          </a:r>
        </a:p>
      </dsp:txBody>
      <dsp:txXfrm>
        <a:off x="836323" y="3623848"/>
        <a:ext cx="9679276" cy="7240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A4D70-A673-485D-B278-AAB2A8DBC9DF}">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692D18-9A5F-4DB2-ADD5-99E12E3D33CD}">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3136B8-6D43-49BC-AA2B-D5B67FBD6CAC}">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Firstly, I imported all the libraries</a:t>
          </a:r>
        </a:p>
      </dsp:txBody>
      <dsp:txXfrm>
        <a:off x="1435590" y="531"/>
        <a:ext cx="9080009" cy="1242935"/>
      </dsp:txXfrm>
    </dsp:sp>
    <dsp:sp modelId="{B5C1A1C6-D643-441B-9CD6-F517F24F102F}">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99BB6A-C259-43F7-BEF5-9CDC8635BA10}">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824C3E-9EAB-434F-A7F4-AB8600525B36}">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Secondly, I explored the data set by checking the first few rows, all the columns, the shape of the data set and general describe of the data set. </a:t>
          </a:r>
        </a:p>
      </dsp:txBody>
      <dsp:txXfrm>
        <a:off x="1435590" y="1554201"/>
        <a:ext cx="9080009" cy="1242935"/>
      </dsp:txXfrm>
    </dsp:sp>
    <dsp:sp modelId="{2F95A6E6-47B0-4CEE-B156-36E201FADB8C}">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1EA6D0-BEB1-47A4-BE1C-E05E1B5B8560}">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F84811-C02A-429F-A044-8FE6845DC2DF}">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Thirdly, to clean the data, I dropped all the columns I do not need, took care of all the duplicated columns, filled the missing values, renamed some columns and connected two data set. </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5B365-96D6-7986-F6A6-C8C1FDC83C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D8127E-3B90-3249-CCBE-30720C4B7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5D83D4-ADB3-CC45-A634-8E3B3D8DFBAB}"/>
              </a:ext>
            </a:extLst>
          </p:cNvPr>
          <p:cNvSpPr>
            <a:spLocks noGrp="1"/>
          </p:cNvSpPr>
          <p:nvPr>
            <p:ph type="dt" sz="half" idx="10"/>
          </p:nvPr>
        </p:nvSpPr>
        <p:spPr/>
        <p:txBody>
          <a:bodyPr/>
          <a:lstStyle/>
          <a:p>
            <a:fld id="{E0702DB6-E502-344B-82D8-CDE0B7A5EEC8}" type="datetimeFigureOut">
              <a:rPr lang="en-US" smtClean="0"/>
              <a:t>4/19/23</a:t>
            </a:fld>
            <a:endParaRPr lang="en-US"/>
          </a:p>
        </p:txBody>
      </p:sp>
      <p:sp>
        <p:nvSpPr>
          <p:cNvPr id="5" name="Footer Placeholder 4">
            <a:extLst>
              <a:ext uri="{FF2B5EF4-FFF2-40B4-BE49-F238E27FC236}">
                <a16:creationId xmlns:a16="http://schemas.microsoft.com/office/drawing/2014/main" id="{A6A5A369-F1AA-3281-1434-9D311E92EE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982447-DF40-12ED-A314-C1C49F6ED0A3}"/>
              </a:ext>
            </a:extLst>
          </p:cNvPr>
          <p:cNvSpPr>
            <a:spLocks noGrp="1"/>
          </p:cNvSpPr>
          <p:nvPr>
            <p:ph type="sldNum" sz="quarter" idx="12"/>
          </p:nvPr>
        </p:nvSpPr>
        <p:spPr/>
        <p:txBody>
          <a:bodyPr/>
          <a:lstStyle/>
          <a:p>
            <a:fld id="{83ABF742-8DCF-D545-9ADD-0ABED5009A8D}" type="slidenum">
              <a:rPr lang="en-US" smtClean="0"/>
              <a:t>‹#›</a:t>
            </a:fld>
            <a:endParaRPr lang="en-US"/>
          </a:p>
        </p:txBody>
      </p:sp>
    </p:spTree>
    <p:extLst>
      <p:ext uri="{BB962C8B-B14F-4D97-AF65-F5344CB8AC3E}">
        <p14:creationId xmlns:p14="http://schemas.microsoft.com/office/powerpoint/2010/main" val="3419551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E407-BAEF-6975-C22B-9DAF9E8C37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FF7D5A-57DC-D158-D6C3-0573F857C7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9CB9D-56CF-6FC4-7982-45CFC4D7ABC6}"/>
              </a:ext>
            </a:extLst>
          </p:cNvPr>
          <p:cNvSpPr>
            <a:spLocks noGrp="1"/>
          </p:cNvSpPr>
          <p:nvPr>
            <p:ph type="dt" sz="half" idx="10"/>
          </p:nvPr>
        </p:nvSpPr>
        <p:spPr/>
        <p:txBody>
          <a:bodyPr/>
          <a:lstStyle/>
          <a:p>
            <a:fld id="{E0702DB6-E502-344B-82D8-CDE0B7A5EEC8}" type="datetimeFigureOut">
              <a:rPr lang="en-US" smtClean="0"/>
              <a:t>4/19/23</a:t>
            </a:fld>
            <a:endParaRPr lang="en-US"/>
          </a:p>
        </p:txBody>
      </p:sp>
      <p:sp>
        <p:nvSpPr>
          <p:cNvPr id="5" name="Footer Placeholder 4">
            <a:extLst>
              <a:ext uri="{FF2B5EF4-FFF2-40B4-BE49-F238E27FC236}">
                <a16:creationId xmlns:a16="http://schemas.microsoft.com/office/drawing/2014/main" id="{83F36443-A39A-E94B-018E-802B9DCEDE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9ABA8-DB42-EDC1-08B9-50EA43AED3D6}"/>
              </a:ext>
            </a:extLst>
          </p:cNvPr>
          <p:cNvSpPr>
            <a:spLocks noGrp="1"/>
          </p:cNvSpPr>
          <p:nvPr>
            <p:ph type="sldNum" sz="quarter" idx="12"/>
          </p:nvPr>
        </p:nvSpPr>
        <p:spPr/>
        <p:txBody>
          <a:bodyPr/>
          <a:lstStyle/>
          <a:p>
            <a:fld id="{83ABF742-8DCF-D545-9ADD-0ABED5009A8D}" type="slidenum">
              <a:rPr lang="en-US" smtClean="0"/>
              <a:t>‹#›</a:t>
            </a:fld>
            <a:endParaRPr lang="en-US"/>
          </a:p>
        </p:txBody>
      </p:sp>
    </p:spTree>
    <p:extLst>
      <p:ext uri="{BB962C8B-B14F-4D97-AF65-F5344CB8AC3E}">
        <p14:creationId xmlns:p14="http://schemas.microsoft.com/office/powerpoint/2010/main" val="3998068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1818B9-7C6B-BDB7-4CE2-29FA5FDFB7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654964-EC46-9F8A-9FAD-4BFA359DFF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F948FE-BF0E-FE62-1995-D19BE9C67BD8}"/>
              </a:ext>
            </a:extLst>
          </p:cNvPr>
          <p:cNvSpPr>
            <a:spLocks noGrp="1"/>
          </p:cNvSpPr>
          <p:nvPr>
            <p:ph type="dt" sz="half" idx="10"/>
          </p:nvPr>
        </p:nvSpPr>
        <p:spPr/>
        <p:txBody>
          <a:bodyPr/>
          <a:lstStyle/>
          <a:p>
            <a:fld id="{E0702DB6-E502-344B-82D8-CDE0B7A5EEC8}" type="datetimeFigureOut">
              <a:rPr lang="en-US" smtClean="0"/>
              <a:t>4/19/23</a:t>
            </a:fld>
            <a:endParaRPr lang="en-US"/>
          </a:p>
        </p:txBody>
      </p:sp>
      <p:sp>
        <p:nvSpPr>
          <p:cNvPr id="5" name="Footer Placeholder 4">
            <a:extLst>
              <a:ext uri="{FF2B5EF4-FFF2-40B4-BE49-F238E27FC236}">
                <a16:creationId xmlns:a16="http://schemas.microsoft.com/office/drawing/2014/main" id="{CD65939E-93C9-DB36-7327-14055010D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6C20E4-91AD-99C7-C53A-EB8DD1942762}"/>
              </a:ext>
            </a:extLst>
          </p:cNvPr>
          <p:cNvSpPr>
            <a:spLocks noGrp="1"/>
          </p:cNvSpPr>
          <p:nvPr>
            <p:ph type="sldNum" sz="quarter" idx="12"/>
          </p:nvPr>
        </p:nvSpPr>
        <p:spPr/>
        <p:txBody>
          <a:bodyPr/>
          <a:lstStyle/>
          <a:p>
            <a:fld id="{83ABF742-8DCF-D545-9ADD-0ABED5009A8D}" type="slidenum">
              <a:rPr lang="en-US" smtClean="0"/>
              <a:t>‹#›</a:t>
            </a:fld>
            <a:endParaRPr lang="en-US"/>
          </a:p>
        </p:txBody>
      </p:sp>
    </p:spTree>
    <p:extLst>
      <p:ext uri="{BB962C8B-B14F-4D97-AF65-F5344CB8AC3E}">
        <p14:creationId xmlns:p14="http://schemas.microsoft.com/office/powerpoint/2010/main" val="606867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D6915-09C1-0D6E-971B-CA786B3A13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75968A-01A6-B1EF-BEA1-C6C851C804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5C21A-5662-B53E-EC3D-11379CE32E56}"/>
              </a:ext>
            </a:extLst>
          </p:cNvPr>
          <p:cNvSpPr>
            <a:spLocks noGrp="1"/>
          </p:cNvSpPr>
          <p:nvPr>
            <p:ph type="dt" sz="half" idx="10"/>
          </p:nvPr>
        </p:nvSpPr>
        <p:spPr/>
        <p:txBody>
          <a:bodyPr/>
          <a:lstStyle/>
          <a:p>
            <a:fld id="{E0702DB6-E502-344B-82D8-CDE0B7A5EEC8}" type="datetimeFigureOut">
              <a:rPr lang="en-US" smtClean="0"/>
              <a:t>4/19/23</a:t>
            </a:fld>
            <a:endParaRPr lang="en-US"/>
          </a:p>
        </p:txBody>
      </p:sp>
      <p:sp>
        <p:nvSpPr>
          <p:cNvPr id="5" name="Footer Placeholder 4">
            <a:extLst>
              <a:ext uri="{FF2B5EF4-FFF2-40B4-BE49-F238E27FC236}">
                <a16:creationId xmlns:a16="http://schemas.microsoft.com/office/drawing/2014/main" id="{2381FFA5-A3A9-A51E-194D-86B2901E9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43F489-94CF-8CBC-757A-22A1418376CC}"/>
              </a:ext>
            </a:extLst>
          </p:cNvPr>
          <p:cNvSpPr>
            <a:spLocks noGrp="1"/>
          </p:cNvSpPr>
          <p:nvPr>
            <p:ph type="sldNum" sz="quarter" idx="12"/>
          </p:nvPr>
        </p:nvSpPr>
        <p:spPr/>
        <p:txBody>
          <a:bodyPr/>
          <a:lstStyle/>
          <a:p>
            <a:fld id="{83ABF742-8DCF-D545-9ADD-0ABED5009A8D}" type="slidenum">
              <a:rPr lang="en-US" smtClean="0"/>
              <a:t>‹#›</a:t>
            </a:fld>
            <a:endParaRPr lang="en-US"/>
          </a:p>
        </p:txBody>
      </p:sp>
    </p:spTree>
    <p:extLst>
      <p:ext uri="{BB962C8B-B14F-4D97-AF65-F5344CB8AC3E}">
        <p14:creationId xmlns:p14="http://schemas.microsoft.com/office/powerpoint/2010/main" val="2960805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6812-7E1B-92F7-65EC-AEE2A21681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780E20-B270-D678-B7D3-780944E80A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1A66E2-F201-950A-940B-71A2ED74EF74}"/>
              </a:ext>
            </a:extLst>
          </p:cNvPr>
          <p:cNvSpPr>
            <a:spLocks noGrp="1"/>
          </p:cNvSpPr>
          <p:nvPr>
            <p:ph type="dt" sz="half" idx="10"/>
          </p:nvPr>
        </p:nvSpPr>
        <p:spPr/>
        <p:txBody>
          <a:bodyPr/>
          <a:lstStyle/>
          <a:p>
            <a:fld id="{E0702DB6-E502-344B-82D8-CDE0B7A5EEC8}" type="datetimeFigureOut">
              <a:rPr lang="en-US" smtClean="0"/>
              <a:t>4/19/23</a:t>
            </a:fld>
            <a:endParaRPr lang="en-US"/>
          </a:p>
        </p:txBody>
      </p:sp>
      <p:sp>
        <p:nvSpPr>
          <p:cNvPr id="5" name="Footer Placeholder 4">
            <a:extLst>
              <a:ext uri="{FF2B5EF4-FFF2-40B4-BE49-F238E27FC236}">
                <a16:creationId xmlns:a16="http://schemas.microsoft.com/office/drawing/2014/main" id="{172FCBA2-909C-3E8C-E7CA-0C1BB190D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C9404-DD34-B9B8-E324-97000565FAA2}"/>
              </a:ext>
            </a:extLst>
          </p:cNvPr>
          <p:cNvSpPr>
            <a:spLocks noGrp="1"/>
          </p:cNvSpPr>
          <p:nvPr>
            <p:ph type="sldNum" sz="quarter" idx="12"/>
          </p:nvPr>
        </p:nvSpPr>
        <p:spPr/>
        <p:txBody>
          <a:bodyPr/>
          <a:lstStyle/>
          <a:p>
            <a:fld id="{83ABF742-8DCF-D545-9ADD-0ABED5009A8D}" type="slidenum">
              <a:rPr lang="en-US" smtClean="0"/>
              <a:t>‹#›</a:t>
            </a:fld>
            <a:endParaRPr lang="en-US"/>
          </a:p>
        </p:txBody>
      </p:sp>
    </p:spTree>
    <p:extLst>
      <p:ext uri="{BB962C8B-B14F-4D97-AF65-F5344CB8AC3E}">
        <p14:creationId xmlns:p14="http://schemas.microsoft.com/office/powerpoint/2010/main" val="18438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8C39-FCE8-820E-A580-6CCD343DA9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DCB9B4-3B4F-001F-F78B-9B64A56E90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125398-2E84-A525-E43F-2A1D2F9C0A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F429C0-ECF3-6A08-BFA2-B72E1E4AC3CC}"/>
              </a:ext>
            </a:extLst>
          </p:cNvPr>
          <p:cNvSpPr>
            <a:spLocks noGrp="1"/>
          </p:cNvSpPr>
          <p:nvPr>
            <p:ph type="dt" sz="half" idx="10"/>
          </p:nvPr>
        </p:nvSpPr>
        <p:spPr/>
        <p:txBody>
          <a:bodyPr/>
          <a:lstStyle/>
          <a:p>
            <a:fld id="{E0702DB6-E502-344B-82D8-CDE0B7A5EEC8}" type="datetimeFigureOut">
              <a:rPr lang="en-US" smtClean="0"/>
              <a:t>4/19/23</a:t>
            </a:fld>
            <a:endParaRPr lang="en-US"/>
          </a:p>
        </p:txBody>
      </p:sp>
      <p:sp>
        <p:nvSpPr>
          <p:cNvPr id="6" name="Footer Placeholder 5">
            <a:extLst>
              <a:ext uri="{FF2B5EF4-FFF2-40B4-BE49-F238E27FC236}">
                <a16:creationId xmlns:a16="http://schemas.microsoft.com/office/drawing/2014/main" id="{EBE70780-3E4F-B06D-47E5-67D2B7EAD6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E44DBF-CE4A-4E38-B61B-F4D64BE9878D}"/>
              </a:ext>
            </a:extLst>
          </p:cNvPr>
          <p:cNvSpPr>
            <a:spLocks noGrp="1"/>
          </p:cNvSpPr>
          <p:nvPr>
            <p:ph type="sldNum" sz="quarter" idx="12"/>
          </p:nvPr>
        </p:nvSpPr>
        <p:spPr/>
        <p:txBody>
          <a:bodyPr/>
          <a:lstStyle/>
          <a:p>
            <a:fld id="{83ABF742-8DCF-D545-9ADD-0ABED5009A8D}" type="slidenum">
              <a:rPr lang="en-US" smtClean="0"/>
              <a:t>‹#›</a:t>
            </a:fld>
            <a:endParaRPr lang="en-US"/>
          </a:p>
        </p:txBody>
      </p:sp>
    </p:spTree>
    <p:extLst>
      <p:ext uri="{BB962C8B-B14F-4D97-AF65-F5344CB8AC3E}">
        <p14:creationId xmlns:p14="http://schemas.microsoft.com/office/powerpoint/2010/main" val="1303408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B2136-4F6E-3E0B-F196-BD392AB99A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B5A626-BB74-BB83-1ACE-7BDD144ED7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E1D104-406C-59A8-9F92-4EA38B555C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32F0BB-2D1E-C561-3ABA-1B59ED401F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7CF2DD-DCD3-A1B9-02E2-24EEABE081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068811-2CD3-FB77-10F3-1B95E47DFF3C}"/>
              </a:ext>
            </a:extLst>
          </p:cNvPr>
          <p:cNvSpPr>
            <a:spLocks noGrp="1"/>
          </p:cNvSpPr>
          <p:nvPr>
            <p:ph type="dt" sz="half" idx="10"/>
          </p:nvPr>
        </p:nvSpPr>
        <p:spPr/>
        <p:txBody>
          <a:bodyPr/>
          <a:lstStyle/>
          <a:p>
            <a:fld id="{E0702DB6-E502-344B-82D8-CDE0B7A5EEC8}" type="datetimeFigureOut">
              <a:rPr lang="en-US" smtClean="0"/>
              <a:t>4/19/23</a:t>
            </a:fld>
            <a:endParaRPr lang="en-US"/>
          </a:p>
        </p:txBody>
      </p:sp>
      <p:sp>
        <p:nvSpPr>
          <p:cNvPr id="8" name="Footer Placeholder 7">
            <a:extLst>
              <a:ext uri="{FF2B5EF4-FFF2-40B4-BE49-F238E27FC236}">
                <a16:creationId xmlns:a16="http://schemas.microsoft.com/office/drawing/2014/main" id="{EB8D42B5-8AC3-2DDF-F467-65BAC9FF5C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9A4434-D314-195E-923C-C83BD13D79AB}"/>
              </a:ext>
            </a:extLst>
          </p:cNvPr>
          <p:cNvSpPr>
            <a:spLocks noGrp="1"/>
          </p:cNvSpPr>
          <p:nvPr>
            <p:ph type="sldNum" sz="quarter" idx="12"/>
          </p:nvPr>
        </p:nvSpPr>
        <p:spPr/>
        <p:txBody>
          <a:bodyPr/>
          <a:lstStyle/>
          <a:p>
            <a:fld id="{83ABF742-8DCF-D545-9ADD-0ABED5009A8D}" type="slidenum">
              <a:rPr lang="en-US" smtClean="0"/>
              <a:t>‹#›</a:t>
            </a:fld>
            <a:endParaRPr lang="en-US"/>
          </a:p>
        </p:txBody>
      </p:sp>
    </p:spTree>
    <p:extLst>
      <p:ext uri="{BB962C8B-B14F-4D97-AF65-F5344CB8AC3E}">
        <p14:creationId xmlns:p14="http://schemas.microsoft.com/office/powerpoint/2010/main" val="38461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FA95-D0AA-C5F8-6E95-627548589C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A4F5A2-6F0B-6604-4743-B31E44897E7B}"/>
              </a:ext>
            </a:extLst>
          </p:cNvPr>
          <p:cNvSpPr>
            <a:spLocks noGrp="1"/>
          </p:cNvSpPr>
          <p:nvPr>
            <p:ph type="dt" sz="half" idx="10"/>
          </p:nvPr>
        </p:nvSpPr>
        <p:spPr/>
        <p:txBody>
          <a:bodyPr/>
          <a:lstStyle/>
          <a:p>
            <a:fld id="{E0702DB6-E502-344B-82D8-CDE0B7A5EEC8}" type="datetimeFigureOut">
              <a:rPr lang="en-US" smtClean="0"/>
              <a:t>4/19/23</a:t>
            </a:fld>
            <a:endParaRPr lang="en-US"/>
          </a:p>
        </p:txBody>
      </p:sp>
      <p:sp>
        <p:nvSpPr>
          <p:cNvPr id="4" name="Footer Placeholder 3">
            <a:extLst>
              <a:ext uri="{FF2B5EF4-FFF2-40B4-BE49-F238E27FC236}">
                <a16:creationId xmlns:a16="http://schemas.microsoft.com/office/drawing/2014/main" id="{4A82AC5D-5814-5867-78D7-45F031C015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B4A796-B7BD-80BE-7813-77640FA67833}"/>
              </a:ext>
            </a:extLst>
          </p:cNvPr>
          <p:cNvSpPr>
            <a:spLocks noGrp="1"/>
          </p:cNvSpPr>
          <p:nvPr>
            <p:ph type="sldNum" sz="quarter" idx="12"/>
          </p:nvPr>
        </p:nvSpPr>
        <p:spPr/>
        <p:txBody>
          <a:bodyPr/>
          <a:lstStyle/>
          <a:p>
            <a:fld id="{83ABF742-8DCF-D545-9ADD-0ABED5009A8D}" type="slidenum">
              <a:rPr lang="en-US" smtClean="0"/>
              <a:t>‹#›</a:t>
            </a:fld>
            <a:endParaRPr lang="en-US"/>
          </a:p>
        </p:txBody>
      </p:sp>
    </p:spTree>
    <p:extLst>
      <p:ext uri="{BB962C8B-B14F-4D97-AF65-F5344CB8AC3E}">
        <p14:creationId xmlns:p14="http://schemas.microsoft.com/office/powerpoint/2010/main" val="2759549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C59800-9910-4F72-CFF2-8AEFD0247A05}"/>
              </a:ext>
            </a:extLst>
          </p:cNvPr>
          <p:cNvSpPr>
            <a:spLocks noGrp="1"/>
          </p:cNvSpPr>
          <p:nvPr>
            <p:ph type="dt" sz="half" idx="10"/>
          </p:nvPr>
        </p:nvSpPr>
        <p:spPr/>
        <p:txBody>
          <a:bodyPr/>
          <a:lstStyle/>
          <a:p>
            <a:fld id="{E0702DB6-E502-344B-82D8-CDE0B7A5EEC8}" type="datetimeFigureOut">
              <a:rPr lang="en-US" smtClean="0"/>
              <a:t>4/19/23</a:t>
            </a:fld>
            <a:endParaRPr lang="en-US"/>
          </a:p>
        </p:txBody>
      </p:sp>
      <p:sp>
        <p:nvSpPr>
          <p:cNvPr id="3" name="Footer Placeholder 2">
            <a:extLst>
              <a:ext uri="{FF2B5EF4-FFF2-40B4-BE49-F238E27FC236}">
                <a16:creationId xmlns:a16="http://schemas.microsoft.com/office/drawing/2014/main" id="{ECE11767-B6EE-01EC-C03B-8C76D32B7E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69D984-A5AF-375D-5B95-48A30037DCC0}"/>
              </a:ext>
            </a:extLst>
          </p:cNvPr>
          <p:cNvSpPr>
            <a:spLocks noGrp="1"/>
          </p:cNvSpPr>
          <p:nvPr>
            <p:ph type="sldNum" sz="quarter" idx="12"/>
          </p:nvPr>
        </p:nvSpPr>
        <p:spPr/>
        <p:txBody>
          <a:bodyPr/>
          <a:lstStyle/>
          <a:p>
            <a:fld id="{83ABF742-8DCF-D545-9ADD-0ABED5009A8D}" type="slidenum">
              <a:rPr lang="en-US" smtClean="0"/>
              <a:t>‹#›</a:t>
            </a:fld>
            <a:endParaRPr lang="en-US"/>
          </a:p>
        </p:txBody>
      </p:sp>
    </p:spTree>
    <p:extLst>
      <p:ext uri="{BB962C8B-B14F-4D97-AF65-F5344CB8AC3E}">
        <p14:creationId xmlns:p14="http://schemas.microsoft.com/office/powerpoint/2010/main" val="39604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493B3-7EAB-9707-7DF4-4A2BBD7FC9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701BDF-ABAE-B737-8113-7700D76461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2E3AB5-7E35-200C-3B88-BF1439A3CE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034E0-4C8F-9DD2-FE7C-12F4FD9C4B28}"/>
              </a:ext>
            </a:extLst>
          </p:cNvPr>
          <p:cNvSpPr>
            <a:spLocks noGrp="1"/>
          </p:cNvSpPr>
          <p:nvPr>
            <p:ph type="dt" sz="half" idx="10"/>
          </p:nvPr>
        </p:nvSpPr>
        <p:spPr/>
        <p:txBody>
          <a:bodyPr/>
          <a:lstStyle/>
          <a:p>
            <a:fld id="{E0702DB6-E502-344B-82D8-CDE0B7A5EEC8}" type="datetimeFigureOut">
              <a:rPr lang="en-US" smtClean="0"/>
              <a:t>4/19/23</a:t>
            </a:fld>
            <a:endParaRPr lang="en-US"/>
          </a:p>
        </p:txBody>
      </p:sp>
      <p:sp>
        <p:nvSpPr>
          <p:cNvPr id="6" name="Footer Placeholder 5">
            <a:extLst>
              <a:ext uri="{FF2B5EF4-FFF2-40B4-BE49-F238E27FC236}">
                <a16:creationId xmlns:a16="http://schemas.microsoft.com/office/drawing/2014/main" id="{3904A350-34E7-8F01-1E1D-98CEA671EF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265C1-D347-C737-FCA1-6A516F5D0685}"/>
              </a:ext>
            </a:extLst>
          </p:cNvPr>
          <p:cNvSpPr>
            <a:spLocks noGrp="1"/>
          </p:cNvSpPr>
          <p:nvPr>
            <p:ph type="sldNum" sz="quarter" idx="12"/>
          </p:nvPr>
        </p:nvSpPr>
        <p:spPr/>
        <p:txBody>
          <a:bodyPr/>
          <a:lstStyle/>
          <a:p>
            <a:fld id="{83ABF742-8DCF-D545-9ADD-0ABED5009A8D}" type="slidenum">
              <a:rPr lang="en-US" smtClean="0"/>
              <a:t>‹#›</a:t>
            </a:fld>
            <a:endParaRPr lang="en-US"/>
          </a:p>
        </p:txBody>
      </p:sp>
    </p:spTree>
    <p:extLst>
      <p:ext uri="{BB962C8B-B14F-4D97-AF65-F5344CB8AC3E}">
        <p14:creationId xmlns:p14="http://schemas.microsoft.com/office/powerpoint/2010/main" val="1538123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279AD-4E63-79A2-8199-72862417A0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B21B0F-3C89-C018-CF0E-693191C2F4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71E8D-411C-2EFD-4C52-39BAA7AC20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9D965F-1DB7-A19B-2696-7B5BE88F8F5D}"/>
              </a:ext>
            </a:extLst>
          </p:cNvPr>
          <p:cNvSpPr>
            <a:spLocks noGrp="1"/>
          </p:cNvSpPr>
          <p:nvPr>
            <p:ph type="dt" sz="half" idx="10"/>
          </p:nvPr>
        </p:nvSpPr>
        <p:spPr/>
        <p:txBody>
          <a:bodyPr/>
          <a:lstStyle/>
          <a:p>
            <a:fld id="{E0702DB6-E502-344B-82D8-CDE0B7A5EEC8}" type="datetimeFigureOut">
              <a:rPr lang="en-US" smtClean="0"/>
              <a:t>4/19/23</a:t>
            </a:fld>
            <a:endParaRPr lang="en-US"/>
          </a:p>
        </p:txBody>
      </p:sp>
      <p:sp>
        <p:nvSpPr>
          <p:cNvPr id="6" name="Footer Placeholder 5">
            <a:extLst>
              <a:ext uri="{FF2B5EF4-FFF2-40B4-BE49-F238E27FC236}">
                <a16:creationId xmlns:a16="http://schemas.microsoft.com/office/drawing/2014/main" id="{76FFE4D8-CEC8-2A51-83AA-2E2B0342C2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51EB95-0BD8-28DE-7EF4-FBAA0B594471}"/>
              </a:ext>
            </a:extLst>
          </p:cNvPr>
          <p:cNvSpPr>
            <a:spLocks noGrp="1"/>
          </p:cNvSpPr>
          <p:nvPr>
            <p:ph type="sldNum" sz="quarter" idx="12"/>
          </p:nvPr>
        </p:nvSpPr>
        <p:spPr/>
        <p:txBody>
          <a:bodyPr/>
          <a:lstStyle/>
          <a:p>
            <a:fld id="{83ABF742-8DCF-D545-9ADD-0ABED5009A8D}" type="slidenum">
              <a:rPr lang="en-US" smtClean="0"/>
              <a:t>‹#›</a:t>
            </a:fld>
            <a:endParaRPr lang="en-US"/>
          </a:p>
        </p:txBody>
      </p:sp>
    </p:spTree>
    <p:extLst>
      <p:ext uri="{BB962C8B-B14F-4D97-AF65-F5344CB8AC3E}">
        <p14:creationId xmlns:p14="http://schemas.microsoft.com/office/powerpoint/2010/main" val="11807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09AB0B-F646-EFE3-6BCE-4B7910C588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3726D6-95B7-CD9F-E732-6D5C633A2A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C65F18-92D4-D7D7-E6ED-36CCD363E3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702DB6-E502-344B-82D8-CDE0B7A5EEC8}" type="datetimeFigureOut">
              <a:rPr lang="en-US" smtClean="0"/>
              <a:t>4/19/23</a:t>
            </a:fld>
            <a:endParaRPr lang="en-US"/>
          </a:p>
        </p:txBody>
      </p:sp>
      <p:sp>
        <p:nvSpPr>
          <p:cNvPr id="5" name="Footer Placeholder 4">
            <a:extLst>
              <a:ext uri="{FF2B5EF4-FFF2-40B4-BE49-F238E27FC236}">
                <a16:creationId xmlns:a16="http://schemas.microsoft.com/office/drawing/2014/main" id="{0F4B602B-C59C-7272-223C-B079AC6441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85A907-D9DA-5ABF-F30F-ACC10033F1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ABF742-8DCF-D545-9ADD-0ABED5009A8D}" type="slidenum">
              <a:rPr lang="en-US" smtClean="0"/>
              <a:t>‹#›</a:t>
            </a:fld>
            <a:endParaRPr lang="en-US"/>
          </a:p>
        </p:txBody>
      </p:sp>
    </p:spTree>
    <p:extLst>
      <p:ext uri="{BB962C8B-B14F-4D97-AF65-F5344CB8AC3E}">
        <p14:creationId xmlns:p14="http://schemas.microsoft.com/office/powerpoint/2010/main" val="251453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D0461F72-A27E-48C5-A99A-B5EEDA745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176AA68-452C-D8A2-9EB1-84E5333372F0}"/>
              </a:ext>
            </a:extLst>
          </p:cNvPr>
          <p:cNvSpPr>
            <a:spLocks noGrp="1"/>
          </p:cNvSpPr>
          <p:nvPr>
            <p:ph type="ctrTitle"/>
          </p:nvPr>
        </p:nvSpPr>
        <p:spPr>
          <a:xfrm>
            <a:off x="1524000" y="3349167"/>
            <a:ext cx="9144000" cy="1748373"/>
          </a:xfrm>
        </p:spPr>
        <p:txBody>
          <a:bodyPr>
            <a:normAutofit/>
          </a:bodyPr>
          <a:lstStyle/>
          <a:p>
            <a:r>
              <a:rPr lang="en-US" sz="5100" b="1" i="0" dirty="0" err="1">
                <a:effectLst/>
                <a:latin typeface="-apple-system"/>
              </a:rPr>
              <a:t>Youth_Tobacco_Survey_Project</a:t>
            </a:r>
            <a:br>
              <a:rPr lang="en-US" sz="5100" b="1" i="0" dirty="0">
                <a:effectLst/>
                <a:latin typeface="-apple-system"/>
              </a:rPr>
            </a:br>
            <a:endParaRPr lang="en-US" sz="5100" dirty="0"/>
          </a:p>
        </p:txBody>
      </p:sp>
      <p:sp>
        <p:nvSpPr>
          <p:cNvPr id="3" name="Subtitle 2">
            <a:extLst>
              <a:ext uri="{FF2B5EF4-FFF2-40B4-BE49-F238E27FC236}">
                <a16:creationId xmlns:a16="http://schemas.microsoft.com/office/drawing/2014/main" id="{DFA612A4-E084-C8F0-E33B-2D74CD5131FD}"/>
              </a:ext>
            </a:extLst>
          </p:cNvPr>
          <p:cNvSpPr>
            <a:spLocks noGrp="1"/>
          </p:cNvSpPr>
          <p:nvPr>
            <p:ph type="subTitle" idx="1"/>
          </p:nvPr>
        </p:nvSpPr>
        <p:spPr>
          <a:xfrm>
            <a:off x="1524000" y="5189616"/>
            <a:ext cx="9144000" cy="913864"/>
          </a:xfrm>
        </p:spPr>
        <p:txBody>
          <a:bodyPr>
            <a:normAutofit/>
          </a:bodyPr>
          <a:lstStyle/>
          <a:p>
            <a:r>
              <a:rPr lang="en-US" b="1" dirty="0" err="1"/>
              <a:t>Lidan</a:t>
            </a:r>
            <a:r>
              <a:rPr lang="en-US" b="1" dirty="0"/>
              <a:t> An</a:t>
            </a:r>
          </a:p>
          <a:p>
            <a:endParaRPr lang="en-US" b="1" dirty="0"/>
          </a:p>
          <a:p>
            <a:endParaRPr lang="en-US" b="1" dirty="0"/>
          </a:p>
          <a:p>
            <a:endParaRPr lang="en-US" b="1" dirty="0"/>
          </a:p>
        </p:txBody>
      </p:sp>
      <p:pic>
        <p:nvPicPr>
          <p:cNvPr id="7" name="Graphic 6" descr="Smoking">
            <a:extLst>
              <a:ext uri="{FF2B5EF4-FFF2-40B4-BE49-F238E27FC236}">
                <a16:creationId xmlns:a16="http://schemas.microsoft.com/office/drawing/2014/main" id="{3BC43253-0758-F9FB-06A7-735E6B1058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9584" y="643467"/>
            <a:ext cx="2452830" cy="2452830"/>
          </a:xfrm>
          <a:custGeom>
            <a:avLst/>
            <a:gdLst/>
            <a:ahLst/>
            <a:cxnLst/>
            <a:rect l="l" t="t" r="r" b="b"/>
            <a:pathLst>
              <a:path w="9143998" h="2473607">
                <a:moveTo>
                  <a:pt x="64634" y="0"/>
                </a:moveTo>
                <a:lnTo>
                  <a:pt x="9079363" y="0"/>
                </a:lnTo>
                <a:cubicBezTo>
                  <a:pt x="9115060" y="0"/>
                  <a:pt x="9143998" y="28938"/>
                  <a:pt x="9143998" y="64635"/>
                </a:cubicBezTo>
                <a:lnTo>
                  <a:pt x="9143998" y="2408972"/>
                </a:lnTo>
                <a:cubicBezTo>
                  <a:pt x="9143998" y="2444669"/>
                  <a:pt x="9115060" y="2473607"/>
                  <a:pt x="9079363" y="2473607"/>
                </a:cubicBezTo>
                <a:lnTo>
                  <a:pt x="64634" y="2473607"/>
                </a:lnTo>
                <a:cubicBezTo>
                  <a:pt x="46786" y="2473607"/>
                  <a:pt x="30627" y="2466373"/>
                  <a:pt x="18930" y="2454676"/>
                </a:cubicBezTo>
                <a:lnTo>
                  <a:pt x="0" y="2408974"/>
                </a:lnTo>
                <a:lnTo>
                  <a:pt x="0" y="64633"/>
                </a:lnTo>
                <a:lnTo>
                  <a:pt x="18930" y="18931"/>
                </a:lnTo>
                <a:cubicBezTo>
                  <a:pt x="30627" y="7235"/>
                  <a:pt x="46786" y="0"/>
                  <a:pt x="64634" y="0"/>
                </a:cubicBezTo>
                <a:close/>
              </a:path>
            </a:pathLst>
          </a:custGeom>
        </p:spPr>
      </p:pic>
      <p:sp>
        <p:nvSpPr>
          <p:cNvPr id="19" name="Oval 11">
            <a:extLst>
              <a:ext uri="{FF2B5EF4-FFF2-40B4-BE49-F238E27FC236}">
                <a16:creationId xmlns:a16="http://schemas.microsoft.com/office/drawing/2014/main" id="{DF382E8D-312B-4792-A211-0BDE37F6F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5562" y="262321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solidFill>
                <a:schemeClr val="accent5"/>
              </a:solidFill>
              <a:effectLst/>
              <a:uLnTx/>
              <a:uFillTx/>
              <a:latin typeface="Calibri" panose="020F0502020204030204"/>
              <a:ea typeface="+mn-ea"/>
              <a:cs typeface="+mn-cs"/>
            </a:endParaRPr>
          </a:p>
        </p:txBody>
      </p:sp>
      <p:sp>
        <p:nvSpPr>
          <p:cNvPr id="20" name="Arc 13">
            <a:extLst>
              <a:ext uri="{FF2B5EF4-FFF2-40B4-BE49-F238E27FC236}">
                <a16:creationId xmlns:a16="http://schemas.microsoft.com/office/drawing/2014/main" id="{036F9B07-02BE-4BD5-BA9D-E91B8A456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8539" y="361268"/>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9601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17EC776-F2EF-E50A-336E-066F1D6FC226}"/>
              </a:ext>
            </a:extLst>
          </p:cNvPr>
          <p:cNvSpPr>
            <a:spLocks noGrp="1"/>
          </p:cNvSpPr>
          <p:nvPr>
            <p:ph type="title"/>
          </p:nvPr>
        </p:nvSpPr>
        <p:spPr>
          <a:xfrm>
            <a:off x="838200" y="365125"/>
            <a:ext cx="10515600" cy="1325563"/>
          </a:xfrm>
        </p:spPr>
        <p:txBody>
          <a:bodyPr>
            <a:normAutofit/>
          </a:bodyPr>
          <a:lstStyle/>
          <a:p>
            <a:pPr algn="ctr"/>
            <a:r>
              <a:rPr lang="en-US" b="0" i="0" dirty="0">
                <a:effectLst/>
                <a:latin typeface="-apple-system"/>
              </a:rPr>
              <a:t>Recap Of This Data Science Problem</a:t>
            </a:r>
            <a:endParaRPr lang="en-US" dirty="0"/>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76C5560-3980-80AA-C8DE-79468D914C49}"/>
              </a:ext>
            </a:extLst>
          </p:cNvPr>
          <p:cNvSpPr>
            <a:spLocks noGrp="1"/>
          </p:cNvSpPr>
          <p:nvPr>
            <p:ph idx="1"/>
          </p:nvPr>
        </p:nvSpPr>
        <p:spPr>
          <a:xfrm>
            <a:off x="838200" y="1825625"/>
            <a:ext cx="10515600" cy="4351338"/>
          </a:xfrm>
        </p:spPr>
        <p:txBody>
          <a:bodyPr>
            <a:normAutofit/>
          </a:bodyPr>
          <a:lstStyle/>
          <a:p>
            <a:r>
              <a:rPr lang="en-US" b="0" i="0" dirty="0">
                <a:effectLst/>
                <a:latin typeface="-apple-system"/>
              </a:rPr>
              <a:t>As we all know, Smoking can cause some </a:t>
            </a:r>
            <a:r>
              <a:rPr lang="en-US" b="0" i="0">
                <a:effectLst/>
                <a:latin typeface="-apple-system"/>
              </a:rPr>
              <a:t>health issues </a:t>
            </a:r>
            <a:r>
              <a:rPr lang="en-US" b="0" i="0" dirty="0">
                <a:effectLst/>
                <a:latin typeface="-apple-system"/>
              </a:rPr>
              <a:t>including emphysema, lung cancer and the different forms of oral cancer. Most tobacco use begins in grades 6 through 10</a:t>
            </a:r>
            <a:r>
              <a:rPr lang="en-US" b="0" dirty="0">
                <a:solidFill>
                  <a:srgbClr val="404040"/>
                </a:solidFill>
                <a:latin typeface="Muli"/>
              </a:rPr>
              <a:t>,</a:t>
            </a:r>
            <a:r>
              <a:rPr lang="en-US" dirty="0">
                <a:solidFill>
                  <a:srgbClr val="404040"/>
                </a:solidFill>
                <a:latin typeface="Muli"/>
              </a:rPr>
              <a:t> between ages 11 and 15. Quitting smoking is not easy but possible. </a:t>
            </a:r>
            <a:r>
              <a:rPr lang="en-US" b="0" i="0" dirty="0">
                <a:effectLst/>
                <a:latin typeface="-apple-system"/>
              </a:rPr>
              <a:t>The purpose of this data science project is to build a model for predicting how many young people will give up smoking among these youth tobacco user.</a:t>
            </a:r>
            <a:r>
              <a:rPr lang="en-US" b="1" i="0" dirty="0">
                <a:solidFill>
                  <a:srgbClr val="404040"/>
                </a:solidFill>
                <a:effectLst/>
                <a:latin typeface="Muli"/>
              </a:rPr>
              <a:t> </a:t>
            </a:r>
            <a:endParaRPr lang="en-US" dirty="0"/>
          </a:p>
        </p:txBody>
      </p:sp>
    </p:spTree>
    <p:extLst>
      <p:ext uri="{BB962C8B-B14F-4D97-AF65-F5344CB8AC3E}">
        <p14:creationId xmlns:p14="http://schemas.microsoft.com/office/powerpoint/2010/main" val="1085553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A712925D-B233-F13B-F09D-E32C8C3093A8}"/>
              </a:ext>
            </a:extLst>
          </p:cNvPr>
          <p:cNvSpPr>
            <a:spLocks noGrp="1"/>
          </p:cNvSpPr>
          <p:nvPr>
            <p:ph type="title"/>
          </p:nvPr>
        </p:nvSpPr>
        <p:spPr>
          <a:xfrm>
            <a:off x="1143000" y="990599"/>
            <a:ext cx="9906000" cy="685800"/>
          </a:xfrm>
        </p:spPr>
        <p:txBody>
          <a:bodyPr anchor="t">
            <a:normAutofit/>
          </a:bodyPr>
          <a:lstStyle/>
          <a:p>
            <a:r>
              <a:rPr lang="en-US" sz="4000"/>
              <a:t>Who might care?</a:t>
            </a:r>
          </a:p>
        </p:txBody>
      </p:sp>
      <p:graphicFrame>
        <p:nvGraphicFramePr>
          <p:cNvPr id="5" name="Content Placeholder 2">
            <a:extLst>
              <a:ext uri="{FF2B5EF4-FFF2-40B4-BE49-F238E27FC236}">
                <a16:creationId xmlns:a16="http://schemas.microsoft.com/office/drawing/2014/main" id="{C80D7A88-9DC5-10AB-DF67-3CC6D7EBD0BB}"/>
              </a:ext>
            </a:extLst>
          </p:cNvPr>
          <p:cNvGraphicFramePr>
            <a:graphicFrameLocks noGrp="1"/>
          </p:cNvGraphicFramePr>
          <p:nvPr>
            <p:ph idx="1"/>
            <p:extLst>
              <p:ext uri="{D42A27DB-BD31-4B8C-83A1-F6EECF244321}">
                <p14:modId xmlns:p14="http://schemas.microsoft.com/office/powerpoint/2010/main" val="3404160909"/>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1602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D3746-9453-0F97-5754-C2046DC60533}"/>
              </a:ext>
            </a:extLst>
          </p:cNvPr>
          <p:cNvSpPr>
            <a:spLocks noGrp="1"/>
          </p:cNvSpPr>
          <p:nvPr>
            <p:ph type="title"/>
          </p:nvPr>
        </p:nvSpPr>
        <p:spPr/>
        <p:txBody>
          <a:bodyPr/>
          <a:lstStyle/>
          <a:p>
            <a:pPr algn="ctr"/>
            <a:r>
              <a:rPr lang="en-US" dirty="0"/>
              <a:t>concepts</a:t>
            </a:r>
          </a:p>
        </p:txBody>
      </p:sp>
      <p:graphicFrame>
        <p:nvGraphicFramePr>
          <p:cNvPr id="5" name="Content Placeholder 2">
            <a:extLst>
              <a:ext uri="{FF2B5EF4-FFF2-40B4-BE49-F238E27FC236}">
                <a16:creationId xmlns:a16="http://schemas.microsoft.com/office/drawing/2014/main" id="{997E6CD9-CEE5-F979-69C1-166ECC596334}"/>
              </a:ext>
            </a:extLst>
          </p:cNvPr>
          <p:cNvGraphicFramePr>
            <a:graphicFrameLocks noGrp="1"/>
          </p:cNvGraphicFramePr>
          <p:nvPr>
            <p:ph idx="1"/>
            <p:extLst>
              <p:ext uri="{D42A27DB-BD31-4B8C-83A1-F6EECF244321}">
                <p14:modId xmlns:p14="http://schemas.microsoft.com/office/powerpoint/2010/main" val="8483869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3708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8225-309E-5A00-29DA-6962E7BF5D6A}"/>
              </a:ext>
            </a:extLst>
          </p:cNvPr>
          <p:cNvSpPr>
            <a:spLocks noGrp="1"/>
          </p:cNvSpPr>
          <p:nvPr>
            <p:ph type="title"/>
          </p:nvPr>
        </p:nvSpPr>
        <p:spPr/>
        <p:txBody>
          <a:bodyPr/>
          <a:lstStyle/>
          <a:p>
            <a:r>
              <a:rPr lang="en-US">
                <a:latin typeface="-apple-system"/>
              </a:rPr>
              <a:t>Data preparing and Data wrangling</a:t>
            </a:r>
            <a:endParaRPr lang="en-US" dirty="0"/>
          </a:p>
        </p:txBody>
      </p:sp>
      <p:graphicFrame>
        <p:nvGraphicFramePr>
          <p:cNvPr id="7" name="Content Placeholder 2">
            <a:extLst>
              <a:ext uri="{FF2B5EF4-FFF2-40B4-BE49-F238E27FC236}">
                <a16:creationId xmlns:a16="http://schemas.microsoft.com/office/drawing/2014/main" id="{389872AB-A454-7799-CC07-E91333B0ADF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8098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94743B-7894-4651-5AF7-080792918582}"/>
              </a:ext>
            </a:extLst>
          </p:cNvPr>
          <p:cNvSpPr>
            <a:spLocks noGrp="1"/>
          </p:cNvSpPr>
          <p:nvPr>
            <p:ph type="title"/>
          </p:nvPr>
        </p:nvSpPr>
        <p:spPr>
          <a:xfrm>
            <a:off x="838200" y="365125"/>
            <a:ext cx="10515600" cy="1325563"/>
          </a:xfrm>
        </p:spPr>
        <p:txBody>
          <a:bodyPr>
            <a:normAutofit/>
          </a:bodyPr>
          <a:lstStyle/>
          <a:p>
            <a:r>
              <a:rPr lang="en-US">
                <a:latin typeface="-apple-system"/>
              </a:rPr>
              <a:t>Data visualization</a:t>
            </a:r>
            <a:endParaRPr lang="en-US"/>
          </a:p>
        </p:txBody>
      </p:sp>
      <p:sp>
        <p:nvSpPr>
          <p:cNvPr id="44" name="Arc 4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684AA59-D5A0-13B1-B2B0-D20792860066}"/>
              </a:ext>
            </a:extLst>
          </p:cNvPr>
          <p:cNvSpPr>
            <a:spLocks noGrp="1"/>
          </p:cNvSpPr>
          <p:nvPr>
            <p:ph idx="1"/>
          </p:nvPr>
        </p:nvSpPr>
        <p:spPr>
          <a:xfrm>
            <a:off x="838200" y="1825625"/>
            <a:ext cx="10515600" cy="4351338"/>
          </a:xfrm>
        </p:spPr>
        <p:txBody>
          <a:bodyPr>
            <a:normAutofit/>
          </a:bodyPr>
          <a:lstStyle/>
          <a:p>
            <a:r>
              <a:rPr lang="en-US" dirty="0"/>
              <a:t>From the boxplot, scatter plot and histogram, we can see the percentage of cessation is much higher than the cigarette user. The race, education and gender almost not affect the outcome. Between 2005 and 2015, the percentage of cigarette user is a little bit higher than the percentage of cessation. The total population of youth tobacco user is decreasing since 90</a:t>
            </a:r>
            <a:r>
              <a:rPr lang="en-US" baseline="30000" dirty="0"/>
              <a:t>th</a:t>
            </a:r>
            <a:r>
              <a:rPr lang="en-US" dirty="0"/>
              <a:t>.</a:t>
            </a:r>
          </a:p>
        </p:txBody>
      </p:sp>
    </p:spTree>
    <p:extLst>
      <p:ext uri="{BB962C8B-B14F-4D97-AF65-F5344CB8AC3E}">
        <p14:creationId xmlns:p14="http://schemas.microsoft.com/office/powerpoint/2010/main" val="1616880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5E6D49F-3590-A4E6-8DDC-27BA4E923072}"/>
              </a:ext>
            </a:extLst>
          </p:cNvPr>
          <p:cNvSpPr>
            <a:spLocks noGrp="1"/>
          </p:cNvSpPr>
          <p:nvPr>
            <p:ph type="title"/>
          </p:nvPr>
        </p:nvSpPr>
        <p:spPr>
          <a:xfrm>
            <a:off x="838200" y="365125"/>
            <a:ext cx="10515600" cy="1325563"/>
          </a:xfrm>
        </p:spPr>
        <p:txBody>
          <a:bodyPr>
            <a:normAutofit/>
          </a:bodyPr>
          <a:lstStyle/>
          <a:p>
            <a:r>
              <a:rPr lang="en-US" dirty="0"/>
              <a:t>Modeling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0008EA04-772F-AAF4-ADFC-09A4C079BE10}"/>
              </a:ext>
            </a:extLst>
          </p:cNvPr>
          <p:cNvSpPr>
            <a:spLocks noGrp="1"/>
          </p:cNvSpPr>
          <p:nvPr>
            <p:ph idx="1"/>
          </p:nvPr>
        </p:nvSpPr>
        <p:spPr>
          <a:xfrm>
            <a:off x="838200" y="1825625"/>
            <a:ext cx="10515600" cy="4351338"/>
          </a:xfrm>
        </p:spPr>
        <p:txBody>
          <a:bodyPr>
            <a:normAutofit/>
          </a:bodyPr>
          <a:lstStyle/>
          <a:p>
            <a:r>
              <a:rPr lang="en-US"/>
              <a:t>Type: Supervised learning</a:t>
            </a:r>
          </a:p>
          <a:p>
            <a:r>
              <a:rPr lang="en-US"/>
              <a:t>Data Transforming: 1 for </a:t>
            </a:r>
            <a:r>
              <a:rPr lang="en-US">
                <a:effectLst/>
              </a:rPr>
              <a:t>Cessation (Youth) and 0 for Cigarette Use (Youth)</a:t>
            </a:r>
          </a:p>
          <a:p>
            <a:r>
              <a:rPr lang="en-US"/>
              <a:t>Highly imbalanced data: 26205 for class 0 and 1854 for class1</a:t>
            </a:r>
          </a:p>
          <a:p>
            <a:r>
              <a:rPr lang="en-US"/>
              <a:t>Tools: Scikit-Learn</a:t>
            </a:r>
          </a:p>
        </p:txBody>
      </p:sp>
    </p:spTree>
    <p:extLst>
      <p:ext uri="{BB962C8B-B14F-4D97-AF65-F5344CB8AC3E}">
        <p14:creationId xmlns:p14="http://schemas.microsoft.com/office/powerpoint/2010/main" val="2020712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0198762-12CA-7ACB-4F9A-71955630F71C}"/>
              </a:ext>
            </a:extLst>
          </p:cNvPr>
          <p:cNvSpPr>
            <a:spLocks noGrp="1"/>
          </p:cNvSpPr>
          <p:nvPr>
            <p:ph type="title"/>
          </p:nvPr>
        </p:nvSpPr>
        <p:spPr>
          <a:xfrm>
            <a:off x="838200" y="365125"/>
            <a:ext cx="10515600" cy="1325563"/>
          </a:xfrm>
        </p:spPr>
        <p:txBody>
          <a:bodyPr>
            <a:normAutofit/>
          </a:bodyPr>
          <a:lstStyle/>
          <a:p>
            <a:r>
              <a:rPr lang="en-US" dirty="0"/>
              <a:t>Modeling Steps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2DD8FA97-853B-E315-470C-044354802466}"/>
              </a:ext>
            </a:extLst>
          </p:cNvPr>
          <p:cNvSpPr>
            <a:spLocks noGrp="1"/>
          </p:cNvSpPr>
          <p:nvPr>
            <p:ph idx="1"/>
          </p:nvPr>
        </p:nvSpPr>
        <p:spPr>
          <a:xfrm>
            <a:off x="838200" y="1825625"/>
            <a:ext cx="10515600" cy="4351338"/>
          </a:xfrm>
        </p:spPr>
        <p:txBody>
          <a:bodyPr>
            <a:normAutofit/>
          </a:bodyPr>
          <a:lstStyle/>
          <a:p>
            <a:r>
              <a:rPr lang="en-US"/>
              <a:t>Data preprocessing</a:t>
            </a:r>
          </a:p>
          <a:p>
            <a:r>
              <a:rPr lang="en-US"/>
              <a:t>Build basic </a:t>
            </a:r>
            <a:r>
              <a:rPr lang="en-US" err="1"/>
              <a:t>LogisticRegression</a:t>
            </a:r>
            <a:r>
              <a:rPr lang="en-US"/>
              <a:t> model</a:t>
            </a:r>
          </a:p>
          <a:p>
            <a:r>
              <a:rPr lang="en-US"/>
              <a:t>Perform cross validation(cv) for hyperparameter tuning</a:t>
            </a:r>
          </a:p>
          <a:p>
            <a:r>
              <a:rPr lang="en-US"/>
              <a:t>Classifier training using optimal parameter.</a:t>
            </a:r>
          </a:p>
          <a:p>
            <a:endParaRPr lang="en-US" b="1" i="0">
              <a:effectLst/>
              <a:latin typeface="-apple-system"/>
            </a:endParaRPr>
          </a:p>
          <a:p>
            <a:endParaRPr lang="en-US"/>
          </a:p>
        </p:txBody>
      </p:sp>
    </p:spTree>
    <p:extLst>
      <p:ext uri="{BB962C8B-B14F-4D97-AF65-F5344CB8AC3E}">
        <p14:creationId xmlns:p14="http://schemas.microsoft.com/office/powerpoint/2010/main" val="522956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1896</TotalTime>
  <Words>324</Words>
  <Application>Microsoft Macintosh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Muli</vt:lpstr>
      <vt:lpstr>Arial</vt:lpstr>
      <vt:lpstr>Calibri</vt:lpstr>
      <vt:lpstr>Calibri Light</vt:lpstr>
      <vt:lpstr>Office Theme</vt:lpstr>
      <vt:lpstr>Youth_Tobacco_Survey_Project </vt:lpstr>
      <vt:lpstr>Recap Of This Data Science Problem</vt:lpstr>
      <vt:lpstr>Who might care?</vt:lpstr>
      <vt:lpstr>concepts</vt:lpstr>
      <vt:lpstr>Data preparing and Data wrangling</vt:lpstr>
      <vt:lpstr>Data visualization</vt:lpstr>
      <vt:lpstr>Modeling</vt:lpstr>
      <vt:lpstr>Modeling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Youth_Tobacco_Survey_Project </dc:title>
  <dc:creator>Xu, Wencan</dc:creator>
  <cp:lastModifiedBy>Xu, Wencan</cp:lastModifiedBy>
  <cp:revision>6</cp:revision>
  <dcterms:created xsi:type="dcterms:W3CDTF">2023-04-18T23:31:42Z</dcterms:created>
  <dcterms:modified xsi:type="dcterms:W3CDTF">2023-04-20T16:06:45Z</dcterms:modified>
</cp:coreProperties>
</file>