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70"/>
  </p:sldMasterIdLst>
  <p:notesMasterIdLst>
    <p:notesMasterId r:id="rId74"/>
  </p:notesMasterIdLst>
  <p:handoutMasterIdLst>
    <p:handoutMasterId r:id="rId75"/>
  </p:handoutMasterIdLst>
  <p:sldIdLst>
    <p:sldId id="465" r:id="rId71"/>
    <p:sldId id="467" r:id="rId72"/>
    <p:sldId id="468" r:id="rId73"/>
  </p:sldIdLst>
  <p:sldSz cx="10691813" cy="7559675"/>
  <p:notesSz cx="7315200" cy="9601200"/>
  <p:custDataLst>
    <p:tags r:id="rId76"/>
  </p:custDataLst>
  <p:defaultTextStyle>
    <a:defPPr>
      <a:defRPr lang="en-US"/>
    </a:defPPr>
    <a:lvl1pPr marL="0" algn="l" defTabSz="787481" rtl="0" eaLnBrk="1" latinLnBrk="0" hangingPunct="1">
      <a:defRPr sz="1550" kern="1200">
        <a:solidFill>
          <a:schemeClr val="tx1"/>
        </a:solidFill>
        <a:latin typeface="+mn-lt"/>
        <a:ea typeface="+mn-ea"/>
        <a:cs typeface="+mn-cs"/>
      </a:defRPr>
    </a:lvl1pPr>
    <a:lvl2pPr marL="393741" algn="l" defTabSz="787481" rtl="0" eaLnBrk="1" latinLnBrk="0" hangingPunct="1">
      <a:defRPr sz="1550" kern="1200">
        <a:solidFill>
          <a:schemeClr val="tx1"/>
        </a:solidFill>
        <a:latin typeface="+mn-lt"/>
        <a:ea typeface="+mn-ea"/>
        <a:cs typeface="+mn-cs"/>
      </a:defRPr>
    </a:lvl2pPr>
    <a:lvl3pPr marL="787481" algn="l" defTabSz="787481" rtl="0" eaLnBrk="1" latinLnBrk="0" hangingPunct="1">
      <a:defRPr sz="1550" kern="1200">
        <a:solidFill>
          <a:schemeClr val="tx1"/>
        </a:solidFill>
        <a:latin typeface="+mn-lt"/>
        <a:ea typeface="+mn-ea"/>
        <a:cs typeface="+mn-cs"/>
      </a:defRPr>
    </a:lvl3pPr>
    <a:lvl4pPr marL="1181222" algn="l" defTabSz="787481" rtl="0" eaLnBrk="1" latinLnBrk="0" hangingPunct="1">
      <a:defRPr sz="1550" kern="1200">
        <a:solidFill>
          <a:schemeClr val="tx1"/>
        </a:solidFill>
        <a:latin typeface="+mn-lt"/>
        <a:ea typeface="+mn-ea"/>
        <a:cs typeface="+mn-cs"/>
      </a:defRPr>
    </a:lvl4pPr>
    <a:lvl5pPr marL="1574963" algn="l" defTabSz="787481" rtl="0" eaLnBrk="1" latinLnBrk="0" hangingPunct="1">
      <a:defRPr sz="1550" kern="1200">
        <a:solidFill>
          <a:schemeClr val="tx1"/>
        </a:solidFill>
        <a:latin typeface="+mn-lt"/>
        <a:ea typeface="+mn-ea"/>
        <a:cs typeface="+mn-cs"/>
      </a:defRPr>
    </a:lvl5pPr>
    <a:lvl6pPr marL="1968703" algn="l" defTabSz="787481" rtl="0" eaLnBrk="1" latinLnBrk="0" hangingPunct="1">
      <a:defRPr sz="1550" kern="1200">
        <a:solidFill>
          <a:schemeClr val="tx1"/>
        </a:solidFill>
        <a:latin typeface="+mn-lt"/>
        <a:ea typeface="+mn-ea"/>
        <a:cs typeface="+mn-cs"/>
      </a:defRPr>
    </a:lvl6pPr>
    <a:lvl7pPr marL="2362444" algn="l" defTabSz="787481" rtl="0" eaLnBrk="1" latinLnBrk="0" hangingPunct="1">
      <a:defRPr sz="1550" kern="1200">
        <a:solidFill>
          <a:schemeClr val="tx1"/>
        </a:solidFill>
        <a:latin typeface="+mn-lt"/>
        <a:ea typeface="+mn-ea"/>
        <a:cs typeface="+mn-cs"/>
      </a:defRPr>
    </a:lvl7pPr>
    <a:lvl8pPr marL="2756184" algn="l" defTabSz="787481" rtl="0" eaLnBrk="1" latinLnBrk="0" hangingPunct="1">
      <a:defRPr sz="1550" kern="1200">
        <a:solidFill>
          <a:schemeClr val="tx1"/>
        </a:solidFill>
        <a:latin typeface="+mn-lt"/>
        <a:ea typeface="+mn-ea"/>
        <a:cs typeface="+mn-cs"/>
      </a:defRPr>
    </a:lvl8pPr>
    <a:lvl9pPr marL="3149925" algn="l" defTabSz="787481" rtl="0" eaLnBrk="1" latinLnBrk="0" hangingPunct="1">
      <a:defRPr sz="1550" kern="1200">
        <a:solidFill>
          <a:schemeClr val="tx1"/>
        </a:solidFill>
        <a:latin typeface="+mn-lt"/>
        <a:ea typeface="+mn-ea"/>
        <a:cs typeface="+mn-cs"/>
      </a:defRPr>
    </a:lvl9pPr>
  </p:defaultTextStyle>
  <p:extLst>
    <p:ext uri="{EFAFB233-063F-42B5-8137-9DF3F51BA10A}">
      <p15:sldGuideLst xmlns:p15="http://schemas.microsoft.com/office/powerpoint/2012/main">
        <p15:guide id="11" orient="horz" pos="2381" userDrawn="1">
          <p15:clr>
            <a:srgbClr val="A4A3A4"/>
          </p15:clr>
        </p15:guide>
        <p15:guide id="12" orient="horz" pos="1791" userDrawn="1">
          <p15:clr>
            <a:srgbClr val="A4A3A4"/>
          </p15:clr>
        </p15:guide>
        <p15:guide id="13" orient="horz" pos="2903" userDrawn="1">
          <p15:clr>
            <a:srgbClr val="A4A3A4"/>
          </p15:clr>
        </p15:guide>
        <p15:guide id="14" orient="horz" pos="3470" userDrawn="1">
          <p15:clr>
            <a:srgbClr val="A4A3A4"/>
          </p15:clr>
        </p15:guide>
        <p15:guide id="15" pos="3368"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1"/>
    <a:srgbClr val="86BC24"/>
    <a:srgbClr val="000000"/>
    <a:srgbClr val="FFCD00"/>
    <a:srgbClr val="ED8B00"/>
    <a:srgbClr val="DB291C"/>
    <a:srgbClr val="FF9900"/>
    <a:srgbClr val="C00000"/>
    <a:srgbClr val="3C8A2E"/>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05" autoAdjust="0"/>
  </p:normalViewPr>
  <p:slideViewPr>
    <p:cSldViewPr snapToGrid="0" showGuides="1">
      <p:cViewPr>
        <p:scale>
          <a:sx n="70" d="100"/>
          <a:sy n="70" d="100"/>
        </p:scale>
        <p:origin x="864" y="-124"/>
      </p:cViewPr>
      <p:guideLst>
        <p:guide orient="horz" pos="2381"/>
        <p:guide orient="horz" pos="1791"/>
        <p:guide orient="horz" pos="2903"/>
        <p:guide orient="horz" pos="3470"/>
        <p:guide pos="3368"/>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5934"/>
    </p:cViewPr>
  </p:sorterViewPr>
  <p:notesViewPr>
    <p:cSldViewPr snapToGrid="0" showGuides="1">
      <p:cViewPr varScale="1">
        <p:scale>
          <a:sx n="79" d="100"/>
          <a:sy n="79" d="100"/>
        </p:scale>
        <p:origin x="2976" y="10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customXml" Target="../customXml/item63.xml"/><Relationship Id="rId68" Type="http://schemas.openxmlformats.org/officeDocument/2006/relationships/customXml" Target="../customXml/item68.xml"/><Relationship Id="rId76" Type="http://schemas.openxmlformats.org/officeDocument/2006/relationships/tags" Target="tags/tag1.xml"/><Relationship Id="rId7" Type="http://schemas.openxmlformats.org/officeDocument/2006/relationships/customXml" Target="../customXml/item7.xml"/><Relationship Id="rId71"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customXml" Target="../customXml/item58.xml"/><Relationship Id="rId66" Type="http://schemas.openxmlformats.org/officeDocument/2006/relationships/customXml" Target="../customXml/item66.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customXml" Target="../customXml/item6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slide" Target="slides/slide3.xml"/><Relationship Id="rId78"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customXml" Target="../customXml/item69.xml"/><Relationship Id="rId77"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2.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slideMaster" Target="slideMasters/slideMaster1.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23-May-20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23-May-20</a:t>
            </a:fld>
            <a:endParaRPr lang="en-US" dirty="0"/>
          </a:p>
        </p:txBody>
      </p:sp>
      <p:sp>
        <p:nvSpPr>
          <p:cNvPr id="4" name="Slide Image Placeholder 3"/>
          <p:cNvSpPr>
            <a:spLocks noGrp="1" noRot="1" noChangeAspect="1"/>
          </p:cNvSpPr>
          <p:nvPr>
            <p:ph type="sldImg" idx="2"/>
          </p:nvPr>
        </p:nvSpPr>
        <p:spPr>
          <a:xfrm>
            <a:off x="1112838" y="720725"/>
            <a:ext cx="50895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787481" rtl="0" eaLnBrk="1" latinLnBrk="0" hangingPunct="1">
      <a:defRPr sz="1033" kern="1200">
        <a:solidFill>
          <a:schemeClr val="tx1"/>
        </a:solidFill>
        <a:latin typeface="Arial" panose="020B0604020202020204" pitchFamily="34" charset="0"/>
        <a:ea typeface="+mn-ea"/>
        <a:cs typeface="+mn-cs"/>
      </a:defRPr>
    </a:lvl1pPr>
    <a:lvl2pPr marL="393741" algn="l" defTabSz="787481" rtl="0" eaLnBrk="1" latinLnBrk="0" hangingPunct="1">
      <a:defRPr sz="1033" kern="1200">
        <a:solidFill>
          <a:schemeClr val="tx1"/>
        </a:solidFill>
        <a:latin typeface="Arial" panose="020B0604020202020204" pitchFamily="34" charset="0"/>
        <a:ea typeface="+mn-ea"/>
        <a:cs typeface="+mn-cs"/>
      </a:defRPr>
    </a:lvl2pPr>
    <a:lvl3pPr marL="787481" algn="l" defTabSz="787481" rtl="0" eaLnBrk="1" latinLnBrk="0" hangingPunct="1">
      <a:defRPr sz="1033" kern="1200">
        <a:solidFill>
          <a:schemeClr val="tx1"/>
        </a:solidFill>
        <a:latin typeface="Arial" panose="020B0604020202020204" pitchFamily="34" charset="0"/>
        <a:ea typeface="+mn-ea"/>
        <a:cs typeface="+mn-cs"/>
      </a:defRPr>
    </a:lvl3pPr>
    <a:lvl4pPr marL="1181222" algn="l" defTabSz="787481" rtl="0" eaLnBrk="1" latinLnBrk="0" hangingPunct="1">
      <a:defRPr sz="1033" kern="1200">
        <a:solidFill>
          <a:schemeClr val="tx1"/>
        </a:solidFill>
        <a:latin typeface="Arial" panose="020B0604020202020204" pitchFamily="34" charset="0"/>
        <a:ea typeface="+mn-ea"/>
        <a:cs typeface="+mn-cs"/>
      </a:defRPr>
    </a:lvl4pPr>
    <a:lvl5pPr marL="1574963" algn="l" defTabSz="787481" rtl="0" eaLnBrk="1" latinLnBrk="0" hangingPunct="1">
      <a:defRPr sz="1033" kern="1200">
        <a:solidFill>
          <a:schemeClr val="tx1"/>
        </a:solidFill>
        <a:latin typeface="Arial" panose="020B0604020202020204" pitchFamily="34" charset="0"/>
        <a:ea typeface="+mn-ea"/>
        <a:cs typeface="+mn-cs"/>
      </a:defRPr>
    </a:lvl5pPr>
    <a:lvl6pPr marL="1968703" algn="l" defTabSz="787481" rtl="0" eaLnBrk="1" latinLnBrk="0" hangingPunct="1">
      <a:defRPr sz="1033" kern="1200">
        <a:solidFill>
          <a:schemeClr val="tx1"/>
        </a:solidFill>
        <a:latin typeface="+mn-lt"/>
        <a:ea typeface="+mn-ea"/>
        <a:cs typeface="+mn-cs"/>
      </a:defRPr>
    </a:lvl6pPr>
    <a:lvl7pPr marL="2362444" algn="l" defTabSz="787481" rtl="0" eaLnBrk="1" latinLnBrk="0" hangingPunct="1">
      <a:defRPr sz="1033" kern="1200">
        <a:solidFill>
          <a:schemeClr val="tx1"/>
        </a:solidFill>
        <a:latin typeface="+mn-lt"/>
        <a:ea typeface="+mn-ea"/>
        <a:cs typeface="+mn-cs"/>
      </a:defRPr>
    </a:lvl7pPr>
    <a:lvl8pPr marL="2756184" algn="l" defTabSz="787481" rtl="0" eaLnBrk="1" latinLnBrk="0" hangingPunct="1">
      <a:defRPr sz="1033" kern="1200">
        <a:solidFill>
          <a:schemeClr val="tx1"/>
        </a:solidFill>
        <a:latin typeface="+mn-lt"/>
        <a:ea typeface="+mn-ea"/>
        <a:cs typeface="+mn-cs"/>
      </a:defRPr>
    </a:lvl8pPr>
    <a:lvl9pPr marL="3149925" algn="l" defTabSz="787481" rtl="0" eaLnBrk="1" latinLnBrk="0" hangingPunct="1">
      <a:defRPr sz="10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720725"/>
            <a:ext cx="50895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94383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white">
    <p:bg bwMode="gray">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646700" y="1079837"/>
            <a:ext cx="5400000" cy="5400000"/>
          </a:xfrm>
          <a:prstGeom prst="rect">
            <a:avLst/>
          </a:prstGeom>
        </p:spPr>
        <p:txBody>
          <a:bodyPr/>
          <a:lstStyle/>
          <a:p>
            <a:r>
              <a:rPr lang="en-US"/>
              <a:t>Click icon to add picture</a:t>
            </a:r>
            <a:endParaRPr lang="en-GB"/>
          </a:p>
        </p:txBody>
      </p:sp>
      <p:sp>
        <p:nvSpPr>
          <p:cNvPr id="3" name="Subtitle 2"/>
          <p:cNvSpPr>
            <a:spLocks noGrp="1"/>
          </p:cNvSpPr>
          <p:nvPr>
            <p:ph type="subTitle" idx="1" hasCustomPrompt="1"/>
          </p:nvPr>
        </p:nvSpPr>
        <p:spPr bwMode="gray">
          <a:xfrm>
            <a:off x="448300" y="6449942"/>
            <a:ext cx="4783901" cy="557380"/>
          </a:xfrm>
          <a:prstGeom prst="rect">
            <a:avLst/>
          </a:prstGeom>
        </p:spPr>
        <p:txBody>
          <a:bodyPr lIns="0" tIns="0" rIns="0" bIns="0" anchor="b" anchorCtr="0">
            <a:noAutofit/>
          </a:bodyPr>
          <a:lstStyle>
            <a:lvl1pPr marL="0" indent="0" algn="l">
              <a:lnSpc>
                <a:spcPct val="100000"/>
              </a:lnSpc>
              <a:spcAft>
                <a:spcPts val="0"/>
              </a:spcAft>
              <a:buNone/>
              <a:defRPr sz="2100" b="0">
                <a:solidFill>
                  <a:schemeClr val="accent1"/>
                </a:solidFill>
                <a:latin typeface="Calibri Light" panose="020F0302020204030204" pitchFamily="34" charset="0"/>
                <a:cs typeface="Calibri Light" panose="020F0302020204030204" pitchFamily="34" charset="0"/>
              </a:defRPr>
            </a:lvl1pPr>
            <a:lvl2pPr marL="0" indent="0" algn="l">
              <a:lnSpc>
                <a:spcPct val="100000"/>
              </a:lnSpc>
              <a:spcAft>
                <a:spcPts val="0"/>
              </a:spcAft>
              <a:buNone/>
              <a:defRPr lang="en-US" sz="2100" b="0" kern="1200" noProof="0" dirty="0">
                <a:solidFill>
                  <a:schemeClr val="bg1"/>
                </a:solidFill>
                <a:latin typeface="Calibri Light" panose="020F0302020204030204" pitchFamily="34" charset="0"/>
                <a:ea typeface="+mn-ea"/>
                <a:cs typeface="Calibri Light" panose="020F0302020204030204" pitchFamily="34" charset="0"/>
              </a:defRPr>
            </a:lvl2pPr>
            <a:lvl3pPr marL="990571" indent="0" algn="ctr">
              <a:buNone/>
              <a:defRPr sz="1950"/>
            </a:lvl3pPr>
            <a:lvl4pPr marL="1485856" indent="0" algn="ctr">
              <a:buNone/>
              <a:defRPr sz="1733"/>
            </a:lvl4pPr>
            <a:lvl5pPr marL="1981140" indent="0" algn="ctr">
              <a:buNone/>
              <a:defRPr sz="1733"/>
            </a:lvl5pPr>
            <a:lvl6pPr marL="2476426" indent="0" algn="ctr">
              <a:buNone/>
              <a:defRPr sz="1733"/>
            </a:lvl6pPr>
            <a:lvl7pPr marL="2971711" indent="0" algn="ctr">
              <a:buNone/>
              <a:defRPr sz="1733"/>
            </a:lvl7pPr>
            <a:lvl8pPr marL="3466995" indent="0" algn="ctr">
              <a:buNone/>
              <a:defRPr sz="1733"/>
            </a:lvl8pPr>
            <a:lvl9pPr marL="3962281" indent="0" algn="ctr">
              <a:buNone/>
              <a:defRPr sz="17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48297" y="7020409"/>
            <a:ext cx="4783902" cy="328986"/>
          </a:xfrm>
          <a:prstGeom prst="rect">
            <a:avLst/>
          </a:prstGeom>
        </p:spPr>
        <p:txBody>
          <a:bodyPr lIns="0" tIns="0" rIns="0" bIns="0">
            <a:normAutofit/>
          </a:bodyPr>
          <a:lstStyle>
            <a:lvl1pPr>
              <a:spcAft>
                <a:spcPts val="0"/>
              </a:spcAft>
              <a:defRPr sz="1000">
                <a:solidFill>
                  <a:schemeClr val="bg1"/>
                </a:solidFill>
                <a:latin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pic>
        <p:nvPicPr>
          <p:cNvPr id="1816045312" name="image" descr="{&quot;templafy&quot;:{&quot;id&quot;:&quot;4b402f2a-e736-44b8-8a33-3483aa550243&quot;}}"/>
          <p:cNvPicPr>
            <a:picLocks noChangeAspect="1"/>
          </p:cNvPicPr>
          <p:nvPr/>
        </p:nvPicPr>
        <p:blipFill>
          <a:blip r:embed="rId2">
            <a:extLst/>
          </a:blip>
          <a:stretch>
            <a:fillRect/>
          </a:stretch>
        </p:blipFill>
        <p:spPr>
          <a:xfrm>
            <a:off x="433388" y="412654"/>
            <a:ext cx="2143610" cy="939600"/>
          </a:xfrm>
          <a:prstGeom prst="rect">
            <a:avLst/>
          </a:prstGeom>
        </p:spPr>
      </p:pic>
      <p:pic>
        <p:nvPicPr>
          <p:cNvPr id="1345756501" name="image" descr="{&quot;templafy&quot;:{&quot;id&quot;:&quot;9322c123-a2fc-4273-9601-ea72580fd12c&quot;}}"/>
          <p:cNvPicPr>
            <a:picLocks noChangeAspect="1"/>
          </p:cNvPicPr>
          <p:nvPr/>
        </p:nvPicPr>
        <p:blipFill>
          <a:blip r:embed="rId3">
            <a:extLst/>
          </a:blip>
          <a:stretch>
            <a:fillRect/>
          </a:stretch>
        </p:blipFill>
        <p:spPr>
          <a:xfrm>
            <a:off x="6823197" y="6775554"/>
            <a:ext cx="2224800" cy="518400"/>
          </a:xfrm>
          <a:prstGeom prst="rect">
            <a:avLst/>
          </a:prstGeom>
        </p:spPr>
      </p:pic>
    </p:spTree>
    <p:extLst>
      <p:ext uri="{BB962C8B-B14F-4D97-AF65-F5344CB8AC3E}">
        <p14:creationId xmlns:p14="http://schemas.microsoft.com/office/powerpoint/2010/main" val="14124523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mp; 2 columns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33388" y="330331"/>
            <a:ext cx="9823450" cy="368280"/>
          </a:xfrm>
          <a:prstGeom prst="rect">
            <a:avLst/>
          </a:prstGeom>
        </p:spPr>
        <p:txBody>
          <a:bodyPr vert="horz" lIns="0" tIns="0" rIns="0" bIns="0" rtlCol="0" anchor="t" anchorCtr="0">
            <a:noAutofit/>
          </a:bodyPr>
          <a:lstStyle>
            <a:lvl1pPr>
              <a:defRPr sz="2300"/>
            </a:lvl1pPr>
          </a:lstStyle>
          <a:p>
            <a:r>
              <a:rPr lang="en-US" dirty="0"/>
              <a:t>Click to add title</a:t>
            </a:r>
          </a:p>
        </p:txBody>
      </p:sp>
      <p:sp>
        <p:nvSpPr>
          <p:cNvPr id="9" name="Text Placeholder 8"/>
          <p:cNvSpPr>
            <a:spLocks noGrp="1"/>
          </p:cNvSpPr>
          <p:nvPr>
            <p:ph type="body" sz="quarter" idx="13" hasCustomPrompt="1"/>
          </p:nvPr>
        </p:nvSpPr>
        <p:spPr>
          <a:xfrm>
            <a:off x="433388" y="698611"/>
            <a:ext cx="9823450" cy="834733"/>
          </a:xfrm>
          <a:prstGeom prst="rect">
            <a:avLst/>
          </a:prstGeom>
        </p:spPr>
        <p:txBody>
          <a:bodyPr lIns="0" tIns="0" rIns="0" bIns="0">
            <a:noAutofit/>
          </a:bodyPr>
          <a:lstStyle>
            <a:lvl1pPr marL="0" indent="0">
              <a:buNone/>
              <a:defRPr sz="2300" b="0">
                <a:solidFill>
                  <a:srgbClr val="575757"/>
                </a:solidFill>
              </a:defRPr>
            </a:lvl1pPr>
          </a:lstStyle>
          <a:p>
            <a:pPr lvl="0"/>
            <a:r>
              <a:rPr lang="en-US" dirty="0"/>
              <a:t>Click to add subtitle</a:t>
            </a:r>
          </a:p>
        </p:txBody>
      </p:sp>
      <p:sp>
        <p:nvSpPr>
          <p:cNvPr id="13" name="Content Placeholder 3"/>
          <p:cNvSpPr>
            <a:spLocks noGrp="1"/>
          </p:cNvSpPr>
          <p:nvPr>
            <p:ph sz="quarter" idx="10"/>
          </p:nvPr>
        </p:nvSpPr>
        <p:spPr>
          <a:xfrm>
            <a:off x="442913" y="1883301"/>
            <a:ext cx="4805361" cy="5199025"/>
          </a:xfrm>
          <a:prstGeom prst="rect">
            <a:avLst/>
          </a:prstGeom>
        </p:spPr>
        <p:txBody>
          <a:bodyPr/>
          <a:lstStyle>
            <a:lvl1pPr>
              <a:tabLst>
                <a:tab pos="5448137" algn="r"/>
              </a:tabLst>
              <a:defRPr/>
            </a:lvl1pPr>
            <a:lvl2pPr>
              <a:tabLst>
                <a:tab pos="5448137" algn="r"/>
              </a:tabLst>
              <a:defRPr/>
            </a:lvl2pPr>
            <a:lvl3pPr>
              <a:tabLst>
                <a:tab pos="5448137" algn="r"/>
              </a:tabLst>
              <a:defRPr/>
            </a:lvl3pPr>
            <a:lvl4pPr>
              <a:tabLst>
                <a:tab pos="5448137" algn="r"/>
              </a:tabLst>
              <a:defRPr/>
            </a:lvl4pPr>
            <a:lvl5pPr>
              <a:tabLst>
                <a:tab pos="5448137"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 name="Content Placeholder 3"/>
          <p:cNvSpPr>
            <a:spLocks noGrp="1"/>
          </p:cNvSpPr>
          <p:nvPr>
            <p:ph sz="quarter" idx="20"/>
          </p:nvPr>
        </p:nvSpPr>
        <p:spPr>
          <a:xfrm>
            <a:off x="5435600" y="1883301"/>
            <a:ext cx="4821238" cy="5199025"/>
          </a:xfrm>
          <a:prstGeom prst="rect">
            <a:avLst/>
          </a:prstGeom>
        </p:spPr>
        <p:txBody>
          <a:bodyPr/>
          <a:lstStyle>
            <a:lvl1pPr>
              <a:tabLst>
                <a:tab pos="5448137" algn="r"/>
              </a:tabLst>
              <a:defRPr/>
            </a:lvl1pPr>
            <a:lvl2pPr>
              <a:tabLst>
                <a:tab pos="5448137" algn="r"/>
              </a:tabLst>
              <a:defRPr/>
            </a:lvl2pPr>
            <a:lvl3pPr>
              <a:tabLst>
                <a:tab pos="5448137" algn="r"/>
              </a:tabLst>
              <a:defRPr/>
            </a:lvl3pPr>
            <a:lvl4pPr>
              <a:tabLst>
                <a:tab pos="5448137" algn="r"/>
              </a:tabLst>
              <a:defRPr/>
            </a:lvl4pPr>
            <a:lvl5pPr>
              <a:tabLst>
                <a:tab pos="5448137"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33388" y="329591"/>
            <a:ext cx="9823450" cy="769967"/>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810781" y="1885449"/>
            <a:ext cx="5446057" cy="5148764"/>
          </a:xfrm>
        </p:spPr>
        <p:txBody>
          <a:bodyPr/>
          <a:lstStyle/>
          <a:p>
            <a:r>
              <a:rPr lang="en-US" noProof="0" dirty="0"/>
              <a:t>Drag picture to placeholder or click icon to add</a:t>
            </a:r>
          </a:p>
        </p:txBody>
      </p:sp>
      <p:sp>
        <p:nvSpPr>
          <p:cNvPr id="6" name="Content Placeholder 3"/>
          <p:cNvSpPr>
            <a:spLocks noGrp="1"/>
          </p:cNvSpPr>
          <p:nvPr>
            <p:ph sz="quarter" idx="10"/>
          </p:nvPr>
        </p:nvSpPr>
        <p:spPr>
          <a:xfrm>
            <a:off x="442913" y="1883300"/>
            <a:ext cx="3914619" cy="5199027"/>
          </a:xfrm>
          <a:prstGeom prst="rect">
            <a:avLst/>
          </a:prstGeom>
        </p:spPr>
        <p:txBody>
          <a:bodyPr/>
          <a:lstStyle>
            <a:lvl1pPr>
              <a:tabLst>
                <a:tab pos="5448137" algn="r"/>
              </a:tabLst>
              <a:defRPr/>
            </a:lvl1pPr>
            <a:lvl2pPr>
              <a:tabLst>
                <a:tab pos="5448137" algn="r"/>
              </a:tabLst>
              <a:defRPr/>
            </a:lvl2pPr>
            <a:lvl3pPr>
              <a:tabLst>
                <a:tab pos="5448137" algn="r"/>
              </a:tabLst>
              <a:defRPr/>
            </a:lvl3pPr>
            <a:lvl4pPr>
              <a:tabLst>
                <a:tab pos="5448137" algn="r"/>
              </a:tabLst>
              <a:defRPr/>
            </a:lvl4pPr>
            <a:lvl5pPr>
              <a:tabLst>
                <a:tab pos="5448137"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s with subtitle and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4810781" y="1885449"/>
            <a:ext cx="5446057" cy="5148764"/>
          </a:xfrm>
        </p:spPr>
        <p:txBody>
          <a:bodyPr/>
          <a:lstStyle/>
          <a:p>
            <a:r>
              <a:rPr lang="en-US" noProof="0" dirty="0"/>
              <a:t>Drag picture to placeholder or click icon to add</a:t>
            </a:r>
          </a:p>
        </p:txBody>
      </p:sp>
      <p:sp>
        <p:nvSpPr>
          <p:cNvPr id="6" name="Content Placeholder 3"/>
          <p:cNvSpPr>
            <a:spLocks noGrp="1"/>
          </p:cNvSpPr>
          <p:nvPr>
            <p:ph sz="quarter" idx="10"/>
          </p:nvPr>
        </p:nvSpPr>
        <p:spPr>
          <a:xfrm>
            <a:off x="442913" y="1883300"/>
            <a:ext cx="3914619" cy="5199027"/>
          </a:xfrm>
          <a:prstGeom prst="rect">
            <a:avLst/>
          </a:prstGeom>
        </p:spPr>
        <p:txBody>
          <a:bodyPr/>
          <a:lstStyle>
            <a:lvl1pPr>
              <a:tabLst>
                <a:tab pos="5448137" algn="r"/>
              </a:tabLst>
              <a:defRPr/>
            </a:lvl1pPr>
            <a:lvl2pPr>
              <a:tabLst>
                <a:tab pos="5448137" algn="r"/>
              </a:tabLst>
              <a:defRPr/>
            </a:lvl2pPr>
            <a:lvl3pPr>
              <a:tabLst>
                <a:tab pos="5448137" algn="r"/>
              </a:tabLst>
              <a:defRPr/>
            </a:lvl3pPr>
            <a:lvl4pPr>
              <a:tabLst>
                <a:tab pos="5448137" algn="r"/>
              </a:tabLst>
              <a:defRPr/>
            </a:lvl4pPr>
            <a:lvl5pPr>
              <a:tabLst>
                <a:tab pos="5448137"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8"/>
          <p:cNvSpPr>
            <a:spLocks noGrp="1"/>
          </p:cNvSpPr>
          <p:nvPr>
            <p:ph type="body" sz="quarter" idx="13" hasCustomPrompt="1"/>
          </p:nvPr>
        </p:nvSpPr>
        <p:spPr>
          <a:xfrm>
            <a:off x="433388" y="697194"/>
            <a:ext cx="9823451" cy="834733"/>
          </a:xfrm>
          <a:prstGeom prst="rect">
            <a:avLst/>
          </a:prstGeom>
        </p:spPr>
        <p:txBody>
          <a:bodyPr lIns="0" tIns="0" rIns="0" bIns="0">
            <a:noAutofit/>
          </a:bodyPr>
          <a:lstStyle>
            <a:lvl1pPr marL="0" indent="0">
              <a:buNone/>
              <a:defRPr sz="2300" b="0">
                <a:solidFill>
                  <a:srgbClr val="575757"/>
                </a:solidFill>
              </a:defRPr>
            </a:lvl1pPr>
          </a:lstStyle>
          <a:p>
            <a:pPr lvl="0"/>
            <a:r>
              <a:rPr lang="en-US" dirty="0"/>
              <a:t>Click to add subtitle</a:t>
            </a:r>
          </a:p>
        </p:txBody>
      </p:sp>
      <p:sp>
        <p:nvSpPr>
          <p:cNvPr id="9" name="Title Placeholder 1"/>
          <p:cNvSpPr>
            <a:spLocks noGrp="1"/>
          </p:cNvSpPr>
          <p:nvPr>
            <p:ph type="title" hasCustomPrompt="1"/>
          </p:nvPr>
        </p:nvSpPr>
        <p:spPr>
          <a:xfrm>
            <a:off x="433391" y="330331"/>
            <a:ext cx="9823451" cy="367065"/>
          </a:xfrm>
          <a:prstGeom prst="rect">
            <a:avLst/>
          </a:prstGeom>
        </p:spPr>
        <p:txBody>
          <a:bodyPr vert="horz" lIns="0" tIns="0" rIns="0" bIns="0" rtlCol="0" anchor="t" anchorCtr="0">
            <a:noAutofit/>
          </a:bodyPr>
          <a:lstStyle>
            <a:lvl1pPr>
              <a:defRPr sz="2300"/>
            </a:lvl1pPr>
          </a:lstStyle>
          <a:p>
            <a:r>
              <a:rPr lang="en-US" dirty="0"/>
              <a:t>Click to add title</a:t>
            </a:r>
          </a:p>
        </p:txBody>
      </p:sp>
    </p:spTree>
    <p:extLst>
      <p:ext uri="{BB962C8B-B14F-4D97-AF65-F5344CB8AC3E}">
        <p14:creationId xmlns:p14="http://schemas.microsoft.com/office/powerpoint/2010/main" val="142551973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48300" y="1880190"/>
            <a:ext cx="9808538" cy="1755329"/>
          </a:xfrm>
        </p:spPr>
        <p:txBody>
          <a:bodyPr anchor="b"/>
          <a:lstStyle>
            <a:lvl1pPr>
              <a:lnSpc>
                <a:spcPts val="3600"/>
              </a:lnSpc>
              <a:spcBef>
                <a:spcPts val="0"/>
              </a:spcBef>
              <a:defRPr sz="3600" b="1">
                <a:solidFill>
                  <a:schemeClr val="tx1"/>
                </a:solidFill>
                <a:latin typeface="Calibri" panose="020F0502020204030204" pitchFamily="34" charset="0"/>
                <a:ea typeface="Open Sans" panose="020B0606030504020204" pitchFamily="34" charset="0"/>
                <a:cs typeface="Calibri" panose="020F0502020204030204" pitchFamily="34" charset="0"/>
              </a:defRPr>
            </a:lvl1pPr>
          </a:lstStyle>
          <a:p>
            <a:r>
              <a:rPr lang="en-US" noProof="0" dirty="0"/>
              <a:t>Click to edit Master title style</a:t>
            </a:r>
          </a:p>
        </p:txBody>
      </p:sp>
      <p:sp>
        <p:nvSpPr>
          <p:cNvPr id="3" name="Text Placeholder 2"/>
          <p:cNvSpPr>
            <a:spLocks noGrp="1"/>
          </p:cNvSpPr>
          <p:nvPr>
            <p:ph type="body" idx="1"/>
          </p:nvPr>
        </p:nvSpPr>
        <p:spPr bwMode="gray">
          <a:xfrm>
            <a:off x="448300" y="3779839"/>
            <a:ext cx="9808538" cy="1726812"/>
          </a:xfrm>
        </p:spPr>
        <p:txBody>
          <a:bodyPr lIns="0" tIns="0" rIns="0" bIns="0">
            <a:noAutofit/>
          </a:bodyPr>
          <a:lstStyle>
            <a:lvl1pPr marL="0" indent="0">
              <a:lnSpc>
                <a:spcPts val="3600"/>
              </a:lnSpc>
              <a:spcBef>
                <a:spcPts val="0"/>
              </a:spcBef>
              <a:spcAft>
                <a:spcPts val="0"/>
              </a:spcAft>
              <a:buNone/>
              <a:defRPr sz="3600">
                <a:solidFill>
                  <a:schemeClr val="tx1"/>
                </a:solidFill>
              </a:defRPr>
            </a:lvl1pPr>
            <a:lvl2pPr marL="495286" indent="0">
              <a:buNone/>
              <a:defRPr sz="2167">
                <a:solidFill>
                  <a:schemeClr val="tx1">
                    <a:tint val="75000"/>
                  </a:schemeClr>
                </a:solidFill>
              </a:defRPr>
            </a:lvl2pPr>
            <a:lvl3pPr marL="990571" indent="0">
              <a:buNone/>
              <a:defRPr sz="1950">
                <a:solidFill>
                  <a:schemeClr val="tx1">
                    <a:tint val="75000"/>
                  </a:schemeClr>
                </a:solidFill>
              </a:defRPr>
            </a:lvl3pPr>
            <a:lvl4pPr marL="1485856" indent="0">
              <a:buNone/>
              <a:defRPr sz="1733">
                <a:solidFill>
                  <a:schemeClr val="tx1">
                    <a:tint val="75000"/>
                  </a:schemeClr>
                </a:solidFill>
              </a:defRPr>
            </a:lvl4pPr>
            <a:lvl5pPr marL="1981140" indent="0">
              <a:buNone/>
              <a:defRPr sz="1733">
                <a:solidFill>
                  <a:schemeClr val="tx1">
                    <a:tint val="75000"/>
                  </a:schemeClr>
                </a:solidFill>
              </a:defRPr>
            </a:lvl5pPr>
            <a:lvl6pPr marL="2476426" indent="0">
              <a:buNone/>
              <a:defRPr sz="1733">
                <a:solidFill>
                  <a:schemeClr val="tx1">
                    <a:tint val="75000"/>
                  </a:schemeClr>
                </a:solidFill>
              </a:defRPr>
            </a:lvl6pPr>
            <a:lvl7pPr marL="2971711" indent="0">
              <a:buNone/>
              <a:defRPr sz="1733">
                <a:solidFill>
                  <a:schemeClr val="tx1">
                    <a:tint val="75000"/>
                  </a:schemeClr>
                </a:solidFill>
              </a:defRPr>
            </a:lvl7pPr>
            <a:lvl8pPr marL="3466995" indent="0">
              <a:buNone/>
              <a:defRPr sz="1733">
                <a:solidFill>
                  <a:schemeClr val="tx1">
                    <a:tint val="75000"/>
                  </a:schemeClr>
                </a:solidFill>
              </a:defRPr>
            </a:lvl8pPr>
            <a:lvl9pPr marL="3962281" indent="0">
              <a:buNone/>
              <a:defRPr sz="1733">
                <a:solidFill>
                  <a:schemeClr val="tx1">
                    <a:tint val="75000"/>
                  </a:schemeClr>
                </a:solidFill>
              </a:defRPr>
            </a:lvl9pPr>
          </a:lstStyle>
          <a:p>
            <a:pPr lvl="0"/>
            <a:r>
              <a:rPr lang="en-US" noProof="0" dirty="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381"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with imag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48300" y="1880190"/>
            <a:ext cx="4799975" cy="1755329"/>
          </a:xfrm>
        </p:spPr>
        <p:txBody>
          <a:bodyPr anchor="b"/>
          <a:lstStyle>
            <a:lvl1pPr>
              <a:lnSpc>
                <a:spcPts val="3600"/>
              </a:lnSpc>
              <a:spcBef>
                <a:spcPts val="0"/>
              </a:spcBef>
              <a:defRPr sz="3600" b="1">
                <a:solidFill>
                  <a:schemeClr val="tx1"/>
                </a:solidFill>
                <a:latin typeface="Calibri" panose="020F0502020204030204" pitchFamily="34" charset="0"/>
                <a:ea typeface="Open Sans" panose="020B0606030504020204" pitchFamily="34" charset="0"/>
                <a:cs typeface="Calibri" panose="020F0502020204030204" pitchFamily="34" charset="0"/>
              </a:defRPr>
            </a:lvl1pPr>
          </a:lstStyle>
          <a:p>
            <a:r>
              <a:rPr lang="en-US" noProof="0" dirty="0"/>
              <a:t>Click to edit Master title style</a:t>
            </a:r>
          </a:p>
        </p:txBody>
      </p:sp>
      <p:sp>
        <p:nvSpPr>
          <p:cNvPr id="3" name="Text Placeholder 2"/>
          <p:cNvSpPr>
            <a:spLocks noGrp="1"/>
          </p:cNvSpPr>
          <p:nvPr>
            <p:ph type="body" idx="1"/>
          </p:nvPr>
        </p:nvSpPr>
        <p:spPr bwMode="gray">
          <a:xfrm>
            <a:off x="448300" y="3779839"/>
            <a:ext cx="4799975" cy="1726812"/>
          </a:xfrm>
        </p:spPr>
        <p:txBody>
          <a:bodyPr lIns="0" tIns="0" rIns="0" bIns="0">
            <a:noAutofit/>
          </a:bodyPr>
          <a:lstStyle>
            <a:lvl1pPr marL="0" indent="0">
              <a:lnSpc>
                <a:spcPts val="3600"/>
              </a:lnSpc>
              <a:spcBef>
                <a:spcPts val="0"/>
              </a:spcBef>
              <a:spcAft>
                <a:spcPts val="0"/>
              </a:spcAft>
              <a:buNone/>
              <a:defRPr sz="3600">
                <a:solidFill>
                  <a:schemeClr val="tx1"/>
                </a:solidFill>
                <a:latin typeface="Calibri Light" panose="020F0302020204030204" pitchFamily="34" charset="0"/>
                <a:cs typeface="Calibri Light" panose="020F0302020204030204" pitchFamily="34" charset="0"/>
              </a:defRPr>
            </a:lvl1pPr>
            <a:lvl2pPr marL="495286" indent="0">
              <a:buNone/>
              <a:defRPr sz="2167">
                <a:solidFill>
                  <a:schemeClr val="tx1">
                    <a:tint val="75000"/>
                  </a:schemeClr>
                </a:solidFill>
              </a:defRPr>
            </a:lvl2pPr>
            <a:lvl3pPr marL="990571" indent="0">
              <a:buNone/>
              <a:defRPr sz="1950">
                <a:solidFill>
                  <a:schemeClr val="tx1">
                    <a:tint val="75000"/>
                  </a:schemeClr>
                </a:solidFill>
              </a:defRPr>
            </a:lvl3pPr>
            <a:lvl4pPr marL="1485856" indent="0">
              <a:buNone/>
              <a:defRPr sz="1733">
                <a:solidFill>
                  <a:schemeClr val="tx1">
                    <a:tint val="75000"/>
                  </a:schemeClr>
                </a:solidFill>
              </a:defRPr>
            </a:lvl4pPr>
            <a:lvl5pPr marL="1981140" indent="0">
              <a:buNone/>
              <a:defRPr sz="1733">
                <a:solidFill>
                  <a:schemeClr val="tx1">
                    <a:tint val="75000"/>
                  </a:schemeClr>
                </a:solidFill>
              </a:defRPr>
            </a:lvl5pPr>
            <a:lvl6pPr marL="2476426" indent="0">
              <a:buNone/>
              <a:defRPr sz="1733">
                <a:solidFill>
                  <a:schemeClr val="tx1">
                    <a:tint val="75000"/>
                  </a:schemeClr>
                </a:solidFill>
              </a:defRPr>
            </a:lvl6pPr>
            <a:lvl7pPr marL="2971711" indent="0">
              <a:buNone/>
              <a:defRPr sz="1733">
                <a:solidFill>
                  <a:schemeClr val="tx1">
                    <a:tint val="75000"/>
                  </a:schemeClr>
                </a:solidFill>
              </a:defRPr>
            </a:lvl7pPr>
            <a:lvl8pPr marL="3466995" indent="0">
              <a:buNone/>
              <a:defRPr sz="1733">
                <a:solidFill>
                  <a:schemeClr val="tx1">
                    <a:tint val="75000"/>
                  </a:schemeClr>
                </a:solidFill>
              </a:defRPr>
            </a:lvl8pPr>
            <a:lvl9pPr marL="3962281" indent="0">
              <a:buNone/>
              <a:defRPr sz="1733">
                <a:solidFill>
                  <a:schemeClr val="tx1">
                    <a:tint val="75000"/>
                  </a:schemeClr>
                </a:solidFill>
              </a:defRPr>
            </a:lvl9pPr>
          </a:lstStyle>
          <a:p>
            <a:pPr lvl="0"/>
            <a:r>
              <a:rPr lang="en-US" noProof="0" dirty="0"/>
              <a:t>Click to edit Master text styles</a:t>
            </a:r>
          </a:p>
        </p:txBody>
      </p:sp>
      <p:sp>
        <p:nvSpPr>
          <p:cNvPr id="4" name="Picture Placeholder 9"/>
          <p:cNvSpPr>
            <a:spLocks noGrp="1"/>
          </p:cNvSpPr>
          <p:nvPr>
            <p:ph type="pic" sz="quarter" idx="15"/>
          </p:nvPr>
        </p:nvSpPr>
        <p:spPr>
          <a:xfrm>
            <a:off x="5435601" y="349250"/>
            <a:ext cx="4821238" cy="6684963"/>
          </a:xfrm>
        </p:spPr>
        <p:txBody>
          <a:bodyPr/>
          <a:lstStyle/>
          <a:p>
            <a:r>
              <a:rPr lang="en-US" noProof="0" dirty="0"/>
              <a:t>Drag picture to placeholder or click icon to add</a:t>
            </a:r>
          </a:p>
        </p:txBody>
      </p:sp>
    </p:spTree>
    <p:extLst>
      <p:ext uri="{BB962C8B-B14F-4D97-AF65-F5344CB8AC3E}">
        <p14:creationId xmlns:p14="http://schemas.microsoft.com/office/powerpoint/2010/main" val="3718627061"/>
      </p:ext>
    </p:extLst>
  </p:cSld>
  <p:clrMapOvr>
    <a:masterClrMapping/>
  </p:clrMapOvr>
  <p:transition>
    <p:fade/>
  </p:transition>
  <p:extLst mod="1">
    <p:ext uri="{DCECCB84-F9BA-43D5-87BE-67443E8EF086}">
      <p15:sldGuideLst xmlns:p15="http://schemas.microsoft.com/office/powerpoint/2012/main">
        <p15:guide id="1" orient="horz" pos="2381">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48315" y="1890678"/>
            <a:ext cx="8168635" cy="5238785"/>
          </a:xfrm>
          <a:prstGeom prst="rect">
            <a:avLst/>
          </a:prstGeom>
        </p:spPr>
        <p:txBody>
          <a:bodyPr>
            <a:noAutofit/>
          </a:bodyPr>
          <a:lstStyle>
            <a:lvl1pPr>
              <a:lnSpc>
                <a:spcPts val="3600"/>
              </a:lnSpc>
              <a:spcBef>
                <a:spcPts val="1200"/>
              </a:spcBef>
              <a:spcAft>
                <a:spcPts val="1200"/>
              </a:spcAft>
              <a:defRPr sz="3600">
                <a:solidFill>
                  <a:schemeClr val="tx1"/>
                </a:solidFill>
              </a:defRPr>
            </a:lvl1pPr>
            <a:lvl2pPr marL="495286" indent="-495286">
              <a:defRPr sz="3250">
                <a:solidFill>
                  <a:schemeClr val="bg2"/>
                </a:solidFill>
              </a:defRPr>
            </a:lvl2pPr>
            <a:lvl3pPr>
              <a:defRPr sz="3250">
                <a:solidFill>
                  <a:schemeClr val="bg2"/>
                </a:solidFill>
              </a:defRPr>
            </a:lvl3pPr>
            <a:lvl4pPr>
              <a:defRPr sz="3250">
                <a:solidFill>
                  <a:schemeClr val="bg2"/>
                </a:solidFill>
              </a:defRPr>
            </a:lvl4pPr>
            <a:lvl5pPr>
              <a:defRPr sz="3250">
                <a:solidFill>
                  <a:schemeClr val="bg2"/>
                </a:solidFill>
              </a:defRPr>
            </a:lvl5pPr>
          </a:lstStyle>
          <a:p>
            <a:pPr lvl="0"/>
            <a:r>
              <a:rPr lang="en-US" noProof="0" dirty="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433388" y="697194"/>
            <a:ext cx="9823451" cy="834733"/>
          </a:xfrm>
          <a:prstGeom prst="rect">
            <a:avLst/>
          </a:prstGeom>
        </p:spPr>
        <p:txBody>
          <a:bodyPr lIns="0" tIns="0" rIns="0" bIns="0">
            <a:noAutofit/>
          </a:bodyPr>
          <a:lstStyle>
            <a:lvl1pPr marL="0" indent="0">
              <a:buNone/>
              <a:defRPr sz="2300" b="0">
                <a:solidFill>
                  <a:srgbClr val="575757"/>
                </a:solidFill>
              </a:defRPr>
            </a:lvl1pPr>
          </a:lstStyle>
          <a:p>
            <a:pPr lvl="0"/>
            <a:r>
              <a:rPr lang="en-US" dirty="0"/>
              <a:t>Click to add subtitle</a:t>
            </a:r>
          </a:p>
        </p:txBody>
      </p:sp>
      <p:sp>
        <p:nvSpPr>
          <p:cNvPr id="16" name="Title Placeholder 1"/>
          <p:cNvSpPr>
            <a:spLocks noGrp="1"/>
          </p:cNvSpPr>
          <p:nvPr>
            <p:ph type="title" hasCustomPrompt="1"/>
          </p:nvPr>
        </p:nvSpPr>
        <p:spPr>
          <a:xfrm>
            <a:off x="433391" y="330331"/>
            <a:ext cx="9823451" cy="367065"/>
          </a:xfrm>
          <a:prstGeom prst="rect">
            <a:avLst/>
          </a:prstGeom>
        </p:spPr>
        <p:txBody>
          <a:bodyPr vert="horz" lIns="0" tIns="0" rIns="0" bIns="0" rtlCol="0" anchor="t" anchorCtr="0">
            <a:noAutofit/>
          </a:bodyPr>
          <a:lstStyle>
            <a:lvl1pPr>
              <a:defRPr sz="2300"/>
            </a:lvl1pPr>
          </a:lstStyle>
          <a:p>
            <a:r>
              <a:rPr lang="en-US" dirty="0"/>
              <a:t>Click to add title</a:t>
            </a:r>
          </a:p>
        </p:txBody>
      </p:sp>
      <p:sp>
        <p:nvSpPr>
          <p:cNvPr id="17" name="Chart Placeholder 3"/>
          <p:cNvSpPr>
            <a:spLocks noGrp="1"/>
          </p:cNvSpPr>
          <p:nvPr>
            <p:ph type="chart" sz="quarter" idx="15"/>
          </p:nvPr>
        </p:nvSpPr>
        <p:spPr>
          <a:xfrm>
            <a:off x="442913" y="2309581"/>
            <a:ext cx="9823450" cy="4415070"/>
          </a:xfrm>
          <a:prstGeom prst="rect">
            <a:avLst/>
          </a:prstGeom>
        </p:spPr>
        <p:txBody>
          <a:bodyPr/>
          <a:lstStyle/>
          <a:p>
            <a:r>
              <a:rPr lang="es-ES" dirty="0" err="1"/>
              <a:t>Click</a:t>
            </a:r>
            <a:r>
              <a:rPr lang="es-ES" dirty="0"/>
              <a:t> </a:t>
            </a:r>
            <a:r>
              <a:rPr lang="es-ES" dirty="0" err="1"/>
              <a:t>icon</a:t>
            </a:r>
            <a:r>
              <a:rPr lang="es-ES" dirty="0"/>
              <a:t> to </a:t>
            </a:r>
            <a:r>
              <a:rPr lang="es-ES" dirty="0" err="1"/>
              <a:t>add</a:t>
            </a:r>
            <a:r>
              <a:rPr lang="es-ES" dirty="0"/>
              <a:t> chart</a:t>
            </a:r>
            <a:endParaRPr lang="en-GB" dirty="0"/>
          </a:p>
        </p:txBody>
      </p:sp>
      <p:sp>
        <p:nvSpPr>
          <p:cNvPr id="18" name="Text Placeholder 8"/>
          <p:cNvSpPr>
            <a:spLocks noGrp="1"/>
          </p:cNvSpPr>
          <p:nvPr>
            <p:ph type="body" sz="quarter" idx="18"/>
          </p:nvPr>
        </p:nvSpPr>
        <p:spPr>
          <a:xfrm>
            <a:off x="442913" y="1884363"/>
            <a:ext cx="9823450" cy="403874"/>
          </a:xfrm>
        </p:spPr>
        <p:txBody>
          <a:bodyPr/>
          <a:lstStyle/>
          <a:p>
            <a:pPr lvl="0"/>
            <a:r>
              <a:rPr lang="en-US" noProof="0" dirty="0"/>
              <a:t>Click to edit Master text styles</a:t>
            </a:r>
          </a:p>
        </p:txBody>
      </p:sp>
      <p:sp>
        <p:nvSpPr>
          <p:cNvPr id="19" name="Text Placeholder 7"/>
          <p:cNvSpPr>
            <a:spLocks noGrp="1"/>
          </p:cNvSpPr>
          <p:nvPr>
            <p:ph type="body" sz="quarter" idx="23"/>
          </p:nvPr>
        </p:nvSpPr>
        <p:spPr>
          <a:xfrm>
            <a:off x="442916" y="6747289"/>
            <a:ext cx="9823451" cy="287414"/>
          </a:xfrm>
        </p:spPr>
        <p:txBody>
          <a:bodyPr>
            <a:normAutofit/>
          </a:bodyPr>
          <a:lstStyle>
            <a:lvl1pPr>
              <a:spcAft>
                <a:spcPts val="0"/>
              </a:spcAft>
              <a:defRPr sz="1000"/>
            </a:lvl1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mp; 2 charts">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5435600" y="2304334"/>
            <a:ext cx="4821238" cy="4404850"/>
          </a:xfrm>
        </p:spPr>
        <p:txBody>
          <a:bodyPr/>
          <a:lstStyle/>
          <a:p>
            <a:r>
              <a:rPr lang="es-ES" dirty="0" err="1"/>
              <a:t>Click</a:t>
            </a:r>
            <a:r>
              <a:rPr lang="es-ES" dirty="0"/>
              <a:t> </a:t>
            </a:r>
            <a:r>
              <a:rPr lang="es-ES" dirty="0" err="1"/>
              <a:t>icon</a:t>
            </a:r>
            <a:r>
              <a:rPr lang="es-ES" dirty="0"/>
              <a:t> to </a:t>
            </a:r>
            <a:r>
              <a:rPr lang="es-ES" dirty="0" err="1"/>
              <a:t>add</a:t>
            </a:r>
            <a:r>
              <a:rPr lang="es-ES" dirty="0"/>
              <a:t> chart</a:t>
            </a:r>
            <a:endParaRPr lang="en-GB" dirty="0"/>
          </a:p>
        </p:txBody>
      </p:sp>
      <p:sp>
        <p:nvSpPr>
          <p:cNvPr id="6" name="Text Placeholder 5"/>
          <p:cNvSpPr>
            <a:spLocks noGrp="1"/>
          </p:cNvSpPr>
          <p:nvPr>
            <p:ph type="body" sz="quarter" idx="22"/>
          </p:nvPr>
        </p:nvSpPr>
        <p:spPr>
          <a:xfrm>
            <a:off x="5435600" y="1883299"/>
            <a:ext cx="4821238" cy="383652"/>
          </a:xfrm>
        </p:spPr>
        <p:txBody>
          <a:bodyPr/>
          <a:lstStyle/>
          <a:p>
            <a:pPr lvl="0"/>
            <a:r>
              <a:rPr lang="en-US" noProof="0" dirty="0"/>
              <a:t>Click to edit Master text styles</a:t>
            </a:r>
          </a:p>
        </p:txBody>
      </p:sp>
      <p:sp>
        <p:nvSpPr>
          <p:cNvPr id="11" name="Text Placeholder 8"/>
          <p:cNvSpPr>
            <a:spLocks noGrp="1"/>
          </p:cNvSpPr>
          <p:nvPr>
            <p:ph type="body" sz="quarter" idx="13" hasCustomPrompt="1"/>
          </p:nvPr>
        </p:nvSpPr>
        <p:spPr>
          <a:xfrm>
            <a:off x="433388" y="698408"/>
            <a:ext cx="9823450" cy="834733"/>
          </a:xfrm>
          <a:prstGeom prst="rect">
            <a:avLst/>
          </a:prstGeom>
        </p:spPr>
        <p:txBody>
          <a:bodyPr lIns="0" tIns="0" rIns="0" bIns="0">
            <a:noAutofit/>
          </a:bodyPr>
          <a:lstStyle>
            <a:lvl1pPr marL="0" indent="0">
              <a:buNone/>
              <a:defRPr sz="2300" b="0">
                <a:solidFill>
                  <a:srgbClr val="575757"/>
                </a:solidFill>
              </a:defRPr>
            </a:lvl1pPr>
          </a:lstStyle>
          <a:p>
            <a:pPr lvl="0"/>
            <a:r>
              <a:rPr lang="en-US" dirty="0"/>
              <a:t>Click to add subtitle</a:t>
            </a:r>
          </a:p>
        </p:txBody>
      </p:sp>
      <p:sp>
        <p:nvSpPr>
          <p:cNvPr id="13" name="Title Placeholder 1"/>
          <p:cNvSpPr>
            <a:spLocks noGrp="1"/>
          </p:cNvSpPr>
          <p:nvPr>
            <p:ph type="title" hasCustomPrompt="1"/>
          </p:nvPr>
        </p:nvSpPr>
        <p:spPr>
          <a:xfrm>
            <a:off x="433388" y="330331"/>
            <a:ext cx="9823450" cy="368275"/>
          </a:xfrm>
          <a:prstGeom prst="rect">
            <a:avLst/>
          </a:prstGeom>
        </p:spPr>
        <p:txBody>
          <a:bodyPr vert="horz" lIns="0" tIns="0" rIns="0" bIns="0" rtlCol="0" anchor="t" anchorCtr="0">
            <a:noAutofit/>
          </a:bodyPr>
          <a:lstStyle>
            <a:lvl1pPr>
              <a:defRPr sz="2300"/>
            </a:lvl1pPr>
          </a:lstStyle>
          <a:p>
            <a:r>
              <a:rPr lang="en-US" dirty="0"/>
              <a:t>Click to add title</a:t>
            </a:r>
          </a:p>
        </p:txBody>
      </p:sp>
      <p:sp>
        <p:nvSpPr>
          <p:cNvPr id="15" name="Text Placeholder 7"/>
          <p:cNvSpPr>
            <a:spLocks noGrp="1"/>
          </p:cNvSpPr>
          <p:nvPr>
            <p:ph type="body" sz="quarter" idx="23"/>
          </p:nvPr>
        </p:nvSpPr>
        <p:spPr>
          <a:xfrm>
            <a:off x="442914" y="6747290"/>
            <a:ext cx="9798088" cy="286924"/>
          </a:xfrm>
        </p:spPr>
        <p:txBody>
          <a:bodyPr>
            <a:normAutofit/>
          </a:bodyPr>
          <a:lstStyle>
            <a:lvl1pPr>
              <a:spcAft>
                <a:spcPts val="0"/>
              </a:spcAft>
              <a:defRPr sz="1000"/>
            </a:lvl1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p:txBody>
      </p:sp>
      <p:sp>
        <p:nvSpPr>
          <p:cNvPr id="9" name="Chart Placeholder 2"/>
          <p:cNvSpPr>
            <a:spLocks noGrp="1"/>
          </p:cNvSpPr>
          <p:nvPr>
            <p:ph type="chart" sz="quarter" idx="24"/>
          </p:nvPr>
        </p:nvSpPr>
        <p:spPr>
          <a:xfrm>
            <a:off x="442913" y="2304334"/>
            <a:ext cx="4805361" cy="4404850"/>
          </a:xfrm>
        </p:spPr>
        <p:txBody>
          <a:bodyPr/>
          <a:lstStyle/>
          <a:p>
            <a:r>
              <a:rPr lang="es-ES" dirty="0" err="1"/>
              <a:t>Click</a:t>
            </a:r>
            <a:r>
              <a:rPr lang="es-ES" dirty="0"/>
              <a:t> </a:t>
            </a:r>
            <a:r>
              <a:rPr lang="es-ES" dirty="0" err="1"/>
              <a:t>icon</a:t>
            </a:r>
            <a:r>
              <a:rPr lang="es-ES" dirty="0"/>
              <a:t> to </a:t>
            </a:r>
            <a:r>
              <a:rPr lang="es-ES" dirty="0" err="1"/>
              <a:t>add</a:t>
            </a:r>
            <a:r>
              <a:rPr lang="es-ES" dirty="0"/>
              <a:t> chart</a:t>
            </a:r>
            <a:endParaRPr lang="en-GB" dirty="0"/>
          </a:p>
        </p:txBody>
      </p:sp>
      <p:sp>
        <p:nvSpPr>
          <p:cNvPr id="12" name="Text Placeholder 5"/>
          <p:cNvSpPr>
            <a:spLocks noGrp="1"/>
          </p:cNvSpPr>
          <p:nvPr>
            <p:ph type="body" sz="quarter" idx="25"/>
          </p:nvPr>
        </p:nvSpPr>
        <p:spPr>
          <a:xfrm>
            <a:off x="442910" y="1883299"/>
            <a:ext cx="4805364" cy="383652"/>
          </a:xfrm>
        </p:spPr>
        <p:txBody>
          <a:bodyPr/>
          <a:lstStyle/>
          <a:p>
            <a:pPr lvl="0"/>
            <a:r>
              <a:rPr lang="en-US" noProof="0" dirty="0"/>
              <a:t>Click to edit Master text styles</a:t>
            </a:r>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42913" y="1883301"/>
            <a:ext cx="4805362" cy="4863983"/>
          </a:xfrm>
          <a:prstGeom prst="rect">
            <a:avLst/>
          </a:prstGeom>
        </p:spPr>
        <p:txBody>
          <a:bodyPr/>
          <a:lstStyle>
            <a:lvl1pPr>
              <a:tabLst>
                <a:tab pos="5448137" algn="r"/>
              </a:tabLst>
              <a:defRPr/>
            </a:lvl1pPr>
            <a:lvl2pPr>
              <a:tabLst>
                <a:tab pos="5448137" algn="r"/>
              </a:tabLst>
              <a:defRPr/>
            </a:lvl2pPr>
            <a:lvl3pPr>
              <a:tabLst>
                <a:tab pos="5448137" algn="r"/>
              </a:tabLst>
              <a:defRPr/>
            </a:lvl3pPr>
            <a:lvl4pPr>
              <a:tabLst>
                <a:tab pos="5448137" algn="r"/>
              </a:tabLst>
              <a:defRPr/>
            </a:lvl4pPr>
            <a:lvl5pPr>
              <a:tabLst>
                <a:tab pos="5448137"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Chart Placeholder 2"/>
          <p:cNvSpPr>
            <a:spLocks noGrp="1"/>
          </p:cNvSpPr>
          <p:nvPr>
            <p:ph type="chart" sz="quarter" idx="21"/>
          </p:nvPr>
        </p:nvSpPr>
        <p:spPr>
          <a:xfrm>
            <a:off x="5435600" y="2342434"/>
            <a:ext cx="4821238" cy="4404850"/>
          </a:xfrm>
        </p:spPr>
        <p:txBody>
          <a:bodyPr/>
          <a:lstStyle/>
          <a:p>
            <a:r>
              <a:rPr lang="en-US" noProof="0" dirty="0"/>
              <a:t>Click icon to add chart</a:t>
            </a:r>
          </a:p>
        </p:txBody>
      </p:sp>
      <p:sp>
        <p:nvSpPr>
          <p:cNvPr id="6" name="Text Placeholder 5"/>
          <p:cNvSpPr>
            <a:spLocks noGrp="1"/>
          </p:cNvSpPr>
          <p:nvPr>
            <p:ph type="body" sz="quarter" idx="22"/>
          </p:nvPr>
        </p:nvSpPr>
        <p:spPr>
          <a:xfrm>
            <a:off x="5435600" y="1883298"/>
            <a:ext cx="4821238" cy="463729"/>
          </a:xfrm>
        </p:spPr>
        <p:txBody>
          <a:bodyPr/>
          <a:lstStyle/>
          <a:p>
            <a:pPr lvl="0"/>
            <a:r>
              <a:rPr lang="en-US" noProof="0" dirty="0"/>
              <a:t>Click to edit Master text styles</a:t>
            </a:r>
          </a:p>
        </p:txBody>
      </p:sp>
      <p:sp>
        <p:nvSpPr>
          <p:cNvPr id="11" name="Text Placeholder 8"/>
          <p:cNvSpPr>
            <a:spLocks noGrp="1"/>
          </p:cNvSpPr>
          <p:nvPr>
            <p:ph type="body" sz="quarter" idx="13" hasCustomPrompt="1"/>
          </p:nvPr>
        </p:nvSpPr>
        <p:spPr>
          <a:xfrm>
            <a:off x="433388" y="698611"/>
            <a:ext cx="9823450" cy="834733"/>
          </a:xfrm>
          <a:prstGeom prst="rect">
            <a:avLst/>
          </a:prstGeom>
        </p:spPr>
        <p:txBody>
          <a:bodyPr lIns="0" tIns="0" rIns="0" bIns="0">
            <a:noAutofit/>
          </a:bodyPr>
          <a:lstStyle>
            <a:lvl1pPr marL="0" indent="0">
              <a:buNone/>
              <a:defRPr sz="2300" b="0">
                <a:solidFill>
                  <a:srgbClr val="575757"/>
                </a:solidFill>
              </a:defRPr>
            </a:lvl1pPr>
          </a:lstStyle>
          <a:p>
            <a:pPr lvl="0"/>
            <a:r>
              <a:rPr lang="en-US" dirty="0"/>
              <a:t>Click to add subtitle</a:t>
            </a:r>
          </a:p>
        </p:txBody>
      </p:sp>
      <p:sp>
        <p:nvSpPr>
          <p:cNvPr id="13" name="Title Placeholder 1"/>
          <p:cNvSpPr>
            <a:spLocks noGrp="1"/>
          </p:cNvSpPr>
          <p:nvPr>
            <p:ph type="title" hasCustomPrompt="1"/>
          </p:nvPr>
        </p:nvSpPr>
        <p:spPr>
          <a:xfrm>
            <a:off x="433388" y="330331"/>
            <a:ext cx="9823450" cy="368275"/>
          </a:xfrm>
          <a:prstGeom prst="rect">
            <a:avLst/>
          </a:prstGeom>
        </p:spPr>
        <p:txBody>
          <a:bodyPr vert="horz" lIns="0" tIns="0" rIns="0" bIns="0" rtlCol="0" anchor="t" anchorCtr="0">
            <a:noAutofit/>
          </a:bodyPr>
          <a:lstStyle>
            <a:lvl1pPr>
              <a:defRPr sz="2300"/>
            </a:lvl1pPr>
          </a:lstStyle>
          <a:p>
            <a:r>
              <a:rPr lang="en-US" dirty="0"/>
              <a:t>Click to add title</a:t>
            </a:r>
          </a:p>
        </p:txBody>
      </p:sp>
      <p:sp>
        <p:nvSpPr>
          <p:cNvPr id="15" name="Text Placeholder 7"/>
          <p:cNvSpPr>
            <a:spLocks noGrp="1"/>
          </p:cNvSpPr>
          <p:nvPr>
            <p:ph type="body" sz="quarter" idx="23"/>
          </p:nvPr>
        </p:nvSpPr>
        <p:spPr>
          <a:xfrm>
            <a:off x="442913" y="6747289"/>
            <a:ext cx="9823450" cy="286924"/>
          </a:xfrm>
        </p:spPr>
        <p:txBody>
          <a:bodyPr>
            <a:normAutofit/>
          </a:bodyPr>
          <a:lstStyle>
            <a:lvl1pPr>
              <a:spcAft>
                <a:spcPts val="0"/>
              </a:spcAft>
              <a:defRPr sz="1000"/>
            </a:lvl1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white">
    <p:bg bwMode="gray">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646700" y="1079837"/>
            <a:ext cx="5400000" cy="5400000"/>
          </a:xfrm>
          <a:prstGeom prst="rect">
            <a:avLst/>
          </a:prstGeom>
        </p:spPr>
        <p:txBody>
          <a:bodyPr/>
          <a:lstStyle/>
          <a:p>
            <a:r>
              <a:rPr lang="en-US"/>
              <a:t>Click icon to add picture</a:t>
            </a:r>
            <a:endParaRPr lang="en-GB"/>
          </a:p>
        </p:txBody>
      </p:sp>
      <p:sp>
        <p:nvSpPr>
          <p:cNvPr id="3" name="Subtitle 2"/>
          <p:cNvSpPr>
            <a:spLocks noGrp="1"/>
          </p:cNvSpPr>
          <p:nvPr>
            <p:ph type="subTitle" idx="1" hasCustomPrompt="1"/>
          </p:nvPr>
        </p:nvSpPr>
        <p:spPr bwMode="gray">
          <a:xfrm>
            <a:off x="448300" y="6449942"/>
            <a:ext cx="4783901" cy="557380"/>
          </a:xfrm>
          <a:prstGeom prst="rect">
            <a:avLst/>
          </a:prstGeom>
        </p:spPr>
        <p:txBody>
          <a:bodyPr lIns="0" tIns="0" rIns="0" bIns="0" anchor="b" anchorCtr="0">
            <a:noAutofit/>
          </a:bodyPr>
          <a:lstStyle>
            <a:lvl1pPr marL="0" indent="0" algn="l">
              <a:lnSpc>
                <a:spcPct val="100000"/>
              </a:lnSpc>
              <a:spcAft>
                <a:spcPts val="0"/>
              </a:spcAft>
              <a:buNone/>
              <a:defRPr sz="2100" b="0">
                <a:solidFill>
                  <a:schemeClr val="accent1"/>
                </a:solidFill>
                <a:latin typeface="Calibri Light" panose="020F0302020204030204" pitchFamily="34" charset="0"/>
                <a:cs typeface="Calibri Light" panose="020F0302020204030204" pitchFamily="34" charset="0"/>
              </a:defRPr>
            </a:lvl1pPr>
            <a:lvl2pPr marL="0" indent="0" algn="l">
              <a:lnSpc>
                <a:spcPct val="100000"/>
              </a:lnSpc>
              <a:spcAft>
                <a:spcPts val="0"/>
              </a:spcAft>
              <a:buNone/>
              <a:defRPr lang="en-US" sz="2100" b="0" kern="1200" noProof="0" dirty="0">
                <a:solidFill>
                  <a:schemeClr val="bg1"/>
                </a:solidFill>
                <a:latin typeface="Calibri Light" panose="020F0302020204030204" pitchFamily="34" charset="0"/>
                <a:ea typeface="+mn-ea"/>
                <a:cs typeface="Calibri Light" panose="020F0302020204030204" pitchFamily="34" charset="0"/>
              </a:defRPr>
            </a:lvl2pPr>
            <a:lvl3pPr marL="990571" indent="0" algn="ctr">
              <a:buNone/>
              <a:defRPr sz="1950"/>
            </a:lvl3pPr>
            <a:lvl4pPr marL="1485856" indent="0" algn="ctr">
              <a:buNone/>
              <a:defRPr sz="1733"/>
            </a:lvl4pPr>
            <a:lvl5pPr marL="1981140" indent="0" algn="ctr">
              <a:buNone/>
              <a:defRPr sz="1733"/>
            </a:lvl5pPr>
            <a:lvl6pPr marL="2476426" indent="0" algn="ctr">
              <a:buNone/>
              <a:defRPr sz="1733"/>
            </a:lvl6pPr>
            <a:lvl7pPr marL="2971711" indent="0" algn="ctr">
              <a:buNone/>
              <a:defRPr sz="1733"/>
            </a:lvl7pPr>
            <a:lvl8pPr marL="3466995" indent="0" algn="ctr">
              <a:buNone/>
              <a:defRPr sz="1733"/>
            </a:lvl8pPr>
            <a:lvl9pPr marL="3962281" indent="0" algn="ctr">
              <a:buNone/>
              <a:defRPr sz="17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48297" y="7020409"/>
            <a:ext cx="4783902" cy="328986"/>
          </a:xfrm>
          <a:prstGeom prst="rect">
            <a:avLst/>
          </a:prstGeom>
        </p:spPr>
        <p:txBody>
          <a:bodyPr lIns="0" tIns="0" rIns="0" bIns="0">
            <a:normAutofit/>
          </a:bodyPr>
          <a:lstStyle>
            <a:lvl1pPr>
              <a:lnSpc>
                <a:spcPct val="100000"/>
              </a:lnSpc>
              <a:spcAft>
                <a:spcPts val="0"/>
              </a:spcAft>
              <a:defRPr sz="1000">
                <a:solidFill>
                  <a:schemeClr val="bg1"/>
                </a:solidFill>
                <a:latin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pic>
        <p:nvPicPr>
          <p:cNvPr id="1240891359" name="image" descr="{&quot;templafy&quot;:{&quot;id&quot;:&quot;0241b1bb-495e-433d-b58c-0cb20f57127b&quot;}}"/>
          <p:cNvPicPr>
            <a:picLocks noChangeAspect="1"/>
          </p:cNvPicPr>
          <p:nvPr/>
        </p:nvPicPr>
        <p:blipFill>
          <a:blip r:embed="rId2">
            <a:extLst/>
          </a:blip>
          <a:stretch>
            <a:fillRect/>
          </a:stretch>
        </p:blipFill>
        <p:spPr>
          <a:xfrm>
            <a:off x="433388" y="412654"/>
            <a:ext cx="2143610" cy="939600"/>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8785" y="6440080"/>
            <a:ext cx="1768053" cy="732752"/>
          </a:xfrm>
          <a:prstGeom prst="rect">
            <a:avLst/>
          </a:prstGeom>
        </p:spPr>
      </p:pic>
    </p:spTree>
    <p:extLst>
      <p:ext uri="{BB962C8B-B14F-4D97-AF65-F5344CB8AC3E}">
        <p14:creationId xmlns:p14="http://schemas.microsoft.com/office/powerpoint/2010/main" val="389729235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3 charts">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433390" y="698611"/>
            <a:ext cx="9823450" cy="834733"/>
          </a:xfrm>
          <a:prstGeom prst="rect">
            <a:avLst/>
          </a:prstGeom>
        </p:spPr>
        <p:txBody>
          <a:bodyPr lIns="0" tIns="0" rIns="0" bIns="0">
            <a:noAutofit/>
          </a:bodyPr>
          <a:lstStyle>
            <a:lvl1pPr marL="0" indent="0">
              <a:buNone/>
              <a:defRPr sz="2300" b="0">
                <a:solidFill>
                  <a:srgbClr val="575757"/>
                </a:solidFill>
              </a:defRPr>
            </a:lvl1pPr>
          </a:lstStyle>
          <a:p>
            <a:pPr lvl="0"/>
            <a:r>
              <a:rPr lang="en-US" dirty="0"/>
              <a:t>Click to add subtitle</a:t>
            </a:r>
          </a:p>
        </p:txBody>
      </p:sp>
      <p:sp>
        <p:nvSpPr>
          <p:cNvPr id="16" name="Title Placeholder 1"/>
          <p:cNvSpPr>
            <a:spLocks noGrp="1"/>
          </p:cNvSpPr>
          <p:nvPr>
            <p:ph type="title" hasCustomPrompt="1"/>
          </p:nvPr>
        </p:nvSpPr>
        <p:spPr>
          <a:xfrm>
            <a:off x="433388" y="330331"/>
            <a:ext cx="9823450" cy="368276"/>
          </a:xfrm>
          <a:prstGeom prst="rect">
            <a:avLst/>
          </a:prstGeom>
        </p:spPr>
        <p:txBody>
          <a:bodyPr vert="horz" lIns="0" tIns="0" rIns="0" bIns="0" rtlCol="0" anchor="t" anchorCtr="0">
            <a:noAutofit/>
          </a:bodyPr>
          <a:lstStyle>
            <a:lvl1pPr>
              <a:defRPr sz="2300"/>
            </a:lvl1pPr>
          </a:lstStyle>
          <a:p>
            <a:r>
              <a:rPr lang="en-US" dirty="0"/>
              <a:t>Click to add title</a:t>
            </a:r>
          </a:p>
        </p:txBody>
      </p:sp>
      <p:sp>
        <p:nvSpPr>
          <p:cNvPr id="17" name="Chart Placeholder 3"/>
          <p:cNvSpPr>
            <a:spLocks noGrp="1"/>
          </p:cNvSpPr>
          <p:nvPr>
            <p:ph type="chart" sz="quarter" idx="15"/>
          </p:nvPr>
        </p:nvSpPr>
        <p:spPr>
          <a:xfrm>
            <a:off x="449462" y="2261950"/>
            <a:ext cx="3141048" cy="448533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43749" y="1883299"/>
            <a:ext cx="3146761" cy="364602"/>
          </a:xfrm>
        </p:spPr>
        <p:txBody>
          <a:bodyPr/>
          <a:lstStyle/>
          <a:p>
            <a:pPr lvl="0"/>
            <a:r>
              <a:rPr lang="en-US" noProof="0" dirty="0"/>
              <a:t>Click to edit Master text styles</a:t>
            </a:r>
          </a:p>
        </p:txBody>
      </p:sp>
      <p:sp>
        <p:nvSpPr>
          <p:cNvPr id="7" name="Chart Placeholder 3"/>
          <p:cNvSpPr>
            <a:spLocks noGrp="1"/>
          </p:cNvSpPr>
          <p:nvPr>
            <p:ph type="chart" sz="quarter" idx="19"/>
          </p:nvPr>
        </p:nvSpPr>
        <p:spPr>
          <a:xfrm>
            <a:off x="3785015" y="2261950"/>
            <a:ext cx="3123370" cy="448533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785016" y="1883300"/>
            <a:ext cx="3123370" cy="364602"/>
          </a:xfrm>
        </p:spPr>
        <p:txBody>
          <a:bodyPr/>
          <a:lstStyle/>
          <a:p>
            <a:pPr lvl="0"/>
            <a:r>
              <a:rPr lang="en-US" noProof="0" dirty="0"/>
              <a:t>Click to edit Master text styles</a:t>
            </a:r>
          </a:p>
        </p:txBody>
      </p:sp>
      <p:sp>
        <p:nvSpPr>
          <p:cNvPr id="9" name="Chart Placeholder 3"/>
          <p:cNvSpPr>
            <a:spLocks noGrp="1"/>
          </p:cNvSpPr>
          <p:nvPr>
            <p:ph type="chart" sz="quarter" idx="21"/>
          </p:nvPr>
        </p:nvSpPr>
        <p:spPr>
          <a:xfrm>
            <a:off x="7102890" y="2261950"/>
            <a:ext cx="3153948" cy="448533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7098210" y="1876525"/>
            <a:ext cx="3158641" cy="370315"/>
          </a:xfrm>
        </p:spPr>
        <p:txBody>
          <a:bodyPr/>
          <a:lstStyle/>
          <a:p>
            <a:pPr lvl="0"/>
            <a:r>
              <a:rPr lang="en-US" noProof="0" dirty="0"/>
              <a:t>Click to edit Master text styles</a:t>
            </a:r>
          </a:p>
        </p:txBody>
      </p:sp>
      <p:sp>
        <p:nvSpPr>
          <p:cNvPr id="12" name="Text Placeholder 7"/>
          <p:cNvSpPr>
            <a:spLocks noGrp="1"/>
          </p:cNvSpPr>
          <p:nvPr>
            <p:ph type="body" sz="quarter" idx="23"/>
          </p:nvPr>
        </p:nvSpPr>
        <p:spPr>
          <a:xfrm>
            <a:off x="442913" y="6747288"/>
            <a:ext cx="9823449" cy="286925"/>
          </a:xfrm>
        </p:spPr>
        <p:txBody>
          <a:bodyPr>
            <a:normAutofit/>
          </a:bodyPr>
          <a:lstStyle>
            <a:lvl1pPr>
              <a:spcAft>
                <a:spcPts val="0"/>
              </a:spcAft>
              <a:defRPr sz="1000"/>
            </a:lvl1pPr>
          </a:lstStyle>
          <a:p>
            <a:pPr lvl="0"/>
            <a:r>
              <a:rPr lang="en-US" noProof="0" dirty="0"/>
              <a:t>Click to edit Master text styles</a:t>
            </a:r>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33392" y="330328"/>
            <a:ext cx="9823451" cy="368284"/>
          </a:xfrm>
          <a:prstGeom prst="rect">
            <a:avLst/>
          </a:prstGeom>
        </p:spPr>
        <p:txBody>
          <a:bodyPr vert="horz" lIns="0" tIns="0" rIns="0" bIns="0" rtlCol="0" anchor="t" anchorCtr="0">
            <a:noAutofit/>
          </a:bodyPr>
          <a:lstStyle>
            <a:lvl1pPr>
              <a:defRPr sz="2300"/>
            </a:lvl1pPr>
          </a:lstStyle>
          <a:p>
            <a:r>
              <a:rPr lang="en-US" dirty="0"/>
              <a:t>Click to add title</a:t>
            </a:r>
          </a:p>
        </p:txBody>
      </p:sp>
      <p:sp>
        <p:nvSpPr>
          <p:cNvPr id="6" name="Content Placeholder 3"/>
          <p:cNvSpPr>
            <a:spLocks noGrp="1"/>
          </p:cNvSpPr>
          <p:nvPr>
            <p:ph sz="quarter" idx="10"/>
          </p:nvPr>
        </p:nvSpPr>
        <p:spPr>
          <a:xfrm>
            <a:off x="7102474" y="1885538"/>
            <a:ext cx="3154363" cy="5148675"/>
          </a:xfrm>
          <a:prstGeom prst="rect">
            <a:avLst/>
          </a:prstGeom>
        </p:spPr>
        <p:txBody>
          <a:bodyPr>
            <a:noAutofit/>
          </a:bodyPr>
          <a:lstStyle>
            <a:lvl1pPr>
              <a:lnSpc>
                <a:spcPts val="2400"/>
              </a:lnSpc>
              <a:tabLst>
                <a:tab pos="5448137" algn="r"/>
              </a:tabLst>
              <a:defRPr sz="2400">
                <a:solidFill>
                  <a:schemeClr val="accent3"/>
                </a:solidFill>
              </a:defRPr>
            </a:lvl1pPr>
            <a:lvl2pPr>
              <a:tabLst>
                <a:tab pos="5448137" algn="r"/>
              </a:tabLst>
              <a:defRPr/>
            </a:lvl2pPr>
            <a:lvl3pPr>
              <a:tabLst>
                <a:tab pos="5448137" algn="r"/>
              </a:tabLst>
              <a:defRPr/>
            </a:lvl3pPr>
            <a:lvl4pPr>
              <a:tabLst>
                <a:tab pos="5448137" algn="r"/>
              </a:tabLst>
              <a:defRPr/>
            </a:lvl4pPr>
            <a:lvl5pPr>
              <a:tabLst>
                <a:tab pos="5448137"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42913" y="1883297"/>
            <a:ext cx="6480175" cy="5199026"/>
          </a:xfrm>
          <a:prstGeom prst="rect">
            <a:avLst/>
          </a:prstGeom>
        </p:spPr>
        <p:txBody>
          <a:bodyPr/>
          <a:lstStyle>
            <a:lvl1pPr>
              <a:tabLst>
                <a:tab pos="5448137" algn="r"/>
              </a:tabLst>
              <a:defRPr/>
            </a:lvl1pPr>
            <a:lvl2pPr>
              <a:tabLst>
                <a:tab pos="5448137" algn="r"/>
              </a:tabLst>
              <a:defRPr/>
            </a:lvl2pPr>
            <a:lvl3pPr>
              <a:tabLst>
                <a:tab pos="5448137" algn="r"/>
              </a:tabLst>
              <a:defRPr/>
            </a:lvl3pPr>
            <a:lvl4pPr>
              <a:tabLst>
                <a:tab pos="5448137" algn="r"/>
              </a:tabLst>
              <a:defRPr/>
            </a:lvl4pPr>
            <a:lvl5pPr>
              <a:tabLst>
                <a:tab pos="5448137"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8"/>
          <p:cNvSpPr>
            <a:spLocks noGrp="1"/>
          </p:cNvSpPr>
          <p:nvPr>
            <p:ph type="body" sz="quarter" idx="13" hasCustomPrompt="1"/>
          </p:nvPr>
        </p:nvSpPr>
        <p:spPr>
          <a:xfrm>
            <a:off x="433389" y="698611"/>
            <a:ext cx="9823450" cy="834733"/>
          </a:xfrm>
          <a:prstGeom prst="rect">
            <a:avLst/>
          </a:prstGeom>
        </p:spPr>
        <p:txBody>
          <a:bodyPr lIns="0" tIns="0" rIns="0" bIns="0">
            <a:noAutofit/>
          </a:bodyPr>
          <a:lstStyle>
            <a:lvl1pPr marL="0" indent="0">
              <a:buNone/>
              <a:defRPr sz="23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profile 1 person">
    <p:spTree>
      <p:nvGrpSpPr>
        <p:cNvPr id="1" name=""/>
        <p:cNvGrpSpPr/>
        <p:nvPr/>
      </p:nvGrpSpPr>
      <p:grpSpPr>
        <a:xfrm>
          <a:off x="0" y="0"/>
          <a:ext cx="0" cy="0"/>
          <a:chOff x="0" y="0"/>
          <a:chExt cx="0" cy="0"/>
        </a:xfrm>
      </p:grpSpPr>
      <p:sp>
        <p:nvSpPr>
          <p:cNvPr id="2" name="Title 1"/>
          <p:cNvSpPr>
            <a:spLocks noGrp="1"/>
          </p:cNvSpPr>
          <p:nvPr>
            <p:ph type="title"/>
          </p:nvPr>
        </p:nvSpPr>
        <p:spPr>
          <a:xfrm>
            <a:off x="433444" y="330328"/>
            <a:ext cx="9823391" cy="368284"/>
          </a:xfrm>
        </p:spPr>
        <p:txBody>
          <a:bodyPr/>
          <a:lstStyle>
            <a:lvl1pPr>
              <a:defRPr sz="2300"/>
            </a:lvl1pPr>
          </a:lstStyle>
          <a:p>
            <a:r>
              <a:rPr lang="en-US" noProof="0" dirty="0"/>
              <a:t>Click to edit Master title style</a:t>
            </a:r>
          </a:p>
        </p:txBody>
      </p:sp>
      <p:sp>
        <p:nvSpPr>
          <p:cNvPr id="13" name="Text Placeholder 12"/>
          <p:cNvSpPr>
            <a:spLocks noGrp="1"/>
          </p:cNvSpPr>
          <p:nvPr>
            <p:ph type="body" sz="quarter" idx="32"/>
          </p:nvPr>
        </p:nvSpPr>
        <p:spPr>
          <a:xfrm>
            <a:off x="2362814" y="2072587"/>
            <a:ext cx="7889152" cy="2142900"/>
          </a:xfrm>
        </p:spPr>
        <p:txBody>
          <a:bodyPr/>
          <a:lstStyle>
            <a:lvl1pPr>
              <a:spcAft>
                <a:spcPts val="300"/>
              </a:spcAft>
              <a:defRPr b="0"/>
            </a:lvl1pPr>
            <a:lvl2pPr>
              <a:spcAft>
                <a:spcPts val="300"/>
              </a:spcAft>
              <a:defRPr b="0"/>
            </a:lvl2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p:txBody>
      </p:sp>
      <p:sp>
        <p:nvSpPr>
          <p:cNvPr id="17" name="Text Placeholder 8"/>
          <p:cNvSpPr>
            <a:spLocks noGrp="1"/>
          </p:cNvSpPr>
          <p:nvPr>
            <p:ph type="body" sz="quarter" idx="13" hasCustomPrompt="1"/>
          </p:nvPr>
        </p:nvSpPr>
        <p:spPr>
          <a:xfrm>
            <a:off x="433388" y="698408"/>
            <a:ext cx="9823450" cy="834733"/>
          </a:xfrm>
          <a:prstGeom prst="rect">
            <a:avLst/>
          </a:prstGeom>
        </p:spPr>
        <p:txBody>
          <a:bodyPr lIns="0" tIns="0" rIns="0" bIns="0">
            <a:noAutofit/>
          </a:bodyPr>
          <a:lstStyle>
            <a:lvl1pPr marL="0" indent="0">
              <a:buNone/>
              <a:defRPr sz="2300" b="0">
                <a:solidFill>
                  <a:srgbClr val="575757"/>
                </a:solidFill>
              </a:defRPr>
            </a:lvl1pPr>
          </a:lstStyle>
          <a:p>
            <a:pPr lvl="0"/>
            <a:r>
              <a:rPr lang="en-US" noProof="0" dirty="0"/>
              <a:t>Click to add subtitle</a:t>
            </a:r>
          </a:p>
        </p:txBody>
      </p:sp>
      <p:sp>
        <p:nvSpPr>
          <p:cNvPr id="9" name="Text Placeholder 12"/>
          <p:cNvSpPr>
            <a:spLocks noGrp="1"/>
          </p:cNvSpPr>
          <p:nvPr>
            <p:ph type="body" sz="quarter" idx="33"/>
          </p:nvPr>
        </p:nvSpPr>
        <p:spPr>
          <a:xfrm>
            <a:off x="442913" y="3856368"/>
            <a:ext cx="1666875" cy="622988"/>
          </a:xfrm>
        </p:spPr>
        <p:txBody>
          <a:bodyPr/>
          <a:lstStyle>
            <a:lvl1pPr>
              <a:spcAft>
                <a:spcPts val="300"/>
              </a:spcAft>
              <a:defRPr b="0"/>
            </a:lvl1pPr>
            <a:lvl2pPr>
              <a:spcAft>
                <a:spcPts val="600"/>
              </a:spcAft>
              <a:defRPr b="0"/>
            </a:lvl2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p:txBody>
      </p:sp>
      <p:sp>
        <p:nvSpPr>
          <p:cNvPr id="4" name="Picture Placeholder 3"/>
          <p:cNvSpPr>
            <a:spLocks noGrp="1"/>
          </p:cNvSpPr>
          <p:nvPr>
            <p:ph type="pic" sz="quarter" idx="34"/>
          </p:nvPr>
        </p:nvSpPr>
        <p:spPr>
          <a:xfrm>
            <a:off x="442913" y="2072587"/>
            <a:ext cx="1656000" cy="1656000"/>
          </a:xfrm>
        </p:spPr>
        <p:txBody>
          <a:bodyPr/>
          <a:lstStyle/>
          <a:p>
            <a:endParaRPr lang="ru-RU"/>
          </a:p>
        </p:txBody>
      </p:sp>
    </p:spTree>
    <p:extLst>
      <p:ext uri="{BB962C8B-B14F-4D97-AF65-F5344CB8AC3E}">
        <p14:creationId xmlns:p14="http://schemas.microsoft.com/office/powerpoint/2010/main" val="394454267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profile 1 person variant 2">
    <p:spTree>
      <p:nvGrpSpPr>
        <p:cNvPr id="1" name=""/>
        <p:cNvGrpSpPr/>
        <p:nvPr/>
      </p:nvGrpSpPr>
      <p:grpSpPr>
        <a:xfrm>
          <a:off x="0" y="0"/>
          <a:ext cx="0" cy="0"/>
          <a:chOff x="0" y="0"/>
          <a:chExt cx="0" cy="0"/>
        </a:xfrm>
      </p:grpSpPr>
      <p:sp>
        <p:nvSpPr>
          <p:cNvPr id="2" name="Title 1"/>
          <p:cNvSpPr>
            <a:spLocks noGrp="1"/>
          </p:cNvSpPr>
          <p:nvPr>
            <p:ph type="title"/>
          </p:nvPr>
        </p:nvSpPr>
        <p:spPr>
          <a:xfrm>
            <a:off x="433444" y="330328"/>
            <a:ext cx="9823391" cy="368284"/>
          </a:xfrm>
        </p:spPr>
        <p:txBody>
          <a:bodyPr/>
          <a:lstStyle>
            <a:lvl1pPr>
              <a:defRPr sz="2300"/>
            </a:lvl1pPr>
          </a:lstStyle>
          <a:p>
            <a:r>
              <a:rPr lang="en-US" noProof="0" dirty="0"/>
              <a:t>Click to edit Master title style</a:t>
            </a:r>
          </a:p>
        </p:txBody>
      </p:sp>
      <p:sp>
        <p:nvSpPr>
          <p:cNvPr id="13" name="Text Placeholder 12"/>
          <p:cNvSpPr>
            <a:spLocks noGrp="1"/>
          </p:cNvSpPr>
          <p:nvPr>
            <p:ph type="body" sz="quarter" idx="32"/>
          </p:nvPr>
        </p:nvSpPr>
        <p:spPr>
          <a:xfrm>
            <a:off x="2362814" y="2282137"/>
            <a:ext cx="7889152" cy="2142900"/>
          </a:xfrm>
        </p:spPr>
        <p:txBody>
          <a:bodyPr/>
          <a:lstStyle>
            <a:lvl1pPr>
              <a:spcAft>
                <a:spcPts val="300"/>
              </a:spcAft>
              <a:defRPr b="0"/>
            </a:lvl1pPr>
            <a:lvl2pPr>
              <a:spcAft>
                <a:spcPts val="300"/>
              </a:spcAft>
              <a:defRPr b="0"/>
            </a:lvl2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p:txBody>
      </p:sp>
      <p:sp>
        <p:nvSpPr>
          <p:cNvPr id="17" name="Text Placeholder 8"/>
          <p:cNvSpPr>
            <a:spLocks noGrp="1"/>
          </p:cNvSpPr>
          <p:nvPr>
            <p:ph type="body" sz="quarter" idx="13" hasCustomPrompt="1"/>
          </p:nvPr>
        </p:nvSpPr>
        <p:spPr>
          <a:xfrm>
            <a:off x="433388" y="698408"/>
            <a:ext cx="9823450" cy="834733"/>
          </a:xfrm>
          <a:prstGeom prst="rect">
            <a:avLst/>
          </a:prstGeom>
        </p:spPr>
        <p:txBody>
          <a:bodyPr lIns="0" tIns="0" rIns="0" bIns="0">
            <a:noAutofit/>
          </a:bodyPr>
          <a:lstStyle>
            <a:lvl1pPr marL="0" indent="0">
              <a:buNone/>
              <a:defRPr sz="2300" b="0">
                <a:solidFill>
                  <a:srgbClr val="575757"/>
                </a:solidFill>
              </a:defRPr>
            </a:lvl1pPr>
          </a:lstStyle>
          <a:p>
            <a:pPr lvl="0"/>
            <a:r>
              <a:rPr lang="en-US" noProof="0" dirty="0"/>
              <a:t>Click to add subtitle</a:t>
            </a:r>
          </a:p>
        </p:txBody>
      </p:sp>
      <p:sp>
        <p:nvSpPr>
          <p:cNvPr id="9" name="Text Placeholder 12"/>
          <p:cNvSpPr>
            <a:spLocks noGrp="1"/>
          </p:cNvSpPr>
          <p:nvPr>
            <p:ph type="body" sz="quarter" idx="33"/>
          </p:nvPr>
        </p:nvSpPr>
        <p:spPr>
          <a:xfrm>
            <a:off x="433388" y="4072837"/>
            <a:ext cx="1666875" cy="622988"/>
          </a:xfrm>
        </p:spPr>
        <p:txBody>
          <a:bodyPr/>
          <a:lstStyle>
            <a:lvl1pPr>
              <a:spcAft>
                <a:spcPts val="300"/>
              </a:spcAft>
              <a:defRPr b="0"/>
            </a:lvl1pPr>
            <a:lvl2pPr>
              <a:spcAft>
                <a:spcPts val="600"/>
              </a:spcAft>
              <a:defRPr b="0"/>
            </a:lvl2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p:txBody>
      </p:sp>
      <p:sp>
        <p:nvSpPr>
          <p:cNvPr id="12" name="Text Placeholder 12"/>
          <p:cNvSpPr>
            <a:spLocks noGrp="1"/>
          </p:cNvSpPr>
          <p:nvPr>
            <p:ph type="body" sz="quarter" idx="34"/>
          </p:nvPr>
        </p:nvSpPr>
        <p:spPr>
          <a:xfrm>
            <a:off x="433388" y="2004388"/>
            <a:ext cx="9823450" cy="153888"/>
          </a:xfrm>
        </p:spPr>
        <p:txBody>
          <a:bodyPr>
            <a:spAutoFit/>
          </a:bodyPr>
          <a:lstStyle>
            <a:lvl1pPr>
              <a:spcAft>
                <a:spcPts val="600"/>
              </a:spcAft>
              <a:defRPr b="1">
                <a:solidFill>
                  <a:schemeClr val="accent1"/>
                </a:solidFill>
              </a:defRPr>
            </a:lvl1pPr>
            <a:lvl2pPr>
              <a:spcAft>
                <a:spcPts val="600"/>
              </a:spcAft>
              <a:defRPr b="0"/>
            </a:lvl2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p:txBody>
      </p:sp>
      <p:sp>
        <p:nvSpPr>
          <p:cNvPr id="10" name="Picture Placeholder 3"/>
          <p:cNvSpPr>
            <a:spLocks noGrp="1"/>
          </p:cNvSpPr>
          <p:nvPr>
            <p:ph type="pic" sz="quarter" idx="35"/>
          </p:nvPr>
        </p:nvSpPr>
        <p:spPr>
          <a:xfrm>
            <a:off x="442913" y="2282137"/>
            <a:ext cx="1656000" cy="1656000"/>
          </a:xfrm>
        </p:spPr>
        <p:txBody>
          <a:bodyPr/>
          <a:lstStyle/>
          <a:p>
            <a:endParaRPr lang="ru-RU"/>
          </a:p>
        </p:txBody>
      </p:sp>
    </p:spTree>
    <p:extLst>
      <p:ext uri="{BB962C8B-B14F-4D97-AF65-F5344CB8AC3E}">
        <p14:creationId xmlns:p14="http://schemas.microsoft.com/office/powerpoint/2010/main" val="254145513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profile 2 people">
    <p:spTree>
      <p:nvGrpSpPr>
        <p:cNvPr id="1" name=""/>
        <p:cNvGrpSpPr/>
        <p:nvPr/>
      </p:nvGrpSpPr>
      <p:grpSpPr>
        <a:xfrm>
          <a:off x="0" y="0"/>
          <a:ext cx="0" cy="0"/>
          <a:chOff x="0" y="0"/>
          <a:chExt cx="0" cy="0"/>
        </a:xfrm>
      </p:grpSpPr>
      <p:sp>
        <p:nvSpPr>
          <p:cNvPr id="2" name="Title 1"/>
          <p:cNvSpPr>
            <a:spLocks noGrp="1"/>
          </p:cNvSpPr>
          <p:nvPr>
            <p:ph type="title"/>
          </p:nvPr>
        </p:nvSpPr>
        <p:spPr>
          <a:xfrm>
            <a:off x="433444" y="330328"/>
            <a:ext cx="9823391" cy="368284"/>
          </a:xfrm>
        </p:spPr>
        <p:txBody>
          <a:bodyPr/>
          <a:lstStyle>
            <a:lvl1pPr>
              <a:defRPr sz="2300"/>
            </a:lvl1pPr>
          </a:lstStyle>
          <a:p>
            <a:r>
              <a:rPr lang="en-US" noProof="0" dirty="0"/>
              <a:t>Click to edit Master title style</a:t>
            </a:r>
          </a:p>
        </p:txBody>
      </p:sp>
      <p:sp>
        <p:nvSpPr>
          <p:cNvPr id="13" name="Text Placeholder 12"/>
          <p:cNvSpPr>
            <a:spLocks noGrp="1"/>
          </p:cNvSpPr>
          <p:nvPr>
            <p:ph type="body" sz="quarter" idx="32"/>
          </p:nvPr>
        </p:nvSpPr>
        <p:spPr>
          <a:xfrm>
            <a:off x="2362814" y="2072587"/>
            <a:ext cx="7889152" cy="2142900"/>
          </a:xfrm>
        </p:spPr>
        <p:txBody>
          <a:bodyPr/>
          <a:lstStyle>
            <a:lvl1pPr>
              <a:spcAft>
                <a:spcPts val="300"/>
              </a:spcAft>
              <a:defRPr b="0"/>
            </a:lvl1pPr>
            <a:lvl2pPr>
              <a:spcAft>
                <a:spcPts val="300"/>
              </a:spcAft>
              <a:defRPr b="0"/>
            </a:lvl2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p:txBody>
      </p:sp>
      <p:sp>
        <p:nvSpPr>
          <p:cNvPr id="15" name="Text Placeholder 12"/>
          <p:cNvSpPr>
            <a:spLocks noGrp="1"/>
          </p:cNvSpPr>
          <p:nvPr>
            <p:ph type="body" sz="quarter" idx="34"/>
          </p:nvPr>
        </p:nvSpPr>
        <p:spPr>
          <a:xfrm>
            <a:off x="2362814" y="4691687"/>
            <a:ext cx="7889152" cy="2142900"/>
          </a:xfrm>
        </p:spPr>
        <p:txBody>
          <a:bodyPr/>
          <a:lstStyle>
            <a:lvl1pPr>
              <a:spcAft>
                <a:spcPts val="300"/>
              </a:spcAft>
              <a:defRPr b="0"/>
            </a:lvl1pPr>
            <a:lvl2pPr>
              <a:spcAft>
                <a:spcPts val="300"/>
              </a:spcAft>
              <a:defRPr b="0"/>
            </a:lvl2pPr>
          </a:lstStyle>
          <a:p>
            <a:pPr lvl="0"/>
            <a:r>
              <a:rPr lang="es-ES"/>
              <a:t>Click to edit Master text styles</a:t>
            </a:r>
          </a:p>
          <a:p>
            <a:pPr lvl="1"/>
            <a:r>
              <a:rPr lang="es-ES"/>
              <a:t>Second level</a:t>
            </a:r>
          </a:p>
        </p:txBody>
      </p:sp>
      <p:sp>
        <p:nvSpPr>
          <p:cNvPr id="17" name="Text Placeholder 8"/>
          <p:cNvSpPr>
            <a:spLocks noGrp="1"/>
          </p:cNvSpPr>
          <p:nvPr>
            <p:ph type="body" sz="quarter" idx="13" hasCustomPrompt="1"/>
          </p:nvPr>
        </p:nvSpPr>
        <p:spPr>
          <a:xfrm>
            <a:off x="433388" y="698408"/>
            <a:ext cx="9823450" cy="834733"/>
          </a:xfrm>
          <a:prstGeom prst="rect">
            <a:avLst/>
          </a:prstGeom>
        </p:spPr>
        <p:txBody>
          <a:bodyPr lIns="0" tIns="0" rIns="0" bIns="0">
            <a:noAutofit/>
          </a:bodyPr>
          <a:lstStyle>
            <a:lvl1pPr marL="0" indent="0">
              <a:buNone/>
              <a:defRPr sz="2300" b="0">
                <a:solidFill>
                  <a:srgbClr val="575757"/>
                </a:solidFill>
              </a:defRPr>
            </a:lvl1pPr>
          </a:lstStyle>
          <a:p>
            <a:pPr lvl="0"/>
            <a:r>
              <a:rPr lang="en-US" noProof="0" dirty="0"/>
              <a:t>Click to add subtitle</a:t>
            </a:r>
          </a:p>
        </p:txBody>
      </p:sp>
      <p:sp>
        <p:nvSpPr>
          <p:cNvPr id="9" name="Picture Placeholder 3"/>
          <p:cNvSpPr>
            <a:spLocks noGrp="1"/>
          </p:cNvSpPr>
          <p:nvPr>
            <p:ph type="pic" sz="quarter" idx="35"/>
          </p:nvPr>
        </p:nvSpPr>
        <p:spPr>
          <a:xfrm>
            <a:off x="442913" y="2072587"/>
            <a:ext cx="1656000" cy="1656000"/>
          </a:xfrm>
        </p:spPr>
        <p:txBody>
          <a:bodyPr/>
          <a:lstStyle/>
          <a:p>
            <a:endParaRPr lang="ru-RU"/>
          </a:p>
        </p:txBody>
      </p:sp>
      <p:sp>
        <p:nvSpPr>
          <p:cNvPr id="16" name="Picture Placeholder 3"/>
          <p:cNvSpPr>
            <a:spLocks noGrp="1"/>
          </p:cNvSpPr>
          <p:nvPr>
            <p:ph type="pic" sz="quarter" idx="36"/>
          </p:nvPr>
        </p:nvSpPr>
        <p:spPr>
          <a:xfrm>
            <a:off x="442913" y="4691687"/>
            <a:ext cx="1656000" cy="1656000"/>
          </a:xfrm>
        </p:spPr>
        <p:txBody>
          <a:bodyPr/>
          <a:lstStyle/>
          <a:p>
            <a:endParaRPr lang="ru-RU" dirty="0"/>
          </a:p>
        </p:txBody>
      </p:sp>
    </p:spTree>
    <p:extLst>
      <p:ext uri="{BB962C8B-B14F-4D97-AF65-F5344CB8AC3E}">
        <p14:creationId xmlns:p14="http://schemas.microsoft.com/office/powerpoint/2010/main" val="33678648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profile 2 people vertical">
    <p:spTree>
      <p:nvGrpSpPr>
        <p:cNvPr id="1" name=""/>
        <p:cNvGrpSpPr/>
        <p:nvPr/>
      </p:nvGrpSpPr>
      <p:grpSpPr>
        <a:xfrm>
          <a:off x="0" y="0"/>
          <a:ext cx="0" cy="0"/>
          <a:chOff x="0" y="0"/>
          <a:chExt cx="0" cy="0"/>
        </a:xfrm>
      </p:grpSpPr>
      <p:sp>
        <p:nvSpPr>
          <p:cNvPr id="2" name="Title 1"/>
          <p:cNvSpPr>
            <a:spLocks noGrp="1"/>
          </p:cNvSpPr>
          <p:nvPr>
            <p:ph type="title"/>
          </p:nvPr>
        </p:nvSpPr>
        <p:spPr>
          <a:xfrm>
            <a:off x="433444" y="330328"/>
            <a:ext cx="9823391" cy="368284"/>
          </a:xfrm>
        </p:spPr>
        <p:txBody>
          <a:bodyPr/>
          <a:lstStyle>
            <a:lvl1pPr>
              <a:defRPr sz="2300"/>
            </a:lvl1pPr>
          </a:lstStyle>
          <a:p>
            <a:r>
              <a:rPr lang="en-US" noProof="0" dirty="0"/>
              <a:t>Click to edit Master title style</a:t>
            </a:r>
          </a:p>
        </p:txBody>
      </p:sp>
      <p:sp>
        <p:nvSpPr>
          <p:cNvPr id="13" name="Text Placeholder 12"/>
          <p:cNvSpPr>
            <a:spLocks noGrp="1"/>
          </p:cNvSpPr>
          <p:nvPr>
            <p:ph type="body" sz="quarter" idx="32"/>
          </p:nvPr>
        </p:nvSpPr>
        <p:spPr>
          <a:xfrm>
            <a:off x="2362814" y="2072587"/>
            <a:ext cx="2880000" cy="4961626"/>
          </a:xfrm>
        </p:spPr>
        <p:txBody>
          <a:bodyPr/>
          <a:lstStyle>
            <a:lvl1pPr>
              <a:spcAft>
                <a:spcPts val="300"/>
              </a:spcAft>
              <a:defRPr b="0"/>
            </a:lvl1pPr>
            <a:lvl2pPr>
              <a:spcAft>
                <a:spcPts val="300"/>
              </a:spcAft>
              <a:defRPr b="0"/>
            </a:lvl2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p:txBody>
      </p:sp>
      <p:sp>
        <p:nvSpPr>
          <p:cNvPr id="14" name="Text Placeholder 12"/>
          <p:cNvSpPr>
            <a:spLocks noGrp="1"/>
          </p:cNvSpPr>
          <p:nvPr>
            <p:ph type="body" sz="quarter" idx="33"/>
          </p:nvPr>
        </p:nvSpPr>
        <p:spPr>
          <a:xfrm>
            <a:off x="7379277" y="2072587"/>
            <a:ext cx="2880000" cy="4961626"/>
          </a:xfrm>
        </p:spPr>
        <p:txBody>
          <a:bodyPr/>
          <a:lstStyle>
            <a:lvl1pPr>
              <a:spcAft>
                <a:spcPts val="300"/>
              </a:spcAft>
              <a:defRPr b="0"/>
            </a:lvl1pPr>
            <a:lvl2pPr>
              <a:spcAft>
                <a:spcPts val="300"/>
              </a:spcAft>
              <a:defRPr b="0"/>
            </a:lvl2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p:txBody>
      </p:sp>
      <p:sp>
        <p:nvSpPr>
          <p:cNvPr id="17" name="Text Placeholder 8"/>
          <p:cNvSpPr>
            <a:spLocks noGrp="1"/>
          </p:cNvSpPr>
          <p:nvPr>
            <p:ph type="body" sz="quarter" idx="13" hasCustomPrompt="1"/>
          </p:nvPr>
        </p:nvSpPr>
        <p:spPr>
          <a:xfrm>
            <a:off x="433388" y="698408"/>
            <a:ext cx="9823450" cy="834733"/>
          </a:xfrm>
          <a:prstGeom prst="rect">
            <a:avLst/>
          </a:prstGeom>
        </p:spPr>
        <p:txBody>
          <a:bodyPr lIns="0" tIns="0" rIns="0" bIns="0">
            <a:noAutofit/>
          </a:bodyPr>
          <a:lstStyle>
            <a:lvl1pPr marL="0" indent="0">
              <a:buNone/>
              <a:defRPr sz="2300" b="0">
                <a:solidFill>
                  <a:srgbClr val="575757"/>
                </a:solidFill>
              </a:defRPr>
            </a:lvl1pPr>
          </a:lstStyle>
          <a:p>
            <a:pPr lvl="0"/>
            <a:r>
              <a:rPr lang="en-US" noProof="0" dirty="0"/>
              <a:t>Click to add subtitle</a:t>
            </a:r>
          </a:p>
        </p:txBody>
      </p:sp>
      <p:sp>
        <p:nvSpPr>
          <p:cNvPr id="10" name="Picture Placeholder 3"/>
          <p:cNvSpPr>
            <a:spLocks noGrp="1"/>
          </p:cNvSpPr>
          <p:nvPr>
            <p:ph type="pic" sz="quarter" idx="36"/>
          </p:nvPr>
        </p:nvSpPr>
        <p:spPr>
          <a:xfrm>
            <a:off x="442913" y="2072587"/>
            <a:ext cx="1656000" cy="1656000"/>
          </a:xfrm>
        </p:spPr>
        <p:txBody>
          <a:bodyPr/>
          <a:lstStyle/>
          <a:p>
            <a:endParaRPr lang="ru-RU"/>
          </a:p>
        </p:txBody>
      </p:sp>
      <p:sp>
        <p:nvSpPr>
          <p:cNvPr id="11" name="Picture Placeholder 3"/>
          <p:cNvSpPr>
            <a:spLocks noGrp="1"/>
          </p:cNvSpPr>
          <p:nvPr>
            <p:ph type="pic" sz="quarter" idx="37"/>
          </p:nvPr>
        </p:nvSpPr>
        <p:spPr>
          <a:xfrm>
            <a:off x="5435600" y="2072587"/>
            <a:ext cx="1656000" cy="1656000"/>
          </a:xfrm>
        </p:spPr>
        <p:txBody>
          <a:bodyPr/>
          <a:lstStyle/>
          <a:p>
            <a:endParaRPr lang="ru-RU"/>
          </a:p>
        </p:txBody>
      </p:sp>
      <p:sp>
        <p:nvSpPr>
          <p:cNvPr id="16" name="Text Placeholder 12"/>
          <p:cNvSpPr>
            <a:spLocks noGrp="1"/>
          </p:cNvSpPr>
          <p:nvPr>
            <p:ph type="body" sz="quarter" idx="38"/>
          </p:nvPr>
        </p:nvSpPr>
        <p:spPr>
          <a:xfrm>
            <a:off x="442913" y="3856368"/>
            <a:ext cx="1666875" cy="622988"/>
          </a:xfrm>
        </p:spPr>
        <p:txBody>
          <a:bodyPr/>
          <a:lstStyle>
            <a:lvl1pPr>
              <a:spcAft>
                <a:spcPts val="300"/>
              </a:spcAft>
              <a:defRPr b="0"/>
            </a:lvl1pPr>
            <a:lvl2pPr>
              <a:spcAft>
                <a:spcPts val="600"/>
              </a:spcAft>
              <a:defRPr b="0"/>
            </a:lvl2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p:txBody>
      </p:sp>
      <p:sp>
        <p:nvSpPr>
          <p:cNvPr id="18" name="Text Placeholder 12"/>
          <p:cNvSpPr>
            <a:spLocks noGrp="1"/>
          </p:cNvSpPr>
          <p:nvPr>
            <p:ph type="body" sz="quarter" idx="39"/>
          </p:nvPr>
        </p:nvSpPr>
        <p:spPr>
          <a:xfrm>
            <a:off x="5435600" y="3856368"/>
            <a:ext cx="1666875" cy="622988"/>
          </a:xfrm>
        </p:spPr>
        <p:txBody>
          <a:bodyPr/>
          <a:lstStyle>
            <a:lvl1pPr>
              <a:spcAft>
                <a:spcPts val="300"/>
              </a:spcAft>
              <a:defRPr b="0"/>
            </a:lvl1pPr>
            <a:lvl2pPr>
              <a:spcAft>
                <a:spcPts val="600"/>
              </a:spcAft>
              <a:defRPr b="0"/>
            </a:lvl2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p:txBody>
      </p:sp>
    </p:spTree>
    <p:extLst>
      <p:ext uri="{BB962C8B-B14F-4D97-AF65-F5344CB8AC3E}">
        <p14:creationId xmlns:p14="http://schemas.microsoft.com/office/powerpoint/2010/main" val="240885900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profile 4 people">
    <p:spTree>
      <p:nvGrpSpPr>
        <p:cNvPr id="1" name=""/>
        <p:cNvGrpSpPr/>
        <p:nvPr/>
      </p:nvGrpSpPr>
      <p:grpSpPr>
        <a:xfrm>
          <a:off x="0" y="0"/>
          <a:ext cx="0" cy="0"/>
          <a:chOff x="0" y="0"/>
          <a:chExt cx="0" cy="0"/>
        </a:xfrm>
      </p:grpSpPr>
      <p:sp>
        <p:nvSpPr>
          <p:cNvPr id="2" name="Title 1"/>
          <p:cNvSpPr>
            <a:spLocks noGrp="1"/>
          </p:cNvSpPr>
          <p:nvPr>
            <p:ph type="title"/>
          </p:nvPr>
        </p:nvSpPr>
        <p:spPr>
          <a:xfrm>
            <a:off x="433444" y="330328"/>
            <a:ext cx="9823391" cy="368284"/>
          </a:xfrm>
        </p:spPr>
        <p:txBody>
          <a:bodyPr/>
          <a:lstStyle>
            <a:lvl1pPr>
              <a:defRPr sz="2300"/>
            </a:lvl1pPr>
          </a:lstStyle>
          <a:p>
            <a:r>
              <a:rPr lang="en-US" noProof="0" dirty="0"/>
              <a:t>Click to edit Master title style</a:t>
            </a:r>
          </a:p>
        </p:txBody>
      </p:sp>
      <p:sp>
        <p:nvSpPr>
          <p:cNvPr id="13" name="Text Placeholder 12"/>
          <p:cNvSpPr>
            <a:spLocks noGrp="1"/>
          </p:cNvSpPr>
          <p:nvPr>
            <p:ph type="body" sz="quarter" idx="32"/>
          </p:nvPr>
        </p:nvSpPr>
        <p:spPr>
          <a:xfrm>
            <a:off x="2362814" y="2072587"/>
            <a:ext cx="2880000" cy="2142900"/>
          </a:xfrm>
        </p:spPr>
        <p:txBody>
          <a:bodyPr/>
          <a:lstStyle>
            <a:lvl1pPr>
              <a:spcAft>
                <a:spcPts val="300"/>
              </a:spcAft>
              <a:defRPr b="0"/>
            </a:lvl1pPr>
            <a:lvl2pPr>
              <a:spcAft>
                <a:spcPts val="300"/>
              </a:spcAft>
              <a:defRPr b="0"/>
            </a:lvl2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p:txBody>
      </p:sp>
      <p:sp>
        <p:nvSpPr>
          <p:cNvPr id="14" name="Text Placeholder 12"/>
          <p:cNvSpPr>
            <a:spLocks noGrp="1"/>
          </p:cNvSpPr>
          <p:nvPr>
            <p:ph type="body" sz="quarter" idx="33"/>
          </p:nvPr>
        </p:nvSpPr>
        <p:spPr>
          <a:xfrm>
            <a:off x="7379277" y="2072587"/>
            <a:ext cx="2880000" cy="2142900"/>
          </a:xfrm>
        </p:spPr>
        <p:txBody>
          <a:bodyPr/>
          <a:lstStyle>
            <a:lvl1pPr>
              <a:spcAft>
                <a:spcPts val="300"/>
              </a:spcAft>
              <a:defRPr b="0"/>
            </a:lvl1pPr>
            <a:lvl2pPr>
              <a:spcAft>
                <a:spcPts val="300"/>
              </a:spcAft>
              <a:defRPr b="0"/>
            </a:lvl2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p:txBody>
      </p:sp>
      <p:sp>
        <p:nvSpPr>
          <p:cNvPr id="15" name="Text Placeholder 12"/>
          <p:cNvSpPr>
            <a:spLocks noGrp="1"/>
          </p:cNvSpPr>
          <p:nvPr>
            <p:ph type="body" sz="quarter" idx="34"/>
          </p:nvPr>
        </p:nvSpPr>
        <p:spPr>
          <a:xfrm>
            <a:off x="2362814" y="4691687"/>
            <a:ext cx="2880000" cy="2142900"/>
          </a:xfrm>
        </p:spPr>
        <p:txBody>
          <a:bodyPr/>
          <a:lstStyle>
            <a:lvl1pPr>
              <a:spcAft>
                <a:spcPts val="300"/>
              </a:spcAft>
              <a:defRPr b="0"/>
            </a:lvl1pPr>
            <a:lvl2pPr>
              <a:spcAft>
                <a:spcPts val="300"/>
              </a:spcAft>
              <a:defRPr b="0"/>
            </a:lvl2pPr>
          </a:lstStyle>
          <a:p>
            <a:pPr lvl="0"/>
            <a:r>
              <a:rPr lang="es-ES"/>
              <a:t>Click to edit Master text styles</a:t>
            </a:r>
          </a:p>
          <a:p>
            <a:pPr lvl="1"/>
            <a:r>
              <a:rPr lang="es-ES"/>
              <a:t>Second level</a:t>
            </a:r>
          </a:p>
        </p:txBody>
      </p:sp>
      <p:sp>
        <p:nvSpPr>
          <p:cNvPr id="16" name="Text Placeholder 12"/>
          <p:cNvSpPr>
            <a:spLocks noGrp="1"/>
          </p:cNvSpPr>
          <p:nvPr>
            <p:ph type="body" sz="quarter" idx="35"/>
          </p:nvPr>
        </p:nvSpPr>
        <p:spPr>
          <a:xfrm>
            <a:off x="7379277" y="4691687"/>
            <a:ext cx="2880000" cy="2142900"/>
          </a:xfrm>
        </p:spPr>
        <p:txBody>
          <a:bodyPr/>
          <a:lstStyle>
            <a:lvl1pPr>
              <a:spcAft>
                <a:spcPts val="300"/>
              </a:spcAft>
              <a:defRPr b="0"/>
            </a:lvl1pPr>
            <a:lvl2pPr>
              <a:spcAft>
                <a:spcPts val="300"/>
              </a:spcAft>
              <a:defRPr b="0"/>
            </a:lvl2pPr>
          </a:lstStyle>
          <a:p>
            <a:pPr lvl="0"/>
            <a:r>
              <a:rPr lang="es-ES"/>
              <a:t>Click to edit Master text styles</a:t>
            </a:r>
          </a:p>
          <a:p>
            <a:pPr lvl="1"/>
            <a:r>
              <a:rPr lang="es-ES"/>
              <a:t>Second level</a:t>
            </a:r>
          </a:p>
        </p:txBody>
      </p:sp>
      <p:sp>
        <p:nvSpPr>
          <p:cNvPr id="17" name="Text Placeholder 8"/>
          <p:cNvSpPr>
            <a:spLocks noGrp="1"/>
          </p:cNvSpPr>
          <p:nvPr>
            <p:ph type="body" sz="quarter" idx="13" hasCustomPrompt="1"/>
          </p:nvPr>
        </p:nvSpPr>
        <p:spPr>
          <a:xfrm>
            <a:off x="433388" y="698408"/>
            <a:ext cx="9823450" cy="834733"/>
          </a:xfrm>
          <a:prstGeom prst="rect">
            <a:avLst/>
          </a:prstGeom>
        </p:spPr>
        <p:txBody>
          <a:bodyPr lIns="0" tIns="0" rIns="0" bIns="0">
            <a:noAutofit/>
          </a:bodyPr>
          <a:lstStyle>
            <a:lvl1pPr marL="0" indent="0">
              <a:buNone/>
              <a:defRPr sz="2300" b="0">
                <a:solidFill>
                  <a:srgbClr val="575757"/>
                </a:solidFill>
              </a:defRPr>
            </a:lvl1pPr>
          </a:lstStyle>
          <a:p>
            <a:pPr lvl="0"/>
            <a:r>
              <a:rPr lang="en-US" noProof="0" dirty="0"/>
              <a:t>Click to add subtitle</a:t>
            </a:r>
          </a:p>
        </p:txBody>
      </p:sp>
      <p:sp>
        <p:nvSpPr>
          <p:cNvPr id="12" name="Picture Placeholder 3"/>
          <p:cNvSpPr>
            <a:spLocks noGrp="1"/>
          </p:cNvSpPr>
          <p:nvPr>
            <p:ph type="pic" sz="quarter" idx="36"/>
          </p:nvPr>
        </p:nvSpPr>
        <p:spPr>
          <a:xfrm>
            <a:off x="442913" y="2072587"/>
            <a:ext cx="1656000" cy="1656000"/>
          </a:xfrm>
        </p:spPr>
        <p:txBody>
          <a:bodyPr/>
          <a:lstStyle/>
          <a:p>
            <a:endParaRPr lang="ru-RU"/>
          </a:p>
        </p:txBody>
      </p:sp>
      <p:sp>
        <p:nvSpPr>
          <p:cNvPr id="18" name="Picture Placeholder 3"/>
          <p:cNvSpPr>
            <a:spLocks noGrp="1"/>
          </p:cNvSpPr>
          <p:nvPr>
            <p:ph type="pic" sz="quarter" idx="37"/>
          </p:nvPr>
        </p:nvSpPr>
        <p:spPr>
          <a:xfrm>
            <a:off x="5435600" y="2072587"/>
            <a:ext cx="1656000" cy="1656000"/>
          </a:xfrm>
        </p:spPr>
        <p:txBody>
          <a:bodyPr/>
          <a:lstStyle/>
          <a:p>
            <a:endParaRPr lang="ru-RU"/>
          </a:p>
        </p:txBody>
      </p:sp>
      <p:sp>
        <p:nvSpPr>
          <p:cNvPr id="19" name="Picture Placeholder 3"/>
          <p:cNvSpPr>
            <a:spLocks noGrp="1"/>
          </p:cNvSpPr>
          <p:nvPr>
            <p:ph type="pic" sz="quarter" idx="38"/>
          </p:nvPr>
        </p:nvSpPr>
        <p:spPr>
          <a:xfrm>
            <a:off x="442913" y="4691687"/>
            <a:ext cx="1656000" cy="1656000"/>
          </a:xfrm>
        </p:spPr>
        <p:txBody>
          <a:bodyPr/>
          <a:lstStyle/>
          <a:p>
            <a:endParaRPr lang="ru-RU"/>
          </a:p>
        </p:txBody>
      </p:sp>
      <p:sp>
        <p:nvSpPr>
          <p:cNvPr id="20" name="Picture Placeholder 3"/>
          <p:cNvSpPr>
            <a:spLocks noGrp="1"/>
          </p:cNvSpPr>
          <p:nvPr>
            <p:ph type="pic" sz="quarter" idx="39"/>
          </p:nvPr>
        </p:nvSpPr>
        <p:spPr>
          <a:xfrm>
            <a:off x="5435600" y="4691687"/>
            <a:ext cx="1656000" cy="1656000"/>
          </a:xfrm>
        </p:spPr>
        <p:txBody>
          <a:bodyPr/>
          <a:lstStyle/>
          <a:p>
            <a:endParaRPr lang="ru-RU"/>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433388" y="330328"/>
            <a:ext cx="9823450" cy="368284"/>
          </a:xfrm>
        </p:spPr>
        <p:txBody>
          <a:bodyPr/>
          <a:lstStyle>
            <a:lvl1pPr>
              <a:defRPr sz="2300">
                <a:latin typeface="Calibri Light" panose="020F0302020204030204" pitchFamily="34" charset="0"/>
                <a:cs typeface="Calibri Light" panose="020F0302020204030204" pitchFamily="34" charset="0"/>
              </a:defRPr>
            </a:lvl1pPr>
          </a:lstStyle>
          <a:p>
            <a:r>
              <a:rPr lang="en-US" noProof="0" dirty="0"/>
              <a:t>Click to edit Master title style</a:t>
            </a:r>
          </a:p>
        </p:txBody>
      </p:sp>
      <p:sp>
        <p:nvSpPr>
          <p:cNvPr id="7" name="Text Placeholder 8"/>
          <p:cNvSpPr>
            <a:spLocks noGrp="1"/>
          </p:cNvSpPr>
          <p:nvPr>
            <p:ph type="body" sz="quarter" idx="17"/>
          </p:nvPr>
        </p:nvSpPr>
        <p:spPr>
          <a:xfrm>
            <a:off x="3783426" y="2040871"/>
            <a:ext cx="3150000" cy="4239231"/>
          </a:xfrm>
        </p:spPr>
        <p:txBody>
          <a:bodyPr/>
          <a:lstStyle>
            <a:lvl1pPr>
              <a:spcAft>
                <a:spcPts val="600"/>
              </a:spcAft>
              <a:defRPr sz="1300" b="1">
                <a:solidFill>
                  <a:schemeClr val="accent1"/>
                </a:solidFill>
                <a:latin typeface="Calibri Light" panose="020F0302020204030204" pitchFamily="34" charset="0"/>
                <a:cs typeface="Calibri Light" panose="020F0302020204030204" pitchFamily="34" charset="0"/>
              </a:defRPr>
            </a:lvl1pPr>
            <a:lvl2pPr>
              <a:spcAft>
                <a:spcPts val="600"/>
              </a:spcAft>
              <a:defRPr sz="1300">
                <a:latin typeface="Calibri Light" panose="020F0302020204030204" pitchFamily="34" charset="0"/>
                <a:cs typeface="Calibri Light" panose="020F0302020204030204" pitchFamily="34" charset="0"/>
              </a:defRPr>
            </a:lvl2pPr>
            <a:lvl3pPr marL="0" indent="0">
              <a:spcAft>
                <a:spcPts val="600"/>
              </a:spcAft>
              <a:buNone/>
              <a:defRPr sz="1300">
                <a:latin typeface="Calibri Light" panose="020F0302020204030204" pitchFamily="34" charset="0"/>
                <a:cs typeface="Calibri Light" panose="020F0302020204030204" pitchFamily="34" charset="0"/>
              </a:defRPr>
            </a:lvl3pPr>
            <a:lvl4pPr marL="180000" indent="-180000">
              <a:spcAft>
                <a:spcPts val="600"/>
              </a:spcAft>
              <a:buFont typeface="Arial" panose="020B0604020202020204" pitchFamily="34" charset="0"/>
              <a:buChar char="•"/>
              <a:defRPr lang="en-US" sz="1300" kern="1200" baseline="0" noProof="0" dirty="0">
                <a:solidFill>
                  <a:schemeClr val="tx1"/>
                </a:solidFill>
                <a:latin typeface="Calibri Light" panose="020F0302020204030204" pitchFamily="34" charset="0"/>
                <a:ea typeface="+mn-ea"/>
                <a:cs typeface="Calibri Light" panose="020F0302020204030204" pitchFamily="34" charset="0"/>
              </a:defRPr>
            </a:lvl4pPr>
            <a:lvl5pPr marL="386089" indent="-191094">
              <a:spcAft>
                <a:spcPts val="600"/>
              </a:spcAft>
              <a:defRPr baseline="0"/>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marL="360000" lvl="3" indent="-180000" algn="l" defTabSz="990571" rtl="0" eaLnBrk="1" latinLnBrk="0" hangingPunct="1">
              <a:spcBef>
                <a:spcPts val="0"/>
              </a:spcBef>
              <a:spcAft>
                <a:spcPts val="600"/>
              </a:spcAft>
              <a:buClrTx/>
              <a:buSzPct val="100000"/>
              <a:buFont typeface="Verdana" panose="020B0604030504040204" pitchFamily="34" charset="0"/>
              <a:buChar char="−"/>
              <a:tabLst>
                <a:tab pos="5448137" algn="r"/>
              </a:tabLst>
            </a:pPr>
            <a:r>
              <a:rPr lang="en-US" noProof="0" dirty="0"/>
              <a:t>Fifth level</a:t>
            </a:r>
          </a:p>
        </p:txBody>
      </p:sp>
      <p:sp>
        <p:nvSpPr>
          <p:cNvPr id="8" name="Text Placeholder 8"/>
          <p:cNvSpPr>
            <a:spLocks noGrp="1"/>
          </p:cNvSpPr>
          <p:nvPr>
            <p:ph type="body" sz="quarter" idx="18"/>
          </p:nvPr>
        </p:nvSpPr>
        <p:spPr>
          <a:xfrm>
            <a:off x="442912" y="2040871"/>
            <a:ext cx="3150000" cy="4239231"/>
          </a:xfrm>
        </p:spPr>
        <p:txBody>
          <a:bodyPr/>
          <a:lstStyle>
            <a:lvl1pPr>
              <a:spcAft>
                <a:spcPts val="600"/>
              </a:spcAft>
              <a:defRPr sz="1300" b="1">
                <a:solidFill>
                  <a:schemeClr val="accent1"/>
                </a:solidFill>
                <a:latin typeface="Calibri Light" panose="020F0302020204030204" pitchFamily="34" charset="0"/>
                <a:cs typeface="Calibri Light" panose="020F0302020204030204" pitchFamily="34" charset="0"/>
              </a:defRPr>
            </a:lvl1pPr>
            <a:lvl2pPr>
              <a:spcAft>
                <a:spcPts val="600"/>
              </a:spcAft>
              <a:defRPr sz="1300">
                <a:latin typeface="Calibri Light" panose="020F0302020204030204" pitchFamily="34" charset="0"/>
                <a:cs typeface="Calibri Light" panose="020F0302020204030204" pitchFamily="34" charset="0"/>
              </a:defRPr>
            </a:lvl2pPr>
            <a:lvl3pPr marL="0" indent="0">
              <a:spcAft>
                <a:spcPts val="600"/>
              </a:spcAft>
              <a:buNone/>
              <a:defRPr sz="1300">
                <a:latin typeface="Calibri Light" panose="020F0302020204030204" pitchFamily="34" charset="0"/>
                <a:cs typeface="Calibri Light" panose="020F0302020204030204" pitchFamily="34" charset="0"/>
              </a:defRPr>
            </a:lvl3pPr>
            <a:lvl4pPr marL="180000" indent="-180000">
              <a:spcAft>
                <a:spcPts val="600"/>
              </a:spcAft>
              <a:buFont typeface="Arial" panose="020B0604020202020204" pitchFamily="34" charset="0"/>
              <a:buChar char="•"/>
              <a:defRPr lang="en-US" sz="1300" kern="1200" baseline="0" noProof="0" dirty="0">
                <a:solidFill>
                  <a:schemeClr val="tx1"/>
                </a:solidFill>
                <a:latin typeface="Calibri Light" panose="020F0302020204030204" pitchFamily="34" charset="0"/>
                <a:ea typeface="+mn-ea"/>
                <a:cs typeface="Calibri Light" panose="020F0302020204030204" pitchFamily="34" charset="0"/>
              </a:defRPr>
            </a:lvl4pPr>
            <a:lvl5pPr marL="386089" indent="-191094">
              <a:spcAft>
                <a:spcPts val="600"/>
              </a:spcAft>
              <a:buFont typeface="Verdana" panose="020B0604030504040204" pitchFamily="34" charset="0"/>
              <a:buChar char="–"/>
              <a:defRPr baseline="0"/>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marL="360000" lvl="3" indent="-180000" algn="l" defTabSz="990571" rtl="0" eaLnBrk="1" latinLnBrk="0" hangingPunct="1">
              <a:spcBef>
                <a:spcPts val="0"/>
              </a:spcBef>
              <a:spcAft>
                <a:spcPts val="600"/>
              </a:spcAft>
              <a:buClrTx/>
              <a:buSzPct val="100000"/>
              <a:buFont typeface="Verdana" panose="020B0604030504040204" pitchFamily="34" charset="0"/>
              <a:buChar char="−"/>
              <a:tabLst>
                <a:tab pos="5448137" algn="r"/>
              </a:tabLst>
            </a:pPr>
            <a:r>
              <a:rPr lang="en-US" noProof="0" dirty="0"/>
              <a:t>Fifth level</a:t>
            </a:r>
          </a:p>
        </p:txBody>
      </p:sp>
      <p:sp>
        <p:nvSpPr>
          <p:cNvPr id="9" name="Text Placeholder 8"/>
          <p:cNvSpPr>
            <a:spLocks noGrp="1"/>
          </p:cNvSpPr>
          <p:nvPr>
            <p:ph type="body" sz="quarter" idx="19"/>
          </p:nvPr>
        </p:nvSpPr>
        <p:spPr>
          <a:xfrm>
            <a:off x="7111724" y="2040871"/>
            <a:ext cx="3150000" cy="4239231"/>
          </a:xfrm>
        </p:spPr>
        <p:txBody>
          <a:bodyPr/>
          <a:lstStyle>
            <a:lvl1pPr>
              <a:spcAft>
                <a:spcPts val="600"/>
              </a:spcAft>
              <a:defRPr sz="1300" b="1">
                <a:solidFill>
                  <a:schemeClr val="accent1"/>
                </a:solidFill>
                <a:latin typeface="Calibri Light" panose="020F0302020204030204" pitchFamily="34" charset="0"/>
                <a:cs typeface="Calibri Light" panose="020F0302020204030204" pitchFamily="34" charset="0"/>
              </a:defRPr>
            </a:lvl1pPr>
            <a:lvl2pPr>
              <a:spcAft>
                <a:spcPts val="600"/>
              </a:spcAft>
              <a:defRPr sz="1300">
                <a:latin typeface="Calibri Light" panose="020F0302020204030204" pitchFamily="34" charset="0"/>
                <a:cs typeface="Calibri Light" panose="020F0302020204030204" pitchFamily="34" charset="0"/>
              </a:defRPr>
            </a:lvl2pPr>
            <a:lvl3pPr marL="0" indent="0">
              <a:spcAft>
                <a:spcPts val="600"/>
              </a:spcAft>
              <a:buNone/>
              <a:defRPr sz="1300">
                <a:latin typeface="Calibri Light" panose="020F0302020204030204" pitchFamily="34" charset="0"/>
                <a:cs typeface="Calibri Light" panose="020F0302020204030204" pitchFamily="34" charset="0"/>
              </a:defRPr>
            </a:lvl3pPr>
            <a:lvl4pPr marL="180000" indent="-180000">
              <a:spcAft>
                <a:spcPts val="600"/>
              </a:spcAft>
              <a:buFont typeface="Arial" panose="020B0604020202020204" pitchFamily="34" charset="0"/>
              <a:buChar char="•"/>
              <a:defRPr lang="en-US" sz="1300" kern="1200" baseline="0" noProof="0" dirty="0">
                <a:solidFill>
                  <a:schemeClr val="tx1"/>
                </a:solidFill>
                <a:latin typeface="Calibri Light" panose="020F0302020204030204" pitchFamily="34" charset="0"/>
                <a:ea typeface="+mn-ea"/>
                <a:cs typeface="Calibri Light" panose="020F0302020204030204" pitchFamily="34" charset="0"/>
              </a:defRPr>
            </a:lvl4pPr>
            <a:lvl5pPr marL="386089" indent="-191094">
              <a:spcAft>
                <a:spcPts val="600"/>
              </a:spcAft>
              <a:defRPr baseline="0"/>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marL="360000" lvl="3" indent="-180000" algn="l" defTabSz="990571" rtl="0" eaLnBrk="1" latinLnBrk="0" hangingPunct="1">
              <a:spcBef>
                <a:spcPts val="0"/>
              </a:spcBef>
              <a:spcAft>
                <a:spcPts val="600"/>
              </a:spcAft>
              <a:buClrTx/>
              <a:buSzPct val="100000"/>
              <a:buFont typeface="Verdana" panose="020B0604030504040204" pitchFamily="34" charset="0"/>
              <a:buChar char="−"/>
              <a:tabLst>
                <a:tab pos="5448137" algn="r"/>
              </a:tabLst>
            </a:pPr>
            <a:r>
              <a:rPr lang="en-US" noProof="0" dirty="0"/>
              <a:t>Fifth level</a:t>
            </a:r>
          </a:p>
        </p:txBody>
      </p:sp>
      <p:sp>
        <p:nvSpPr>
          <p:cNvPr id="10" name="Text Placeholder 8"/>
          <p:cNvSpPr>
            <a:spLocks noGrp="1"/>
          </p:cNvSpPr>
          <p:nvPr>
            <p:ph type="body" sz="quarter" idx="13" hasCustomPrompt="1"/>
          </p:nvPr>
        </p:nvSpPr>
        <p:spPr>
          <a:xfrm>
            <a:off x="433388" y="698611"/>
            <a:ext cx="9816913" cy="834733"/>
          </a:xfrm>
          <a:prstGeom prst="rect">
            <a:avLst/>
          </a:prstGeom>
        </p:spPr>
        <p:txBody>
          <a:bodyPr lIns="0" tIns="0" rIns="0" bIns="0">
            <a:noAutofit/>
          </a:bodyPr>
          <a:lstStyle>
            <a:lvl1pPr marL="0" indent="0">
              <a:buNone/>
              <a:defRPr sz="2300" b="0">
                <a:solidFill>
                  <a:srgbClr val="575757"/>
                </a:solidFill>
                <a:latin typeface="Calibri Light" panose="020F0302020204030204" pitchFamily="34" charset="0"/>
                <a:cs typeface="Calibri Light" panose="020F0302020204030204" pitchFamily="34" charset="0"/>
              </a:defRPr>
            </a:lvl1pPr>
          </a:lstStyle>
          <a:p>
            <a:pPr lvl="0"/>
            <a:r>
              <a:rPr lang="en-US" noProof="0" dirty="0"/>
              <a:t>Click to add subtitle</a:t>
            </a:r>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45290" y="2639717"/>
            <a:ext cx="2268000" cy="3780000"/>
          </a:xfrm>
        </p:spPr>
        <p:txBody>
          <a:bodyPr/>
          <a:lstStyle>
            <a:lvl1pPr>
              <a:spcAft>
                <a:spcPts val="600"/>
              </a:spcAft>
              <a:defRPr sz="1300" b="1">
                <a:solidFill>
                  <a:schemeClr val="accent1"/>
                </a:solidFill>
                <a:latin typeface="Calibri Light" panose="020F0302020204030204" pitchFamily="34" charset="0"/>
                <a:cs typeface="Calibri Light" panose="020F0302020204030204" pitchFamily="34" charset="0"/>
              </a:defRPr>
            </a:lvl1pPr>
            <a:lvl2pPr>
              <a:spcAft>
                <a:spcPts val="600"/>
              </a:spcAft>
              <a:defRPr sz="1300">
                <a:latin typeface="Calibri Light" panose="020F0302020204030204" pitchFamily="34" charset="0"/>
                <a:cs typeface="Calibri Light" panose="020F0302020204030204" pitchFamily="34" charset="0"/>
              </a:defRPr>
            </a:lvl2pPr>
            <a:lvl3pPr marL="0" indent="0">
              <a:spcAft>
                <a:spcPts val="600"/>
              </a:spcAft>
              <a:buNone/>
              <a:defRPr sz="1300">
                <a:latin typeface="Calibri Light" panose="020F0302020204030204" pitchFamily="34" charset="0"/>
                <a:cs typeface="Calibri Light" panose="020F0302020204030204" pitchFamily="34" charset="0"/>
              </a:defRPr>
            </a:lvl3pPr>
            <a:lvl4pPr marL="191094" indent="-191094">
              <a:spcAft>
                <a:spcPts val="600"/>
              </a:spcAft>
              <a:buFont typeface="Arial" panose="020B0604020202020204" pitchFamily="34" charset="0"/>
              <a:buChar char="•"/>
              <a:defRPr lang="en-US" sz="1300" kern="1200" baseline="0" noProof="0" dirty="0">
                <a:solidFill>
                  <a:schemeClr val="tx1"/>
                </a:solidFill>
                <a:latin typeface="Calibri Light" panose="020F0302020204030204" pitchFamily="34" charset="0"/>
                <a:ea typeface="+mn-ea"/>
                <a:cs typeface="Calibri Light" panose="020F0302020204030204" pitchFamily="34" charset="0"/>
              </a:defRPr>
            </a:lvl4pPr>
            <a:lvl5pPr marL="386089" indent="-191094">
              <a:spcAft>
                <a:spcPts val="600"/>
              </a:spcAft>
              <a:defRPr baseline="0"/>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990571" rtl="0" eaLnBrk="1" latinLnBrk="0" hangingPunct="1">
              <a:spcBef>
                <a:spcPts val="0"/>
              </a:spcBef>
              <a:spcAft>
                <a:spcPts val="600"/>
              </a:spcAft>
              <a:buClrTx/>
              <a:buSzPct val="100000"/>
              <a:buFont typeface="Arial" panose="020B0604020202020204" pitchFamily="34" charset="0"/>
              <a:buChar char="•"/>
            </a:pPr>
            <a:r>
              <a:rPr lang="en-US" noProof="0" dirty="0"/>
              <a:t>Fourth level</a:t>
            </a:r>
          </a:p>
          <a:p>
            <a:pPr marL="360000" lvl="3" indent="-180000" algn="l" defTabSz="990571" rtl="0" eaLnBrk="1" latinLnBrk="0" hangingPunct="1">
              <a:spcBef>
                <a:spcPts val="0"/>
              </a:spcBef>
              <a:spcAft>
                <a:spcPts val="600"/>
              </a:spcAft>
              <a:buClrTx/>
              <a:buSzPct val="100000"/>
              <a:buFont typeface="Verdana" panose="020B0604030504040204" pitchFamily="34" charset="0"/>
              <a:buChar char="−"/>
              <a:tabLst>
                <a:tab pos="5448137" algn="r"/>
              </a:tabLst>
            </a:pPr>
            <a:r>
              <a:rPr lang="en-US" noProof="0" dirty="0"/>
              <a:t>Fifth level</a:t>
            </a:r>
          </a:p>
        </p:txBody>
      </p:sp>
      <p:sp>
        <p:nvSpPr>
          <p:cNvPr id="5" name="Text Placeholder 8"/>
          <p:cNvSpPr>
            <a:spLocks noGrp="1"/>
          </p:cNvSpPr>
          <p:nvPr>
            <p:ph type="body" sz="quarter" idx="18"/>
          </p:nvPr>
        </p:nvSpPr>
        <p:spPr>
          <a:xfrm>
            <a:off x="7990798" y="2639717"/>
            <a:ext cx="2268000" cy="3780000"/>
          </a:xfrm>
        </p:spPr>
        <p:txBody>
          <a:bodyPr/>
          <a:lstStyle>
            <a:lvl1pPr>
              <a:spcAft>
                <a:spcPts val="600"/>
              </a:spcAft>
              <a:defRPr sz="1300" b="1">
                <a:solidFill>
                  <a:schemeClr val="accent1"/>
                </a:solidFill>
                <a:latin typeface="Calibri Light" panose="020F0302020204030204" pitchFamily="34" charset="0"/>
                <a:cs typeface="Calibri Light" panose="020F0302020204030204" pitchFamily="34" charset="0"/>
              </a:defRPr>
            </a:lvl1pPr>
            <a:lvl2pPr>
              <a:spcAft>
                <a:spcPts val="600"/>
              </a:spcAft>
              <a:defRPr sz="1300">
                <a:latin typeface="Calibri Light" panose="020F0302020204030204" pitchFamily="34" charset="0"/>
                <a:cs typeface="Calibri Light" panose="020F0302020204030204" pitchFamily="34" charset="0"/>
              </a:defRPr>
            </a:lvl2pPr>
            <a:lvl3pPr marL="0" indent="0">
              <a:spcAft>
                <a:spcPts val="600"/>
              </a:spcAft>
              <a:buNone/>
              <a:defRPr sz="1300">
                <a:latin typeface="Calibri Light" panose="020F0302020204030204" pitchFamily="34" charset="0"/>
                <a:cs typeface="Calibri Light" panose="020F0302020204030204" pitchFamily="34" charset="0"/>
              </a:defRPr>
            </a:lvl3pPr>
            <a:lvl4pPr marL="191094" indent="-191094">
              <a:spcAft>
                <a:spcPts val="600"/>
              </a:spcAft>
              <a:buFont typeface="Arial" panose="020B0604020202020204" pitchFamily="34" charset="0"/>
              <a:buChar char="•"/>
              <a:defRPr lang="en-US" sz="1300" kern="1200" baseline="0" noProof="0" dirty="0">
                <a:solidFill>
                  <a:schemeClr val="tx1"/>
                </a:solidFill>
                <a:latin typeface="Calibri Light" panose="020F0302020204030204" pitchFamily="34" charset="0"/>
                <a:ea typeface="+mn-ea"/>
                <a:cs typeface="Calibri Light" panose="020F0302020204030204" pitchFamily="34" charset="0"/>
              </a:defRPr>
            </a:lvl4pPr>
            <a:lvl5pPr marL="386089" indent="-191094">
              <a:spcAft>
                <a:spcPts val="600"/>
              </a:spcAft>
              <a:defRPr baseline="0"/>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990571" rtl="0" eaLnBrk="1" latinLnBrk="0" hangingPunct="1">
              <a:spcBef>
                <a:spcPts val="0"/>
              </a:spcBef>
              <a:spcAft>
                <a:spcPts val="600"/>
              </a:spcAft>
              <a:buClrTx/>
              <a:buSzPct val="100000"/>
              <a:buFont typeface="Arial" panose="020B0604020202020204" pitchFamily="34" charset="0"/>
              <a:buChar char="•"/>
            </a:pPr>
            <a:r>
              <a:rPr lang="en-US" noProof="0" dirty="0"/>
              <a:t>Fourth level</a:t>
            </a:r>
          </a:p>
          <a:p>
            <a:pPr marL="360000" lvl="3" indent="-180000" algn="l" defTabSz="990571" rtl="0" eaLnBrk="1" latinLnBrk="0" hangingPunct="1">
              <a:spcBef>
                <a:spcPts val="0"/>
              </a:spcBef>
              <a:spcAft>
                <a:spcPts val="600"/>
              </a:spcAft>
              <a:buClrTx/>
              <a:buSzPct val="100000"/>
              <a:buFont typeface="Verdana" panose="020B0604030504040204" pitchFamily="34" charset="0"/>
              <a:buChar char="−"/>
              <a:tabLst>
                <a:tab pos="5448137" algn="r"/>
              </a:tabLst>
            </a:pPr>
            <a:r>
              <a:rPr lang="en-US" noProof="0" dirty="0"/>
              <a:t>Fifth level</a:t>
            </a:r>
          </a:p>
        </p:txBody>
      </p:sp>
      <p:sp>
        <p:nvSpPr>
          <p:cNvPr id="6" name="Text Placeholder 8"/>
          <p:cNvSpPr>
            <a:spLocks noGrp="1"/>
          </p:cNvSpPr>
          <p:nvPr>
            <p:ph type="body" sz="quarter" idx="19"/>
          </p:nvPr>
        </p:nvSpPr>
        <p:spPr>
          <a:xfrm>
            <a:off x="2960459" y="2639717"/>
            <a:ext cx="2268000" cy="3780000"/>
          </a:xfrm>
        </p:spPr>
        <p:txBody>
          <a:bodyPr/>
          <a:lstStyle>
            <a:lvl1pPr>
              <a:spcAft>
                <a:spcPts val="600"/>
              </a:spcAft>
              <a:defRPr sz="1300" b="1">
                <a:solidFill>
                  <a:schemeClr val="accent1"/>
                </a:solidFill>
                <a:latin typeface="Calibri Light" panose="020F0302020204030204" pitchFamily="34" charset="0"/>
                <a:cs typeface="Calibri Light" panose="020F0302020204030204" pitchFamily="34" charset="0"/>
              </a:defRPr>
            </a:lvl1pPr>
            <a:lvl2pPr>
              <a:spcAft>
                <a:spcPts val="600"/>
              </a:spcAft>
              <a:defRPr sz="1300">
                <a:latin typeface="Calibri Light" panose="020F0302020204030204" pitchFamily="34" charset="0"/>
                <a:cs typeface="Calibri Light" panose="020F0302020204030204" pitchFamily="34" charset="0"/>
              </a:defRPr>
            </a:lvl2pPr>
            <a:lvl3pPr marL="0" indent="0">
              <a:spcAft>
                <a:spcPts val="600"/>
              </a:spcAft>
              <a:buNone/>
              <a:defRPr sz="1300">
                <a:latin typeface="Calibri Light" panose="020F0302020204030204" pitchFamily="34" charset="0"/>
                <a:cs typeface="Calibri Light" panose="020F0302020204030204" pitchFamily="34" charset="0"/>
              </a:defRPr>
            </a:lvl3pPr>
            <a:lvl4pPr marL="191094" indent="-191094">
              <a:spcAft>
                <a:spcPts val="600"/>
              </a:spcAft>
              <a:buFont typeface="Arial" panose="020B0604020202020204" pitchFamily="34" charset="0"/>
              <a:buChar char="•"/>
              <a:defRPr lang="en-US" sz="1300" kern="1200" baseline="0" noProof="0" dirty="0">
                <a:solidFill>
                  <a:schemeClr val="tx1"/>
                </a:solidFill>
                <a:latin typeface="Calibri Light" panose="020F0302020204030204" pitchFamily="34" charset="0"/>
                <a:ea typeface="+mn-ea"/>
                <a:cs typeface="Calibri Light" panose="020F0302020204030204" pitchFamily="34" charset="0"/>
              </a:defRPr>
            </a:lvl4pPr>
            <a:lvl5pPr marL="386089" indent="-191094">
              <a:spcAft>
                <a:spcPts val="600"/>
              </a:spcAft>
              <a:defRPr baseline="0"/>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990571" rtl="0" eaLnBrk="1" latinLnBrk="0" hangingPunct="1">
              <a:spcBef>
                <a:spcPts val="0"/>
              </a:spcBef>
              <a:spcAft>
                <a:spcPts val="600"/>
              </a:spcAft>
              <a:buClrTx/>
              <a:buSzPct val="100000"/>
              <a:buFont typeface="Arial" panose="020B0604020202020204" pitchFamily="34" charset="0"/>
              <a:buChar char="•"/>
            </a:pPr>
            <a:r>
              <a:rPr lang="en-US" noProof="0" dirty="0"/>
              <a:t>Fourth level</a:t>
            </a:r>
          </a:p>
          <a:p>
            <a:pPr marL="360000" lvl="3" indent="-180000" algn="l" defTabSz="990571" rtl="0" eaLnBrk="1" latinLnBrk="0" hangingPunct="1">
              <a:spcBef>
                <a:spcPts val="0"/>
              </a:spcBef>
              <a:spcAft>
                <a:spcPts val="600"/>
              </a:spcAft>
              <a:buClrTx/>
              <a:buSzPct val="100000"/>
              <a:buFont typeface="Verdana" panose="020B0604030504040204" pitchFamily="34" charset="0"/>
              <a:buChar char="−"/>
              <a:tabLst>
                <a:tab pos="5448137" algn="r"/>
              </a:tabLst>
            </a:pPr>
            <a:r>
              <a:rPr lang="en-US" noProof="0" dirty="0"/>
              <a:t>Fifth level</a:t>
            </a:r>
          </a:p>
        </p:txBody>
      </p:sp>
      <p:sp>
        <p:nvSpPr>
          <p:cNvPr id="7" name="Text Placeholder 8"/>
          <p:cNvSpPr>
            <a:spLocks noGrp="1"/>
          </p:cNvSpPr>
          <p:nvPr>
            <p:ph type="body" sz="quarter" idx="20"/>
          </p:nvPr>
        </p:nvSpPr>
        <p:spPr>
          <a:xfrm>
            <a:off x="5475628" y="2639717"/>
            <a:ext cx="2268000" cy="3780000"/>
          </a:xfrm>
        </p:spPr>
        <p:txBody>
          <a:bodyPr/>
          <a:lstStyle>
            <a:lvl1pPr>
              <a:spcAft>
                <a:spcPts val="600"/>
              </a:spcAft>
              <a:defRPr sz="1300" b="1">
                <a:solidFill>
                  <a:schemeClr val="accent1"/>
                </a:solidFill>
                <a:latin typeface="Calibri Light" panose="020F0302020204030204" pitchFamily="34" charset="0"/>
                <a:cs typeface="Calibri Light" panose="020F0302020204030204" pitchFamily="34" charset="0"/>
              </a:defRPr>
            </a:lvl1pPr>
            <a:lvl2pPr>
              <a:spcAft>
                <a:spcPts val="600"/>
              </a:spcAft>
              <a:defRPr sz="1300">
                <a:latin typeface="Calibri Light" panose="020F0302020204030204" pitchFamily="34" charset="0"/>
                <a:cs typeface="Calibri Light" panose="020F0302020204030204" pitchFamily="34" charset="0"/>
              </a:defRPr>
            </a:lvl2pPr>
            <a:lvl3pPr marL="0" indent="0">
              <a:spcAft>
                <a:spcPts val="600"/>
              </a:spcAft>
              <a:buNone/>
              <a:defRPr sz="1300">
                <a:latin typeface="Calibri Light" panose="020F0302020204030204" pitchFamily="34" charset="0"/>
                <a:cs typeface="Calibri Light" panose="020F0302020204030204" pitchFamily="34" charset="0"/>
              </a:defRPr>
            </a:lvl3pPr>
            <a:lvl4pPr marL="191094" indent="-191094">
              <a:spcAft>
                <a:spcPts val="600"/>
              </a:spcAft>
              <a:buFont typeface="Arial" panose="020B0604020202020204" pitchFamily="34" charset="0"/>
              <a:buChar char="•"/>
              <a:defRPr lang="en-US" sz="1300" kern="1200" baseline="0" noProof="0" dirty="0">
                <a:solidFill>
                  <a:schemeClr val="tx1"/>
                </a:solidFill>
                <a:latin typeface="Calibri Light" panose="020F0302020204030204" pitchFamily="34" charset="0"/>
                <a:ea typeface="+mn-ea"/>
                <a:cs typeface="Calibri Light" panose="020F0302020204030204" pitchFamily="34" charset="0"/>
              </a:defRPr>
            </a:lvl4pPr>
            <a:lvl5pPr marL="386089" indent="-191094">
              <a:spcAft>
                <a:spcPts val="600"/>
              </a:spcAft>
              <a:defRPr baseline="0"/>
            </a:lvl5pPr>
            <a:lvl6pPr marL="386089" indent="-191094">
              <a:spcAft>
                <a:spcPts val="1083"/>
              </a:spcAft>
              <a:buFont typeface="Verdana" panose="020B0604030504040204" pitchFamily="34" charset="0"/>
              <a:buChar char="−"/>
              <a:defRPr/>
            </a:lvl6pPr>
            <a:lvl7pPr marL="386089" indent="-191094">
              <a:spcAft>
                <a:spcPts val="1083"/>
              </a:spcAft>
              <a:defRPr/>
            </a:lvl7pPr>
            <a:lvl8pPr marL="386089" indent="-191094">
              <a:spcAft>
                <a:spcPts val="1083"/>
              </a:spcAft>
              <a:defRPr/>
            </a:lvl8pPr>
            <a:lvl9pPr marL="386089" indent="-191094">
              <a:spcAft>
                <a:spcPts val="108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990571" rtl="0" eaLnBrk="1" latinLnBrk="0" hangingPunct="1">
              <a:spcBef>
                <a:spcPts val="0"/>
              </a:spcBef>
              <a:spcAft>
                <a:spcPts val="600"/>
              </a:spcAft>
              <a:buClrTx/>
              <a:buSzPct val="100000"/>
              <a:buFont typeface="Arial" panose="020B0604020202020204" pitchFamily="34" charset="0"/>
              <a:buChar char="•"/>
            </a:pPr>
            <a:r>
              <a:rPr lang="en-US" noProof="0" dirty="0"/>
              <a:t>Fourth level</a:t>
            </a:r>
          </a:p>
          <a:p>
            <a:pPr marL="360000" lvl="3" indent="-180000" algn="l" defTabSz="990571" rtl="0" eaLnBrk="1" latinLnBrk="0" hangingPunct="1">
              <a:spcBef>
                <a:spcPts val="0"/>
              </a:spcBef>
              <a:spcAft>
                <a:spcPts val="600"/>
              </a:spcAft>
              <a:buClrTx/>
              <a:buSzPct val="100000"/>
              <a:buFont typeface="Verdana" panose="020B0604030504040204" pitchFamily="34" charset="0"/>
              <a:buChar char="−"/>
              <a:tabLst>
                <a:tab pos="5448137" algn="r"/>
              </a:tabLst>
            </a:pPr>
            <a:r>
              <a:rPr lang="en-US" noProof="0" dirty="0"/>
              <a:t>Fifth level</a:t>
            </a:r>
          </a:p>
        </p:txBody>
      </p:sp>
      <p:sp>
        <p:nvSpPr>
          <p:cNvPr id="9" name="Title 1"/>
          <p:cNvSpPr>
            <a:spLocks noGrp="1"/>
          </p:cNvSpPr>
          <p:nvPr>
            <p:ph type="title"/>
          </p:nvPr>
        </p:nvSpPr>
        <p:spPr>
          <a:xfrm>
            <a:off x="433388" y="330328"/>
            <a:ext cx="9823450" cy="368284"/>
          </a:xfrm>
        </p:spPr>
        <p:txBody>
          <a:bodyPr/>
          <a:lstStyle>
            <a:lvl1pPr>
              <a:defRPr sz="2300"/>
            </a:lvl1pPr>
          </a:lstStyle>
          <a:p>
            <a:r>
              <a:rPr lang="en-US" noProof="0" dirty="0"/>
              <a:t>Click to edit Master title style</a:t>
            </a:r>
          </a:p>
        </p:txBody>
      </p:sp>
      <p:sp>
        <p:nvSpPr>
          <p:cNvPr id="10" name="Text Placeholder 8"/>
          <p:cNvSpPr>
            <a:spLocks noGrp="1"/>
          </p:cNvSpPr>
          <p:nvPr>
            <p:ph type="body" sz="quarter" idx="13" hasCustomPrompt="1"/>
          </p:nvPr>
        </p:nvSpPr>
        <p:spPr>
          <a:xfrm>
            <a:off x="433388" y="698611"/>
            <a:ext cx="9816913" cy="834733"/>
          </a:xfrm>
          <a:prstGeom prst="rect">
            <a:avLst/>
          </a:prstGeom>
        </p:spPr>
        <p:txBody>
          <a:bodyPr lIns="0" tIns="0" rIns="0" bIns="0">
            <a:noAutofit/>
          </a:bodyPr>
          <a:lstStyle>
            <a:lvl1pPr marL="0" indent="0">
              <a:buNone/>
              <a:defRPr sz="23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48300" y="1880190"/>
            <a:ext cx="9808538" cy="1755329"/>
          </a:xfrm>
        </p:spPr>
        <p:txBody>
          <a:bodyPr anchor="b"/>
          <a:lstStyle>
            <a:lvl1pPr>
              <a:lnSpc>
                <a:spcPts val="3600"/>
              </a:lnSpc>
              <a:spcBef>
                <a:spcPts val="0"/>
              </a:spcBef>
              <a:defRPr sz="3600" b="1">
                <a:solidFill>
                  <a:schemeClr val="bg1"/>
                </a:solidFill>
                <a:latin typeface="Calibri" panose="020F0502020204030204" pitchFamily="34" charset="0"/>
                <a:ea typeface="Open Sans" panose="020B0606030504020204" pitchFamily="34" charset="0"/>
                <a:cs typeface="Calibri" panose="020F0502020204030204" pitchFamily="34" charset="0"/>
              </a:defRPr>
            </a:lvl1pPr>
          </a:lstStyle>
          <a:p>
            <a:r>
              <a:rPr lang="en-US" noProof="0" dirty="0"/>
              <a:t>Click to edit Master title style</a:t>
            </a:r>
          </a:p>
        </p:txBody>
      </p:sp>
      <p:sp>
        <p:nvSpPr>
          <p:cNvPr id="3" name="Text Placeholder 2"/>
          <p:cNvSpPr>
            <a:spLocks noGrp="1"/>
          </p:cNvSpPr>
          <p:nvPr>
            <p:ph type="body" idx="1"/>
          </p:nvPr>
        </p:nvSpPr>
        <p:spPr bwMode="gray">
          <a:xfrm>
            <a:off x="448300" y="3779839"/>
            <a:ext cx="9808538" cy="1726812"/>
          </a:xfrm>
        </p:spPr>
        <p:txBody>
          <a:bodyPr lIns="0" tIns="0" rIns="0" bIns="0">
            <a:noAutofit/>
          </a:bodyPr>
          <a:lstStyle>
            <a:lvl1pPr marL="0" indent="0">
              <a:lnSpc>
                <a:spcPts val="3600"/>
              </a:lnSpc>
              <a:spcBef>
                <a:spcPts val="0"/>
              </a:spcBef>
              <a:spcAft>
                <a:spcPts val="0"/>
              </a:spcAft>
              <a:buNone/>
              <a:defRPr sz="3600">
                <a:solidFill>
                  <a:schemeClr val="bg1"/>
                </a:solidFill>
                <a:latin typeface="Calibri Light" panose="020F0302020204030204" pitchFamily="34" charset="0"/>
                <a:cs typeface="Calibri Light" panose="020F0302020204030204" pitchFamily="34" charset="0"/>
              </a:defRPr>
            </a:lvl1pPr>
            <a:lvl2pPr marL="495286" indent="0">
              <a:buNone/>
              <a:defRPr sz="2167">
                <a:solidFill>
                  <a:schemeClr val="tx1">
                    <a:tint val="75000"/>
                  </a:schemeClr>
                </a:solidFill>
              </a:defRPr>
            </a:lvl2pPr>
            <a:lvl3pPr marL="990571" indent="0">
              <a:buNone/>
              <a:defRPr sz="1950">
                <a:solidFill>
                  <a:schemeClr val="tx1">
                    <a:tint val="75000"/>
                  </a:schemeClr>
                </a:solidFill>
              </a:defRPr>
            </a:lvl3pPr>
            <a:lvl4pPr marL="1485856" indent="0">
              <a:buNone/>
              <a:defRPr sz="1733">
                <a:solidFill>
                  <a:schemeClr val="tx1">
                    <a:tint val="75000"/>
                  </a:schemeClr>
                </a:solidFill>
              </a:defRPr>
            </a:lvl4pPr>
            <a:lvl5pPr marL="1981140" indent="0">
              <a:buNone/>
              <a:defRPr sz="1733">
                <a:solidFill>
                  <a:schemeClr val="tx1">
                    <a:tint val="75000"/>
                  </a:schemeClr>
                </a:solidFill>
              </a:defRPr>
            </a:lvl5pPr>
            <a:lvl6pPr marL="2476426" indent="0">
              <a:buNone/>
              <a:defRPr sz="1733">
                <a:solidFill>
                  <a:schemeClr val="tx1">
                    <a:tint val="75000"/>
                  </a:schemeClr>
                </a:solidFill>
              </a:defRPr>
            </a:lvl6pPr>
            <a:lvl7pPr marL="2971711" indent="0">
              <a:buNone/>
              <a:defRPr sz="1733">
                <a:solidFill>
                  <a:schemeClr val="tx1">
                    <a:tint val="75000"/>
                  </a:schemeClr>
                </a:solidFill>
              </a:defRPr>
            </a:lvl7pPr>
            <a:lvl8pPr marL="3466995" indent="0">
              <a:buNone/>
              <a:defRPr sz="1733">
                <a:solidFill>
                  <a:schemeClr val="tx1">
                    <a:tint val="75000"/>
                  </a:schemeClr>
                </a:solidFill>
              </a:defRPr>
            </a:lvl8pPr>
            <a:lvl9pPr marL="3962281" indent="0">
              <a:buNone/>
              <a:defRPr sz="1733">
                <a:solidFill>
                  <a:schemeClr val="tx1">
                    <a:tint val="75000"/>
                  </a:schemeClr>
                </a:solidFill>
              </a:defRPr>
            </a:lvl9pPr>
          </a:lstStyle>
          <a:p>
            <a:pPr lvl="0"/>
            <a:r>
              <a:rPr lang="en-US" noProof="0" dirty="0"/>
              <a:t>Click to edit Master text styles</a:t>
            </a:r>
          </a:p>
        </p:txBody>
      </p:sp>
      <p:sp>
        <p:nvSpPr>
          <p:cNvPr id="4" name="TextBox 3"/>
          <p:cNvSpPr txBox="1"/>
          <p:nvPr userDrawn="1"/>
        </p:nvSpPr>
        <p:spPr>
          <a:xfrm>
            <a:off x="5441859" y="7139694"/>
            <a:ext cx="4294054" cy="216726"/>
          </a:xfrm>
          <a:prstGeom prst="rect">
            <a:avLst/>
          </a:prstGeom>
          <a:noFill/>
        </p:spPr>
        <p:txBody>
          <a:bodyPr wrap="square" lIns="0" tIns="0" rIns="0" bIns="0" rtlCol="0">
            <a:noAutofit/>
          </a:bodyPr>
          <a:lstStyle>
            <a:defPPr>
              <a:defRPr lang="en-US"/>
            </a:defPPr>
            <a:lvl1pPr indent="0" algn="r">
              <a:spcBef>
                <a:spcPts val="0"/>
              </a:spcBef>
              <a:buSzPct val="100000"/>
              <a:buFont typeface="Arial"/>
              <a:buNone/>
              <a:defRPr sz="900">
                <a:latin typeface="Calibri Light" panose="020F0302020204030204" pitchFamily="34" charset="0"/>
                <a:cs typeface="Calibri Light" panose="020F0302020204030204" pitchFamily="34" charset="0"/>
              </a:defRPr>
            </a:lvl1pPr>
          </a:lstStyle>
          <a:p>
            <a:pPr lvl="0"/>
            <a:r>
              <a:rPr lang="en-US" noProof="0" dirty="0">
                <a:solidFill>
                  <a:schemeClr val="bg1"/>
                </a:solidFill>
              </a:rPr>
              <a:t>Presentation title</a:t>
            </a:r>
            <a:br>
              <a:rPr lang="en-US" noProof="0" dirty="0">
                <a:solidFill>
                  <a:schemeClr val="bg1"/>
                </a:solidFill>
              </a:rPr>
            </a:br>
            <a:r>
              <a:rPr lang="en-US" noProof="0" dirty="0">
                <a:solidFill>
                  <a:schemeClr val="bg1"/>
                </a:solidFill>
              </a:rPr>
              <a:t>[To edit, click View &gt; Slide Master &gt; Slide Master]</a:t>
            </a:r>
          </a:p>
        </p:txBody>
      </p:sp>
      <p:sp>
        <p:nvSpPr>
          <p:cNvPr id="5" name="TextBox 4"/>
          <p:cNvSpPr txBox="1"/>
          <p:nvPr userDrawn="1"/>
        </p:nvSpPr>
        <p:spPr>
          <a:xfrm>
            <a:off x="9986759" y="7138988"/>
            <a:ext cx="270079" cy="108363"/>
          </a:xfrm>
          <a:prstGeom prst="rect">
            <a:avLst/>
          </a:prstGeom>
          <a:noFill/>
        </p:spPr>
        <p:txBody>
          <a:bodyPr wrap="square" lIns="0" tIns="0" rIns="0" bIns="0" rtlCol="0">
            <a:noAutofit/>
          </a:bodyPr>
          <a:lstStyle>
            <a:defPPr>
              <a:defRPr lang="en-US"/>
            </a:defPPr>
            <a:lvl1pPr indent="0" algn="r">
              <a:spcBef>
                <a:spcPts val="0"/>
              </a:spcBef>
              <a:buSzPct val="100000"/>
              <a:buFont typeface="Arial"/>
              <a:buNone/>
              <a:defRPr sz="900">
                <a:latin typeface="Calibri Light" panose="020F0302020204030204" pitchFamily="34" charset="0"/>
                <a:cs typeface="Calibri Light" panose="020F0302020204030204" pitchFamily="34" charset="0"/>
              </a:defRPr>
            </a:lvl1pPr>
          </a:lstStyle>
          <a:p>
            <a:pPr lvl="0"/>
            <a:fld id="{C58DF478-B544-4ED8-9ED4-6A2648E2D233}" type="slidenum">
              <a:rPr lang="en-US" noProof="0" smtClean="0">
                <a:solidFill>
                  <a:schemeClr val="bg1"/>
                </a:solidFill>
              </a:rPr>
              <a:pPr lvl="0"/>
              <a:t>‹#›</a:t>
            </a:fld>
            <a:endParaRPr lang="en-US" noProof="0" dirty="0">
              <a:solidFill>
                <a:schemeClr val="bg1"/>
              </a:solidFill>
            </a:endParaRPr>
          </a:p>
        </p:txBody>
      </p:sp>
      <p:sp>
        <p:nvSpPr>
          <p:cNvPr id="6" name="text" descr="{&quot;templafy&quot;:{&quot;id&quot;:&quot;b01ff55f-990c-4ffe-aeaa-bdd93b74e89c&quot;}}" title="UserProfile.Language.Copyright">
            <a:extLst>
              <a:ext uri="{FF2B5EF4-FFF2-40B4-BE49-F238E27FC236}">
                <a16:creationId xmlns:a16="http://schemas.microsoft.com/office/drawing/2014/main" id="{FACE9528-D296-4465-A372-E2BB6F43BCE2}"/>
              </a:ext>
            </a:extLst>
          </p:cNvPr>
          <p:cNvSpPr txBox="1"/>
          <p:nvPr userDrawn="1"/>
        </p:nvSpPr>
        <p:spPr>
          <a:xfrm>
            <a:off x="433388" y="7138988"/>
            <a:ext cx="6489700" cy="100027"/>
          </a:xfrm>
          <a:prstGeom prst="rect">
            <a:avLst/>
          </a:prstGeom>
          <a:noFill/>
        </p:spPr>
        <p:txBody>
          <a:bodyPr wrap="square" lIns="0" tIns="0" rIns="0" bIns="0" rtlCol="0">
            <a:noAutofit/>
          </a:bodyPr>
          <a:lstStyle>
            <a:defPPr>
              <a:defRPr lang="en-US"/>
            </a:defPPr>
            <a:lvl1pPr indent="0">
              <a:spcBef>
                <a:spcPts val="0"/>
              </a:spcBef>
              <a:buSzPct val="100000"/>
              <a:buFont typeface="Arial"/>
              <a:buNone/>
              <a:defRPr sz="900">
                <a:latin typeface="Calibri Light" panose="020F0302020204030204" pitchFamily="34" charset="0"/>
                <a:cs typeface="Calibri Light" panose="020F0302020204030204" pitchFamily="34" charset="0"/>
              </a:defRPr>
            </a:lvl1pPr>
          </a:lstStyle>
          <a:p>
            <a:pPr lvl="0"/>
            <a:r>
              <a:rPr lang="fr-FR" noProof="0" dirty="0">
                <a:solidFill>
                  <a:schemeClr val="bg1"/>
                </a:solidFill>
              </a:rPr>
              <a:t>© 2020 АО «Делойт и Туш СНГ». Все права защищены.</a:t>
            </a:r>
          </a:p>
        </p:txBody>
      </p:sp>
    </p:spTree>
    <p:extLst>
      <p:ext uri="{BB962C8B-B14F-4D97-AF65-F5344CB8AC3E}">
        <p14:creationId xmlns:p14="http://schemas.microsoft.com/office/powerpoint/2010/main" val="2747312831"/>
      </p:ext>
    </p:extLst>
  </p:cSld>
  <p:clrMapOvr>
    <a:masterClrMapping/>
  </p:clrMapOvr>
  <p:transition>
    <p:fade/>
  </p:transition>
  <p:extLst mod="1">
    <p:ext uri="{DCECCB84-F9BA-43D5-87BE-67443E8EF086}">
      <p15:sldGuideLst xmlns:p15="http://schemas.microsoft.com/office/powerpoint/2012/main">
        <p15:guide id="1" orient="horz" pos="238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646700" y="1079837"/>
            <a:ext cx="5400000" cy="5400000"/>
          </a:xfrm>
          <a:prstGeom prst="rect">
            <a:avLst/>
          </a:prstGeom>
        </p:spPr>
        <p:txBody>
          <a:bodyPr/>
          <a:lstStyle/>
          <a:p>
            <a:r>
              <a:rPr lang="en-US"/>
              <a:t>Click icon to add picture</a:t>
            </a:r>
            <a:endParaRPr lang="en-GB"/>
          </a:p>
        </p:txBody>
      </p:sp>
      <p:sp>
        <p:nvSpPr>
          <p:cNvPr id="3" name="Subtitle 2"/>
          <p:cNvSpPr>
            <a:spLocks noGrp="1"/>
          </p:cNvSpPr>
          <p:nvPr>
            <p:ph type="subTitle" idx="1" hasCustomPrompt="1"/>
          </p:nvPr>
        </p:nvSpPr>
        <p:spPr bwMode="gray">
          <a:xfrm>
            <a:off x="448300" y="6449942"/>
            <a:ext cx="4783901" cy="557380"/>
          </a:xfrm>
          <a:prstGeom prst="rect">
            <a:avLst/>
          </a:prstGeom>
        </p:spPr>
        <p:txBody>
          <a:bodyPr lIns="0" tIns="0" rIns="0" bIns="0" anchor="b" anchorCtr="0">
            <a:noAutofit/>
          </a:bodyPr>
          <a:lstStyle>
            <a:lvl1pPr marL="0" indent="0" algn="l">
              <a:lnSpc>
                <a:spcPct val="100000"/>
              </a:lnSpc>
              <a:spcAft>
                <a:spcPts val="0"/>
              </a:spcAft>
              <a:buNone/>
              <a:defRPr sz="2100" b="0">
                <a:solidFill>
                  <a:schemeClr val="accent1"/>
                </a:solidFill>
                <a:latin typeface="Calibri Light" panose="020F0302020204030204" pitchFamily="34" charset="0"/>
                <a:cs typeface="Calibri Light" panose="020F0302020204030204" pitchFamily="34" charset="0"/>
              </a:defRPr>
            </a:lvl1pPr>
            <a:lvl2pPr marL="0" indent="0" algn="l">
              <a:lnSpc>
                <a:spcPct val="100000"/>
              </a:lnSpc>
              <a:spcAft>
                <a:spcPts val="0"/>
              </a:spcAft>
              <a:buNone/>
              <a:defRPr lang="en-US" sz="2100" b="0" kern="1200" noProof="0" dirty="0">
                <a:solidFill>
                  <a:schemeClr val="tx1"/>
                </a:solidFill>
                <a:latin typeface="Calibri Light" panose="020F0302020204030204" pitchFamily="34" charset="0"/>
                <a:ea typeface="+mn-ea"/>
                <a:cs typeface="Calibri Light" panose="020F0302020204030204" pitchFamily="34" charset="0"/>
              </a:defRPr>
            </a:lvl2pPr>
            <a:lvl3pPr marL="990571" indent="0" algn="ctr">
              <a:buNone/>
              <a:defRPr sz="1950"/>
            </a:lvl3pPr>
            <a:lvl4pPr marL="1485856" indent="0" algn="ctr">
              <a:buNone/>
              <a:defRPr sz="1733"/>
            </a:lvl4pPr>
            <a:lvl5pPr marL="1981140" indent="0" algn="ctr">
              <a:buNone/>
              <a:defRPr sz="1733"/>
            </a:lvl5pPr>
            <a:lvl6pPr marL="2476426" indent="0" algn="ctr">
              <a:buNone/>
              <a:defRPr sz="1733"/>
            </a:lvl6pPr>
            <a:lvl7pPr marL="2971711" indent="0" algn="ctr">
              <a:buNone/>
              <a:defRPr sz="1733"/>
            </a:lvl7pPr>
            <a:lvl8pPr marL="3466995" indent="0" algn="ctr">
              <a:buNone/>
              <a:defRPr sz="1733"/>
            </a:lvl8pPr>
            <a:lvl9pPr marL="3962281" indent="0" algn="ctr">
              <a:buNone/>
              <a:defRPr sz="17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48297" y="7020409"/>
            <a:ext cx="4783902" cy="328986"/>
          </a:xfrm>
          <a:prstGeom prst="rect">
            <a:avLst/>
          </a:prstGeom>
        </p:spPr>
        <p:txBody>
          <a:bodyPr lIns="0" tIns="0" rIns="0" bIns="0">
            <a:normAutofit/>
          </a:bodyPr>
          <a:lstStyle>
            <a:lvl1pPr>
              <a:lnSpc>
                <a:spcPct val="100000"/>
              </a:lnSpc>
              <a:spcAft>
                <a:spcPts val="0"/>
              </a:spcAft>
              <a:defRPr sz="1000">
                <a:solidFill>
                  <a:schemeClr val="tx1"/>
                </a:solidFill>
                <a:latin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pic>
        <p:nvPicPr>
          <p:cNvPr id="1188308144" name="image" descr="{&quot;templafy&quot;:{&quot;id&quot;:&quot;b8b4cd6f-f804-42c3-944e-7194b5f8d4f5&quot;}}"/>
          <p:cNvPicPr>
            <a:picLocks noChangeAspect="1"/>
          </p:cNvPicPr>
          <p:nvPr/>
        </p:nvPicPr>
        <p:blipFill>
          <a:blip r:embed="rId2">
            <a:extLst/>
          </a:blip>
          <a:stretch>
            <a:fillRect/>
          </a:stretch>
        </p:blipFill>
        <p:spPr>
          <a:xfrm>
            <a:off x="438773" y="412654"/>
            <a:ext cx="2143610" cy="939600"/>
          </a:xfrm>
          <a:prstGeom prst="rect">
            <a:avLst/>
          </a:prstGeom>
        </p:spPr>
      </p:pic>
      <p:pic>
        <p:nvPicPr>
          <p:cNvPr id="1108059498" name="image" descr="{&quot;templafy&quot;:{&quot;id&quot;:&quot;529e5496-70b3-40c5-bbfb-6a3e759d8523&quot;}}"/>
          <p:cNvPicPr>
            <a:picLocks noChangeAspect="1"/>
          </p:cNvPicPr>
          <p:nvPr/>
        </p:nvPicPr>
        <p:blipFill>
          <a:blip r:embed="rId3">
            <a:extLst/>
          </a:blip>
          <a:stretch>
            <a:fillRect/>
          </a:stretch>
        </p:blipFill>
        <p:spPr>
          <a:xfrm>
            <a:off x="6823201" y="6775013"/>
            <a:ext cx="2224800" cy="518400"/>
          </a:xfrm>
          <a:prstGeom prst="rect">
            <a:avLst/>
          </a:prstGeom>
        </p:spPr>
      </p:pic>
    </p:spTree>
    <p:extLst>
      <p:ext uri="{BB962C8B-B14F-4D97-AF65-F5344CB8AC3E}">
        <p14:creationId xmlns:p14="http://schemas.microsoft.com/office/powerpoint/2010/main" val="21613829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48315" y="1890678"/>
            <a:ext cx="8168635" cy="5238785"/>
          </a:xfrm>
          <a:prstGeom prst="rect">
            <a:avLst/>
          </a:prstGeom>
        </p:spPr>
        <p:txBody>
          <a:bodyPr>
            <a:noAutofit/>
          </a:bodyPr>
          <a:lstStyle>
            <a:lvl1pPr>
              <a:lnSpc>
                <a:spcPts val="3600"/>
              </a:lnSpc>
              <a:spcBef>
                <a:spcPts val="1200"/>
              </a:spcBef>
              <a:spcAft>
                <a:spcPts val="1200"/>
              </a:spcAft>
              <a:defRPr sz="3600">
                <a:solidFill>
                  <a:schemeClr val="bg1"/>
                </a:solidFill>
                <a:latin typeface="Calibri Light" panose="020F0302020204030204" pitchFamily="34" charset="0"/>
                <a:cs typeface="Calibri Light" panose="020F0302020204030204" pitchFamily="34" charset="0"/>
              </a:defRPr>
            </a:lvl1pPr>
            <a:lvl2pPr marL="495286" indent="-495286">
              <a:defRPr sz="3250">
                <a:solidFill>
                  <a:schemeClr val="bg2"/>
                </a:solidFill>
              </a:defRPr>
            </a:lvl2pPr>
            <a:lvl3pPr>
              <a:defRPr sz="3250">
                <a:solidFill>
                  <a:schemeClr val="bg2"/>
                </a:solidFill>
              </a:defRPr>
            </a:lvl3pPr>
            <a:lvl4pPr>
              <a:defRPr sz="3250">
                <a:solidFill>
                  <a:schemeClr val="bg2"/>
                </a:solidFill>
              </a:defRPr>
            </a:lvl4pPr>
            <a:lvl5pPr>
              <a:defRPr sz="3250">
                <a:solidFill>
                  <a:schemeClr val="bg2"/>
                </a:solidFill>
              </a:defRPr>
            </a:lvl5pPr>
          </a:lstStyle>
          <a:p>
            <a:pPr lvl="0"/>
            <a:r>
              <a:rPr lang="en-US" noProof="0" dirty="0"/>
              <a:t>Click to edit Master text styles</a:t>
            </a:r>
          </a:p>
        </p:txBody>
      </p:sp>
      <p:sp>
        <p:nvSpPr>
          <p:cNvPr id="3" name="TextBox 2"/>
          <p:cNvSpPr txBox="1"/>
          <p:nvPr userDrawn="1"/>
        </p:nvSpPr>
        <p:spPr>
          <a:xfrm>
            <a:off x="5441859" y="7139694"/>
            <a:ext cx="4294054" cy="216726"/>
          </a:xfrm>
          <a:prstGeom prst="rect">
            <a:avLst/>
          </a:prstGeom>
          <a:noFill/>
        </p:spPr>
        <p:txBody>
          <a:bodyPr wrap="square" lIns="0" tIns="0" rIns="0" bIns="0" rtlCol="0">
            <a:noAutofit/>
          </a:bodyPr>
          <a:lstStyle>
            <a:defPPr>
              <a:defRPr lang="en-US"/>
            </a:defPPr>
            <a:lvl1pPr indent="0" algn="r">
              <a:spcBef>
                <a:spcPts val="0"/>
              </a:spcBef>
              <a:buSzPct val="100000"/>
              <a:buFont typeface="Arial"/>
              <a:buNone/>
              <a:defRPr sz="900">
                <a:latin typeface="Calibri Light" panose="020F0302020204030204" pitchFamily="34" charset="0"/>
                <a:cs typeface="Calibri Light" panose="020F0302020204030204" pitchFamily="34" charset="0"/>
              </a:defRPr>
            </a:lvl1pPr>
          </a:lstStyle>
          <a:p>
            <a:pPr lvl="0"/>
            <a:r>
              <a:rPr lang="en-US" noProof="0" dirty="0">
                <a:solidFill>
                  <a:schemeClr val="bg1"/>
                </a:solidFill>
              </a:rPr>
              <a:t>Presentation title</a:t>
            </a:r>
            <a:br>
              <a:rPr lang="en-US" noProof="0" dirty="0">
                <a:solidFill>
                  <a:schemeClr val="bg1"/>
                </a:solidFill>
              </a:rPr>
            </a:br>
            <a:r>
              <a:rPr lang="en-US" noProof="0" dirty="0">
                <a:solidFill>
                  <a:schemeClr val="bg1"/>
                </a:solidFill>
              </a:rPr>
              <a:t>[To edit, click View &gt; Slide Master &gt; Slide Master]</a:t>
            </a:r>
          </a:p>
        </p:txBody>
      </p:sp>
      <p:sp>
        <p:nvSpPr>
          <p:cNvPr id="5" name="TextBox 4"/>
          <p:cNvSpPr txBox="1"/>
          <p:nvPr userDrawn="1"/>
        </p:nvSpPr>
        <p:spPr>
          <a:xfrm>
            <a:off x="9986759" y="7138988"/>
            <a:ext cx="270079" cy="108363"/>
          </a:xfrm>
          <a:prstGeom prst="rect">
            <a:avLst/>
          </a:prstGeom>
          <a:noFill/>
        </p:spPr>
        <p:txBody>
          <a:bodyPr wrap="square" lIns="0" tIns="0" rIns="0" bIns="0" rtlCol="0">
            <a:noAutofit/>
          </a:bodyPr>
          <a:lstStyle>
            <a:defPPr>
              <a:defRPr lang="en-US"/>
            </a:defPPr>
            <a:lvl1pPr indent="0" algn="r">
              <a:spcBef>
                <a:spcPts val="0"/>
              </a:spcBef>
              <a:buSzPct val="100000"/>
              <a:buFont typeface="Arial"/>
              <a:buNone/>
              <a:defRPr sz="900">
                <a:latin typeface="Calibri Light" panose="020F0302020204030204" pitchFamily="34" charset="0"/>
                <a:cs typeface="Calibri Light" panose="020F0302020204030204" pitchFamily="34" charset="0"/>
              </a:defRPr>
            </a:lvl1pPr>
          </a:lstStyle>
          <a:p>
            <a:pPr lvl="0"/>
            <a:fld id="{C58DF478-B544-4ED8-9ED4-6A2648E2D233}" type="slidenum">
              <a:rPr lang="en-US" noProof="0" smtClean="0">
                <a:solidFill>
                  <a:schemeClr val="bg1"/>
                </a:solidFill>
              </a:rPr>
              <a:pPr lvl="0"/>
              <a:t>‹#›</a:t>
            </a:fld>
            <a:endParaRPr lang="en-US" noProof="0" dirty="0">
              <a:solidFill>
                <a:schemeClr val="bg1"/>
              </a:solidFill>
            </a:endParaRPr>
          </a:p>
        </p:txBody>
      </p:sp>
      <p:sp>
        <p:nvSpPr>
          <p:cNvPr id="6" name="text" descr="{&quot;templafy&quot;:{&quot;id&quot;:&quot;ab123ad4-a514-470b-8552-a74cd71ea418&quot;}}" title="UserProfile.Language.Copyright">
            <a:extLst>
              <a:ext uri="{FF2B5EF4-FFF2-40B4-BE49-F238E27FC236}">
                <a16:creationId xmlns:a16="http://schemas.microsoft.com/office/drawing/2014/main" id="{FACE9528-D296-4465-A372-E2BB6F43BCE2}"/>
              </a:ext>
            </a:extLst>
          </p:cNvPr>
          <p:cNvSpPr txBox="1"/>
          <p:nvPr userDrawn="1"/>
        </p:nvSpPr>
        <p:spPr>
          <a:xfrm>
            <a:off x="433387" y="7138988"/>
            <a:ext cx="6611937" cy="100027"/>
          </a:xfrm>
          <a:prstGeom prst="rect">
            <a:avLst/>
          </a:prstGeom>
          <a:noFill/>
        </p:spPr>
        <p:txBody>
          <a:bodyPr wrap="square" lIns="0" tIns="0" rIns="0" bIns="0" rtlCol="0">
            <a:noAutofit/>
          </a:bodyPr>
          <a:lstStyle>
            <a:defPPr>
              <a:defRPr lang="en-US"/>
            </a:defPPr>
            <a:lvl1pPr indent="0">
              <a:spcBef>
                <a:spcPts val="0"/>
              </a:spcBef>
              <a:buSzPct val="100000"/>
              <a:buFont typeface="Arial"/>
              <a:buNone/>
              <a:defRPr sz="900">
                <a:latin typeface="Calibri Light" panose="020F0302020204030204" pitchFamily="34" charset="0"/>
                <a:cs typeface="Calibri Light" panose="020F0302020204030204" pitchFamily="34" charset="0"/>
              </a:defRPr>
            </a:lvl1pPr>
          </a:lstStyle>
          <a:p>
            <a:pPr lvl="0"/>
            <a:r>
              <a:rPr lang="fr-FR" noProof="0" dirty="0">
                <a:solidFill>
                  <a:schemeClr val="bg1"/>
                </a:solidFill>
              </a:rPr>
              <a:t>© 2020 АО «Делойт и Туш СНГ». Все права защищены.</a:t>
            </a:r>
          </a:p>
        </p:txBody>
      </p:sp>
    </p:spTree>
    <p:extLst>
      <p:ext uri="{BB962C8B-B14F-4D97-AF65-F5344CB8AC3E}">
        <p14:creationId xmlns:p14="http://schemas.microsoft.com/office/powerpoint/2010/main" val="10671064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4" name="text" descr="{&quot;templafy&quot;:{&quot;id&quot;:&quot;87ee2db1-f96e-4a7f-8a3a-454f58c43993&quot;}}" title="UserProfile.Language.Copyright">
            <a:extLst>
              <a:ext uri="{FF2B5EF4-FFF2-40B4-BE49-F238E27FC236}">
                <a16:creationId xmlns:a16="http://schemas.microsoft.com/office/drawing/2014/main" id="{379D2A6F-B494-48CD-B0E7-531B6BBBF916}"/>
              </a:ext>
            </a:extLst>
          </p:cNvPr>
          <p:cNvSpPr txBox="1"/>
          <p:nvPr userDrawn="1"/>
        </p:nvSpPr>
        <p:spPr>
          <a:xfrm>
            <a:off x="433388" y="7138988"/>
            <a:ext cx="6489700" cy="100027"/>
          </a:xfrm>
          <a:prstGeom prst="rect">
            <a:avLst/>
          </a:prstGeom>
          <a:noFill/>
        </p:spPr>
        <p:txBody>
          <a:bodyPr wrap="square" lIns="0" tIns="0" rIns="0" bIns="0" rtlCol="0">
            <a:noAutofit/>
          </a:bodyPr>
          <a:lstStyle/>
          <a:p>
            <a:pPr marL="0" indent="0">
              <a:spcBef>
                <a:spcPts val="600"/>
              </a:spcBef>
              <a:buSzPct val="100000"/>
              <a:buFont typeface="Arial"/>
              <a:buNone/>
            </a:pPr>
            <a:r>
              <a:rPr lang="fr-FR" sz="700" noProof="0" dirty="0">
                <a:solidFill>
                  <a:schemeClr val="tx1"/>
                </a:solidFill>
                <a:latin typeface="Calibri Light" panose="020F0302020204030204" pitchFamily="34" charset="0"/>
                <a:cs typeface="Calibri Light" panose="020F0302020204030204" pitchFamily="34" charset="0"/>
              </a:rPr>
              <a:t>© 2020 АО «Делойт и Туш СНГ». Все права защищены.</a:t>
            </a:r>
          </a:p>
        </p:txBody>
      </p:sp>
      <p:sp>
        <p:nvSpPr>
          <p:cNvPr id="15" name="text" descr="{&quot;templafy&quot;:{&quot;id&quot;:&quot;ce8abb32-b933-4802-a4e0-d7443fee8e96&quot;}}" title="UserProfile.LegalEntity.AllDisclaimer">
            <a:extLst>
              <a:ext uri="{FF2B5EF4-FFF2-40B4-BE49-F238E27FC236}">
                <a16:creationId xmlns:a16="http://schemas.microsoft.com/office/drawing/2014/main" id="{15BFE2A9-FB6C-4802-9E14-3282DC347B10}"/>
              </a:ext>
            </a:extLst>
          </p:cNvPr>
          <p:cNvSpPr txBox="1"/>
          <p:nvPr userDrawn="1"/>
        </p:nvSpPr>
        <p:spPr>
          <a:xfrm>
            <a:off x="445208" y="6926491"/>
            <a:ext cx="5530768" cy="107722"/>
          </a:xfrm>
          <a:prstGeom prst="rect">
            <a:avLst/>
          </a:prstGeom>
          <a:noFill/>
          <a:ln>
            <a:noFill/>
          </a:ln>
        </p:spPr>
        <p:txBody>
          <a:bodyPr wrap="square" lIns="0" tIns="0" rIns="0" bIns="0" rtlCol="0" anchor="b">
            <a:spAutoFit/>
          </a:bodyPr>
          <a:lstStyle/>
          <a:p>
            <a:pPr marL="0" indent="0">
              <a:spcBef>
                <a:spcPts val="600"/>
              </a:spcBef>
              <a:buSzPct val="100000"/>
              <a:buFont typeface="Arial"/>
              <a:buNone/>
            </a:pPr>
            <a:r>
              <a:rPr lang="en-US" sz="700" dirty="0">
                <a:solidFill>
                  <a:schemeClr val="tx1"/>
                </a:solidFill>
                <a:latin typeface="Calibri Light" panose="020F0302020204030204" pitchFamily="34" charset="0"/>
                <a:cs typeface="Calibri Light" panose="020F0302020204030204" pitchFamily="34" charset="0"/>
              </a:rPr>
              <a:t>Наименование «Делойт» относится к одному либо любому количеству юридических лиц, в том числе аффилированных, совместно входящих в «Делойт Туш Томацу Лимитед» (далее — «ДТТЛ»). Каждое из этих юридических лиц является самостоятельным и независимым. Компания «ДТТЛ» (также именуемая как «международная сеть «Делойт») не предоставляет услуги клиентам напрямую. Более подробную информацию можно получить на сайте www.deloitte.com/about. 
«Делойт» является ведущей международной сетью компаний по оказанию услуг в области аудита, консалтинга, финансового консультирования, управления рисками и налогообложения, а также сопутствующих услуг. «Делойт» ведет свою деятельность в 150 странах, в число клиентов которой входят около 400 из 500 крупнейших компаний мира по версии журнала Fortune. Около 312 тысяч специалистов «Делойта» по всему миру привержены идеям достижения результатов, которыми мы можем гордиться. Более подробную информацию можно получить на сайте www.deloitte.com.
Настоящее сообщение содержит исключительно информацию общего характера. Ни компания «Делойт Туш Томацу Лимитед», ни входящие в нее юридические лица, ни их аффилированные лица не предоставляют посредством данного сообщения каких-либо консультаций или услуг профессионального характера. Прежде чем принять какое-либо решение или предпринять какие-либо действия, которые могут отразиться на вашем финансовом положении или состоянии дел, проконсультируйтесь с квалифицированным специалистом. Ни одно из юридических лиц, входящих в международную сеть «Делойт», не несет ответственности за какие-либо убытки, понесенные любым лицом, использующим настоящую публикацию.</a:t>
            </a:r>
          </a:p>
        </p:txBody>
      </p:sp>
      <p:pic>
        <p:nvPicPr>
          <p:cNvPr id="2000841252" name="image" descr="{&quot;templafy&quot;:{&quot;id&quot;:&quot;82c8a9c7-c216-491a-aa55-55d858e1993b&quot;}}"/>
          <p:cNvPicPr>
            <a:picLocks noChangeAspect="1"/>
          </p:cNvPicPr>
          <p:nvPr/>
        </p:nvPicPr>
        <p:blipFill>
          <a:blip r:embed="rId2">
            <a:extLst/>
          </a:blip>
          <a:stretch>
            <a:fillRect/>
          </a:stretch>
        </p:blipFill>
        <p:spPr>
          <a:xfrm>
            <a:off x="438773" y="412654"/>
            <a:ext cx="2143610" cy="939600"/>
          </a:xfrm>
          <a:prstGeom prst="rect">
            <a:avLst/>
          </a:prstGeom>
        </p:spPr>
      </p:pic>
    </p:spTree>
    <p:extLst>
      <p:ext uri="{BB962C8B-B14F-4D97-AF65-F5344CB8AC3E}">
        <p14:creationId xmlns:p14="http://schemas.microsoft.com/office/powerpoint/2010/main" val="2904027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646700" y="1079837"/>
            <a:ext cx="5400000" cy="5400000"/>
          </a:xfrm>
          <a:prstGeom prst="rect">
            <a:avLst/>
          </a:prstGeom>
        </p:spPr>
        <p:txBody>
          <a:bodyPr/>
          <a:lstStyle/>
          <a:p>
            <a:r>
              <a:rPr lang="en-US"/>
              <a:t>Click icon to add picture</a:t>
            </a:r>
            <a:endParaRPr lang="en-GB"/>
          </a:p>
        </p:txBody>
      </p:sp>
      <p:sp>
        <p:nvSpPr>
          <p:cNvPr id="3" name="Subtitle 2"/>
          <p:cNvSpPr>
            <a:spLocks noGrp="1"/>
          </p:cNvSpPr>
          <p:nvPr>
            <p:ph type="subTitle" idx="1" hasCustomPrompt="1"/>
          </p:nvPr>
        </p:nvSpPr>
        <p:spPr bwMode="gray">
          <a:xfrm>
            <a:off x="448300" y="6449942"/>
            <a:ext cx="4783901" cy="557380"/>
          </a:xfrm>
          <a:prstGeom prst="rect">
            <a:avLst/>
          </a:prstGeom>
        </p:spPr>
        <p:txBody>
          <a:bodyPr lIns="0" tIns="0" rIns="0" bIns="0" anchor="b" anchorCtr="0">
            <a:noAutofit/>
          </a:bodyPr>
          <a:lstStyle>
            <a:lvl1pPr marL="0" indent="0" algn="l">
              <a:lnSpc>
                <a:spcPct val="100000"/>
              </a:lnSpc>
              <a:spcAft>
                <a:spcPts val="0"/>
              </a:spcAft>
              <a:buNone/>
              <a:defRPr sz="2100" b="0">
                <a:solidFill>
                  <a:schemeClr val="accent1"/>
                </a:solidFill>
                <a:latin typeface="Calibri Light" panose="020F0302020204030204" pitchFamily="34" charset="0"/>
                <a:cs typeface="Calibri Light" panose="020F0302020204030204" pitchFamily="34" charset="0"/>
              </a:defRPr>
            </a:lvl1pPr>
            <a:lvl2pPr marL="0" indent="0" algn="l">
              <a:lnSpc>
                <a:spcPct val="100000"/>
              </a:lnSpc>
              <a:spcAft>
                <a:spcPts val="0"/>
              </a:spcAft>
              <a:buNone/>
              <a:defRPr lang="en-US" sz="2100" b="0" kern="1200" noProof="0" dirty="0">
                <a:solidFill>
                  <a:schemeClr val="tx1"/>
                </a:solidFill>
                <a:latin typeface="Calibri Light" panose="020F0302020204030204" pitchFamily="34" charset="0"/>
                <a:ea typeface="+mn-ea"/>
                <a:cs typeface="Calibri Light" panose="020F0302020204030204" pitchFamily="34" charset="0"/>
              </a:defRPr>
            </a:lvl2pPr>
            <a:lvl3pPr marL="990571" indent="0" algn="ctr">
              <a:buNone/>
              <a:defRPr sz="1950"/>
            </a:lvl3pPr>
            <a:lvl4pPr marL="1485856" indent="0" algn="ctr">
              <a:buNone/>
              <a:defRPr sz="1733"/>
            </a:lvl4pPr>
            <a:lvl5pPr marL="1981140" indent="0" algn="ctr">
              <a:buNone/>
              <a:defRPr sz="1733"/>
            </a:lvl5pPr>
            <a:lvl6pPr marL="2476426" indent="0" algn="ctr">
              <a:buNone/>
              <a:defRPr sz="1733"/>
            </a:lvl6pPr>
            <a:lvl7pPr marL="2971711" indent="0" algn="ctr">
              <a:buNone/>
              <a:defRPr sz="1733"/>
            </a:lvl7pPr>
            <a:lvl8pPr marL="3466995" indent="0" algn="ctr">
              <a:buNone/>
              <a:defRPr sz="1733"/>
            </a:lvl8pPr>
            <a:lvl9pPr marL="3962281" indent="0" algn="ctr">
              <a:buNone/>
              <a:defRPr sz="17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48297" y="7020409"/>
            <a:ext cx="4783902" cy="328986"/>
          </a:xfrm>
          <a:prstGeom prst="rect">
            <a:avLst/>
          </a:prstGeom>
        </p:spPr>
        <p:txBody>
          <a:bodyPr lIns="0" tIns="0" rIns="0" bIns="0">
            <a:normAutofit/>
          </a:bodyPr>
          <a:lstStyle>
            <a:lvl1pPr>
              <a:spcAft>
                <a:spcPts val="0"/>
              </a:spcAft>
              <a:defRPr sz="1000">
                <a:solidFill>
                  <a:schemeClr val="tx1"/>
                </a:solidFill>
                <a:latin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spTree>
    <p:extLst>
      <p:ext uri="{BB962C8B-B14F-4D97-AF65-F5344CB8AC3E}">
        <p14:creationId xmlns:p14="http://schemas.microsoft.com/office/powerpoint/2010/main" val="204524237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letter">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448297" y="1884979"/>
            <a:ext cx="2422452" cy="5149234"/>
          </a:xfrm>
        </p:spPr>
        <p:txBody>
          <a:bodyPr>
            <a:noAutofit/>
          </a:bodyPr>
          <a:lstStyle>
            <a:lvl1pPr>
              <a:spcBef>
                <a:spcPts val="0"/>
              </a:spcBef>
              <a:spcAft>
                <a:spcPts val="600"/>
              </a:spcAft>
              <a:defRPr sz="1300"/>
            </a:lvl1pPr>
            <a:lvl2pPr>
              <a:spcBef>
                <a:spcPts val="300"/>
              </a:spcBef>
              <a:defRPr/>
            </a:lvl2pPr>
            <a:lvl3pPr>
              <a:spcBef>
                <a:spcPts val="300"/>
              </a:spcBef>
              <a:defRPr/>
            </a:lvl3pPr>
            <a:lvl4pPr>
              <a:spcBef>
                <a:spcPts val="300"/>
              </a:spcBef>
              <a:defRPr/>
            </a:lvl4pPr>
            <a:lvl5pPr>
              <a:spcBef>
                <a:spcPts val="300"/>
              </a:spcBef>
              <a:defRPr/>
            </a:lvl5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p:txBody>
      </p:sp>
      <p:sp>
        <p:nvSpPr>
          <p:cNvPr id="9" name="Text Placeholder 8"/>
          <p:cNvSpPr>
            <a:spLocks noGrp="1"/>
          </p:cNvSpPr>
          <p:nvPr>
            <p:ph type="body" sz="quarter" idx="12"/>
          </p:nvPr>
        </p:nvSpPr>
        <p:spPr>
          <a:xfrm>
            <a:off x="3347295" y="1884973"/>
            <a:ext cx="6910551" cy="5149240"/>
          </a:xfrm>
        </p:spPr>
        <p:txBody>
          <a:bodyPr>
            <a:noAutofit/>
          </a:bodyPr>
          <a:lstStyle>
            <a:lvl1pPr>
              <a:spcBef>
                <a:spcPts val="0"/>
              </a:spcBef>
              <a:defRPr sz="1300"/>
            </a:lvl1pPr>
            <a:lvl2pPr>
              <a:spcBef>
                <a:spcPts val="0"/>
              </a:spcBef>
              <a:defRPr sz="1300"/>
            </a:lvl2pPr>
            <a:lvl3pPr>
              <a:spcBef>
                <a:spcPts val="0"/>
              </a:spcBef>
              <a:defRPr sz="1300"/>
            </a:lvl3pPr>
            <a:lvl4pPr>
              <a:spcBef>
                <a:spcPts val="0"/>
              </a:spcBef>
              <a:defRPr sz="1300"/>
            </a:lvl4pPr>
            <a:lvl5pPr>
              <a:spcBef>
                <a:spcPts val="0"/>
              </a:spcBef>
              <a:defRPr sz="1300"/>
            </a:lvl5p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n-US" dirty="0"/>
          </a:p>
        </p:txBody>
      </p:sp>
      <p:pic>
        <p:nvPicPr>
          <p:cNvPr id="1481229121" name="image" descr="{&quot;templafy&quot;:{&quot;id&quot;:&quot;65984bfe-947f-46eb-be3f-f79fccde710d&quot;}}"/>
          <p:cNvPicPr>
            <a:picLocks noChangeAspect="1"/>
          </p:cNvPicPr>
          <p:nvPr/>
        </p:nvPicPr>
        <p:blipFill>
          <a:blip r:embed="rId2">
            <a:extLst/>
          </a:blip>
          <a:stretch>
            <a:fillRect/>
          </a:stretch>
        </p:blipFill>
        <p:spPr>
          <a:xfrm>
            <a:off x="438773" y="412654"/>
            <a:ext cx="2143610" cy="939600"/>
          </a:xfrm>
          <a:prstGeom prst="rect">
            <a:avLst/>
          </a:prstGeom>
        </p:spPr>
      </p:pic>
      <p:sp>
        <p:nvSpPr>
          <p:cNvPr id="2" name="text" descr="{&quot;templafy&quot;:{&quot;id&quot;:&quot;d4e79133-6f77-4fbc-b518-0419b0ca4a6f&quot;}}" title="UserProfile.Language.PpAddress">
            <a:extLst>
              <a:ext uri="{FF2B5EF4-FFF2-40B4-BE49-F238E27FC236}">
                <a16:creationId xmlns:a16="http://schemas.microsoft.com/office/drawing/2014/main" id="{8AA513CC-3B8F-4972-81F7-C5288EA91703}"/>
              </a:ext>
            </a:extLst>
          </p:cNvPr>
          <p:cNvSpPr txBox="1"/>
          <p:nvPr userDrawn="1"/>
        </p:nvSpPr>
        <p:spPr>
          <a:xfrm>
            <a:off x="7738946" y="412654"/>
            <a:ext cx="2502942" cy="138499"/>
          </a:xfrm>
          <a:prstGeom prst="rect">
            <a:avLst/>
          </a:prstGeom>
          <a:noFill/>
        </p:spPr>
        <p:txBody>
          <a:bodyPr wrap="square" lIns="0" tIns="0" rIns="0" bIns="0" rtlCol="0">
            <a:spAutoFit/>
          </a:bodyPr>
          <a:lstStyle/>
          <a:p>
            <a:pPr marL="0" indent="0">
              <a:lnSpc>
                <a:spcPct val="100000"/>
              </a:lnSpc>
              <a:spcBef>
                <a:spcPts val="0"/>
              </a:spcBef>
              <a:buSzPct val="100000"/>
              <a:buFont typeface="Arial"/>
              <a:buNone/>
            </a:pPr>
            <a:r>
              <a:rPr lang="en-US" sz="900" dirty="0">
                <a:solidFill>
                  <a:srgbClr val="313131"/>
                </a:solidFill>
                <a:latin typeface="Calibri Light" panose="020F0302020204030204" pitchFamily="34" charset="0"/>
                <a:cs typeface="Calibri Light" panose="020F0302020204030204" pitchFamily="34" charset="0"/>
              </a:rPr>
              <a:t>АО «Делойт и Туш СНГ» 
ул. Лесная, д. 5
Москва, 125047
Россия
Тел.: +7 (495) 787 06 00
Факс: +7 (495) 787 06 01
deloitte.ru</a:t>
            </a:r>
          </a:p>
        </p:txBody>
      </p:sp>
    </p:spTree>
    <p:extLst>
      <p:ext uri="{BB962C8B-B14F-4D97-AF65-F5344CB8AC3E}">
        <p14:creationId xmlns:p14="http://schemas.microsoft.com/office/powerpoint/2010/main" val="22841201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33388" y="698611"/>
            <a:ext cx="9823450" cy="834730"/>
          </a:xfrm>
          <a:prstGeom prst="rect">
            <a:avLst/>
          </a:prstGeom>
        </p:spPr>
        <p:txBody>
          <a:bodyPr lIns="0" tIns="0" rIns="0" bIns="0">
            <a:noAutofit/>
          </a:bodyPr>
          <a:lstStyle>
            <a:lvl1pPr marL="0" indent="0">
              <a:buNone/>
              <a:defRPr sz="2300" b="0">
                <a:solidFill>
                  <a:srgbClr val="575757"/>
                </a:solidFill>
              </a:defRPr>
            </a:lvl1pPr>
          </a:lstStyle>
          <a:p>
            <a:pPr lvl="0"/>
            <a:r>
              <a:rPr lang="en-US" dirty="0"/>
              <a:t>Click to add subtitle</a:t>
            </a:r>
          </a:p>
        </p:txBody>
      </p:sp>
      <p:sp>
        <p:nvSpPr>
          <p:cNvPr id="14" name="Title Placeholder 1"/>
          <p:cNvSpPr>
            <a:spLocks noGrp="1"/>
          </p:cNvSpPr>
          <p:nvPr>
            <p:ph type="title"/>
          </p:nvPr>
        </p:nvSpPr>
        <p:spPr>
          <a:xfrm>
            <a:off x="433388" y="330330"/>
            <a:ext cx="9823450" cy="368282"/>
          </a:xfrm>
          <a:prstGeom prst="rect">
            <a:avLst/>
          </a:prstGeom>
        </p:spPr>
        <p:txBody>
          <a:bodyPr vert="horz" lIns="0" tIns="0" rIns="0" bIns="0" rtlCol="0" anchor="t" anchorCtr="0">
            <a:noAutofit/>
          </a:bodyPr>
          <a:lstStyle>
            <a:lvl1pPr>
              <a:defRPr sz="2300"/>
            </a:lvl1pPr>
          </a:lstStyle>
          <a:p>
            <a:r>
              <a:rPr lang="en-US" noProof="0" dirty="0"/>
              <a:t>Click to edit Master title style</a:t>
            </a:r>
          </a:p>
        </p:txBody>
      </p:sp>
      <p:sp>
        <p:nvSpPr>
          <p:cNvPr id="8" name="Text Placeholder 18"/>
          <p:cNvSpPr>
            <a:spLocks noGrp="1"/>
          </p:cNvSpPr>
          <p:nvPr>
            <p:ph idx="1"/>
          </p:nvPr>
        </p:nvSpPr>
        <p:spPr>
          <a:xfrm>
            <a:off x="442913" y="1884364"/>
            <a:ext cx="9823450" cy="5149850"/>
          </a:xfrm>
          <a:prstGeom prst="rect">
            <a:avLst/>
          </a:prstGeom>
        </p:spPr>
        <p:txBody>
          <a:bodyPr vert="horz" lIns="0" tIns="0" rIns="0" bIns="0" rtlCol="0">
            <a:noAutofit/>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n-GB" dirty="0"/>
          </a:p>
        </p:txBody>
      </p:sp>
    </p:spTree>
    <p:extLst>
      <p:ext uri="{BB962C8B-B14F-4D97-AF65-F5344CB8AC3E}">
        <p14:creationId xmlns:p14="http://schemas.microsoft.com/office/powerpoint/2010/main" val="327264712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433388" y="330327"/>
            <a:ext cx="9823450" cy="769967"/>
          </a:xfrm>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n-US" dirty="0"/>
          </a:p>
        </p:txBody>
      </p:sp>
      <p:sp>
        <p:nvSpPr>
          <p:cNvPr id="14" name="Text Placeholder 18"/>
          <p:cNvSpPr>
            <a:spLocks noGrp="1"/>
          </p:cNvSpPr>
          <p:nvPr>
            <p:ph idx="1"/>
          </p:nvPr>
        </p:nvSpPr>
        <p:spPr>
          <a:xfrm>
            <a:off x="442913" y="1883300"/>
            <a:ext cx="9823450" cy="5150913"/>
          </a:xfrm>
          <a:prstGeom prst="rect">
            <a:avLst/>
          </a:prstGeom>
        </p:spPr>
        <p:txBody>
          <a:bodyPr vert="horz" lIns="0" tIns="0" rIns="0" bIns="0" rtlCol="0">
            <a:noAutofit/>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n-GB"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33388" y="698611"/>
            <a:ext cx="9823450" cy="834730"/>
          </a:xfrm>
          <a:prstGeom prst="rect">
            <a:avLst/>
          </a:prstGeom>
        </p:spPr>
        <p:txBody>
          <a:bodyPr lIns="0" tIns="0" rIns="0" bIns="0">
            <a:noAutofit/>
          </a:bodyPr>
          <a:lstStyle>
            <a:lvl1pPr marL="0" indent="0">
              <a:buNone/>
              <a:defRPr sz="2300" b="0">
                <a:solidFill>
                  <a:srgbClr val="575757"/>
                </a:solidFill>
              </a:defRPr>
            </a:lvl1pPr>
          </a:lstStyle>
          <a:p>
            <a:pPr lvl="0"/>
            <a:r>
              <a:rPr lang="en-US" dirty="0"/>
              <a:t>Click to add subtitle</a:t>
            </a:r>
          </a:p>
        </p:txBody>
      </p:sp>
      <p:sp>
        <p:nvSpPr>
          <p:cNvPr id="11" name="Title Placeholder 1"/>
          <p:cNvSpPr>
            <a:spLocks noGrp="1"/>
          </p:cNvSpPr>
          <p:nvPr>
            <p:ph type="title" hasCustomPrompt="1"/>
          </p:nvPr>
        </p:nvSpPr>
        <p:spPr>
          <a:xfrm>
            <a:off x="433388" y="330330"/>
            <a:ext cx="9823450" cy="368282"/>
          </a:xfrm>
          <a:prstGeom prst="rect">
            <a:avLst/>
          </a:prstGeom>
        </p:spPr>
        <p:txBody>
          <a:bodyPr vert="horz" lIns="0" tIns="0" rIns="0" bIns="0" rtlCol="0" anchor="t" anchorCtr="0">
            <a:noAutofit/>
          </a:bodyPr>
          <a:lstStyle>
            <a:lvl1pPr>
              <a:defRPr sz="2300"/>
            </a:lvl1pPr>
          </a:lstStyle>
          <a:p>
            <a:r>
              <a:rPr lang="en-US" dirty="0"/>
              <a:t>Click to add title</a:t>
            </a:r>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3388" y="330327"/>
            <a:ext cx="9823450" cy="762967"/>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4"/>
            </p:custDataLst>
            <p:extLst>
              <p:ext uri="{D42A27DB-BD31-4B8C-83A1-F6EECF244321}">
                <p14:modId xmlns:p14="http://schemas.microsoft.com/office/powerpoint/2010/main" val="166891810"/>
              </p:ext>
            </p:extLst>
          </p:nvPr>
        </p:nvGraphicFramePr>
        <p:xfrm>
          <a:off x="1859" y="1757"/>
          <a:ext cx="1856" cy="1750"/>
        </p:xfrm>
        <a:graphic>
          <a:graphicData uri="http://schemas.openxmlformats.org/presentationml/2006/ole">
            <mc:AlternateContent xmlns:mc="http://schemas.openxmlformats.org/markup-compatibility/2006">
              <mc:Choice xmlns:v="urn:schemas-microsoft-com:vml" Requires="v">
                <p:oleObj spid="_x0000_s2388" name="think-cell Slide" r:id="rId35" imgW="270" imgH="270" progId="TCLayout.ActiveDocument.1">
                  <p:embed/>
                </p:oleObj>
              </mc:Choice>
              <mc:Fallback>
                <p:oleObj name="think-cell Slide" r:id="rId35" imgW="270" imgH="270" progId="TCLayout.ActiveDocument.1">
                  <p:embed/>
                  <p:pic>
                    <p:nvPicPr>
                      <p:cNvPr id="0" name=""/>
                      <p:cNvPicPr/>
                      <p:nvPr/>
                    </p:nvPicPr>
                    <p:blipFill>
                      <a:blip r:embed="rId36"/>
                      <a:stretch>
                        <a:fillRect/>
                      </a:stretch>
                    </p:blipFill>
                    <p:spPr>
                      <a:xfrm>
                        <a:off x="1859" y="1757"/>
                        <a:ext cx="1856" cy="1750"/>
                      </a:xfrm>
                      <a:prstGeom prst="rect">
                        <a:avLst/>
                      </a:prstGeom>
                    </p:spPr>
                  </p:pic>
                </p:oleObj>
              </mc:Fallback>
            </mc:AlternateContent>
          </a:graphicData>
        </a:graphic>
      </p:graphicFrame>
      <p:sp>
        <p:nvSpPr>
          <p:cNvPr id="2" name="Title Placeholder 1"/>
          <p:cNvSpPr>
            <a:spLocks noGrp="1"/>
          </p:cNvSpPr>
          <p:nvPr>
            <p:ph type="title"/>
          </p:nvPr>
        </p:nvSpPr>
        <p:spPr bwMode="gray">
          <a:xfrm>
            <a:off x="433388" y="330327"/>
            <a:ext cx="9823450" cy="762967"/>
          </a:xfrm>
          <a:prstGeom prst="rect">
            <a:avLst/>
          </a:prstGeom>
        </p:spPr>
        <p:txBody>
          <a:bodyPr vert="horz" lIns="0" tIns="0" rIns="0" bIns="0" rtlCol="0" anchor="t" anchorCtr="0">
            <a:noAutofit/>
          </a:bodyPr>
          <a:lstStyle/>
          <a:p>
            <a:r>
              <a:rPr lang="en-US" noProof="0" dirty="0"/>
              <a:t>Click to edit Master title </a:t>
            </a:r>
            <a:r>
              <a:rPr lang="en-US" noProof="0" dirty="0" smtClean="0"/>
              <a:t>style</a:t>
            </a:r>
            <a:endParaRPr lang="en-US" noProof="0" dirty="0"/>
          </a:p>
        </p:txBody>
      </p:sp>
      <p:sp>
        <p:nvSpPr>
          <p:cNvPr id="15" name="TextBox 14"/>
          <p:cNvSpPr txBox="1"/>
          <p:nvPr userDrawn="1"/>
        </p:nvSpPr>
        <p:spPr>
          <a:xfrm>
            <a:off x="5441859" y="7139694"/>
            <a:ext cx="4294054" cy="216726"/>
          </a:xfrm>
          <a:prstGeom prst="rect">
            <a:avLst/>
          </a:prstGeom>
          <a:noFill/>
        </p:spPr>
        <p:txBody>
          <a:bodyPr wrap="square" lIns="0" tIns="0" rIns="0" bIns="0" rtlCol="0">
            <a:noAutofit/>
          </a:bodyPr>
          <a:lstStyle/>
          <a:p>
            <a:pPr marL="0" indent="0" algn="r">
              <a:spcBef>
                <a:spcPts val="0"/>
              </a:spcBef>
              <a:buSzPct val="100000"/>
              <a:buFont typeface="Arial"/>
              <a:buNone/>
            </a:pPr>
            <a:r>
              <a:rPr lang="en-US" sz="900" noProof="0" dirty="0">
                <a:solidFill>
                  <a:schemeClr val="tx1"/>
                </a:solidFill>
                <a:latin typeface="Calibri Light" panose="020F0302020204030204" pitchFamily="34" charset="0"/>
                <a:cs typeface="Calibri Light" panose="020F0302020204030204" pitchFamily="34" charset="0"/>
              </a:rPr>
              <a:t>Presentation title</a:t>
            </a:r>
            <a:br>
              <a:rPr lang="en-US" sz="900" noProof="0" dirty="0">
                <a:solidFill>
                  <a:schemeClr val="tx1"/>
                </a:solidFill>
                <a:latin typeface="Calibri Light" panose="020F0302020204030204" pitchFamily="34" charset="0"/>
                <a:cs typeface="Calibri Light" panose="020F0302020204030204" pitchFamily="34" charset="0"/>
              </a:rPr>
            </a:br>
            <a:r>
              <a:rPr lang="en-US" sz="900" noProof="0" dirty="0">
                <a:solidFill>
                  <a:schemeClr val="tx1"/>
                </a:solidFill>
                <a:latin typeface="Calibri Light" panose="020F0302020204030204" pitchFamily="34" charset="0"/>
                <a:cs typeface="Calibri Light" panose="020F0302020204030204" pitchFamily="34" charset="0"/>
              </a:rPr>
              <a:t>[To edit, click View &gt; Slide Master &gt; Slide Master]</a:t>
            </a:r>
          </a:p>
        </p:txBody>
      </p:sp>
      <p:sp>
        <p:nvSpPr>
          <p:cNvPr id="19" name="Text Placeholder 18"/>
          <p:cNvSpPr>
            <a:spLocks noGrp="1"/>
          </p:cNvSpPr>
          <p:nvPr>
            <p:ph type="body" idx="1"/>
          </p:nvPr>
        </p:nvSpPr>
        <p:spPr>
          <a:xfrm>
            <a:off x="442913" y="1883298"/>
            <a:ext cx="9813925" cy="519902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Box 2"/>
          <p:cNvSpPr txBox="1"/>
          <p:nvPr userDrawn="1"/>
        </p:nvSpPr>
        <p:spPr>
          <a:xfrm>
            <a:off x="9986759" y="7138988"/>
            <a:ext cx="270079" cy="108363"/>
          </a:xfrm>
          <a:prstGeom prst="rect">
            <a:avLst/>
          </a:prstGeom>
          <a:noFill/>
        </p:spPr>
        <p:txBody>
          <a:bodyPr wrap="square" lIns="0" tIns="0" rIns="0" bIns="0" rtlCol="0">
            <a:noAutofit/>
          </a:bodyPr>
          <a:lstStyle/>
          <a:p>
            <a:pPr marL="0" indent="0" algn="r">
              <a:spcBef>
                <a:spcPts val="0"/>
              </a:spcBef>
              <a:buSzPct val="100000"/>
              <a:buFont typeface="Arial"/>
              <a:buNone/>
            </a:pPr>
            <a:fld id="{C58DF478-B544-4ED8-9ED4-6A2648E2D233}" type="slidenum">
              <a:rPr lang="en-US" sz="900" noProof="0" smtClean="0">
                <a:solidFill>
                  <a:schemeClr val="tx1"/>
                </a:solidFill>
                <a:latin typeface="Calibri Light" panose="020F0302020204030204" pitchFamily="34" charset="0"/>
                <a:cs typeface="Calibri Light" panose="020F0302020204030204" pitchFamily="34" charset="0"/>
              </a:rPr>
              <a:pPr marL="0" indent="0" algn="r">
                <a:spcBef>
                  <a:spcPts val="0"/>
                </a:spcBef>
                <a:buSzPct val="100000"/>
                <a:buFont typeface="Arial"/>
                <a:buNone/>
              </a:pPr>
              <a:t>‹#›</a:t>
            </a:fld>
            <a:endParaRPr lang="en-US" sz="900" noProof="0" dirty="0">
              <a:solidFill>
                <a:schemeClr val="tx1"/>
              </a:solidFill>
              <a:latin typeface="Calibri Light" panose="020F0302020204030204" pitchFamily="34" charset="0"/>
              <a:cs typeface="Calibri Light" panose="020F0302020204030204" pitchFamily="34" charset="0"/>
            </a:endParaRPr>
          </a:p>
        </p:txBody>
      </p:sp>
    </p:spTree>
  </p:cSld>
  <p:clrMap bg1="lt1" tx1="dk1" bg2="lt2" tx2="dk2" accent1="accent1" accent2="accent2" accent3="accent3" accent4="accent4" accent5="accent5" accent6="accent6" hlink="hlink" folHlink="folHlink"/>
  <p:sldLayoutIdLst>
    <p:sldLayoutId id="2147483843" r:id="rId1"/>
    <p:sldLayoutId id="2147483850" r:id="rId2"/>
    <p:sldLayoutId id="2147483845" r:id="rId3"/>
    <p:sldLayoutId id="2147483852" r:id="rId4"/>
    <p:sldLayoutId id="2147483754" r:id="rId5"/>
    <p:sldLayoutId id="2147483681" r:id="rId6"/>
    <p:sldLayoutId id="2147483678" r:id="rId7"/>
    <p:sldLayoutId id="2147483695" r:id="rId8"/>
    <p:sldLayoutId id="2147483752" r:id="rId9"/>
    <p:sldLayoutId id="2147483696" r:id="rId10"/>
    <p:sldLayoutId id="2147483697" r:id="rId11"/>
    <p:sldLayoutId id="2147483712" r:id="rId12"/>
    <p:sldLayoutId id="2147483840" r:id="rId13"/>
    <p:sldLayoutId id="2147483713" r:id="rId14"/>
    <p:sldLayoutId id="2147483839" r:id="rId15"/>
    <p:sldLayoutId id="2147483753" r:id="rId16"/>
    <p:sldLayoutId id="2147483699" r:id="rId17"/>
    <p:sldLayoutId id="2147483717" r:id="rId18"/>
    <p:sldLayoutId id="2147483716" r:id="rId19"/>
    <p:sldLayoutId id="2147483714" r:id="rId20"/>
    <p:sldLayoutId id="2147483728" r:id="rId21"/>
    <p:sldLayoutId id="2147483826" r:id="rId22"/>
    <p:sldLayoutId id="2147483827" r:id="rId23"/>
    <p:sldLayoutId id="2147483825" r:id="rId24"/>
    <p:sldLayoutId id="2147483824" r:id="rId25"/>
    <p:sldLayoutId id="2147483721" r:id="rId26"/>
    <p:sldLayoutId id="2147483725" r:id="rId27"/>
    <p:sldLayoutId id="2147483726" r:id="rId28"/>
    <p:sldLayoutId id="2147483837" r:id="rId29"/>
    <p:sldLayoutId id="2147483838" r:id="rId30"/>
    <p:sldLayoutId id="2147483849" r:id="rId31"/>
  </p:sldLayoutIdLst>
  <p:transition>
    <p:fade/>
  </p:transition>
  <p:timing>
    <p:tnLst>
      <p:par>
        <p:cTn id="1" dur="indefinite" restart="never" nodeType="tmRoot"/>
      </p:par>
    </p:tnLst>
  </p:timing>
  <p:hf hdr="0" dt="0"/>
  <p:txStyles>
    <p:titleStyle>
      <a:lvl1pPr algn="l" defTabSz="990571" rtl="0" eaLnBrk="1" latinLnBrk="0" hangingPunct="1">
        <a:spcBef>
          <a:spcPct val="0"/>
        </a:spcBef>
        <a:buNone/>
        <a:defRPr sz="2300" kern="1200">
          <a:solidFill>
            <a:schemeClr val="tx1"/>
          </a:solidFill>
          <a:latin typeface="Calibri Light" panose="020F0302020204030204" pitchFamily="34" charset="0"/>
          <a:ea typeface="+mj-ea"/>
          <a:cs typeface="Calibri Light" panose="020F0302020204030204" pitchFamily="34" charset="0"/>
        </a:defRPr>
      </a:lvl1pPr>
    </p:titleStyle>
    <p:bodyStyle>
      <a:lvl1pPr marL="0" indent="0" algn="l" defTabSz="990571" rtl="0" eaLnBrk="1" latinLnBrk="0" hangingPunct="1">
        <a:spcBef>
          <a:spcPts val="0"/>
        </a:spcBef>
        <a:spcAft>
          <a:spcPts val="600"/>
        </a:spcAft>
        <a:buSzPct val="100000"/>
        <a:buFont typeface="Arial" panose="020B0604020202020204" pitchFamily="34" charset="0"/>
        <a:buNone/>
        <a:defRPr sz="1300" b="0" kern="1200">
          <a:solidFill>
            <a:schemeClr val="tx1"/>
          </a:solidFill>
          <a:latin typeface="Calibri Light" panose="020F0302020204030204" pitchFamily="34" charset="0"/>
          <a:ea typeface="+mn-ea"/>
          <a:cs typeface="Calibri Light" panose="020F0302020204030204" pitchFamily="34" charset="0"/>
        </a:defRPr>
      </a:lvl1pPr>
      <a:lvl2pPr marL="0" indent="0" algn="l" defTabSz="990571" rtl="0" eaLnBrk="1" latinLnBrk="0" hangingPunct="1">
        <a:spcBef>
          <a:spcPts val="0"/>
        </a:spcBef>
        <a:spcAft>
          <a:spcPts val="600"/>
        </a:spcAft>
        <a:buClrTx/>
        <a:buSzPct val="100000"/>
        <a:buFont typeface="Arial"/>
        <a:buNone/>
        <a:defRPr lang="en-US" sz="1300" b="1" kern="1200" dirty="0" smtClean="0">
          <a:solidFill>
            <a:schemeClr val="tx1"/>
          </a:solidFill>
          <a:latin typeface="Calibri Light" panose="020F0302020204030204" pitchFamily="34" charset="0"/>
          <a:ea typeface="+mn-ea"/>
          <a:cs typeface="Calibri Light" panose="020F0302020204030204" pitchFamily="34" charset="0"/>
        </a:defRPr>
      </a:lvl2pPr>
      <a:lvl3pPr marL="180000" indent="-180000" algn="l" defTabSz="990571" rtl="0" eaLnBrk="1" latinLnBrk="0" hangingPunct="1">
        <a:spcBef>
          <a:spcPts val="0"/>
        </a:spcBef>
        <a:spcAft>
          <a:spcPts val="600"/>
        </a:spcAft>
        <a:buClrTx/>
        <a:buSzPct val="100000"/>
        <a:buFont typeface="Arial" panose="020B0604020202020204" pitchFamily="34" charset="0"/>
        <a:buChar char="•"/>
        <a:defRPr lang="en-US" sz="1300" kern="1200" dirty="0" smtClean="0">
          <a:solidFill>
            <a:schemeClr val="tx1"/>
          </a:solidFill>
          <a:latin typeface="Calibri Light" panose="020F0302020204030204" pitchFamily="34" charset="0"/>
          <a:ea typeface="+mn-ea"/>
          <a:cs typeface="Calibri Light" panose="020F0302020204030204" pitchFamily="34" charset="0"/>
        </a:defRPr>
      </a:lvl3pPr>
      <a:lvl4pPr marL="360000" indent="-180000" algn="l" defTabSz="990571" rtl="0" eaLnBrk="1" latinLnBrk="0" hangingPunct="1">
        <a:spcBef>
          <a:spcPts val="0"/>
        </a:spcBef>
        <a:spcAft>
          <a:spcPts val="600"/>
        </a:spcAft>
        <a:buClrTx/>
        <a:buSzPct val="100000"/>
        <a:buFont typeface="Verdana" panose="020B0604030504040204" pitchFamily="34" charset="0"/>
        <a:buChar char="−"/>
        <a:defRPr lang="en-US" sz="1300" kern="1200" baseline="0" dirty="0" smtClean="0">
          <a:solidFill>
            <a:schemeClr val="tx1"/>
          </a:solidFill>
          <a:latin typeface="Calibri Light" panose="020F0302020204030204" pitchFamily="34" charset="0"/>
          <a:ea typeface="+mn-ea"/>
          <a:cs typeface="Calibri Light" panose="020F0302020204030204" pitchFamily="34" charset="0"/>
        </a:defRPr>
      </a:lvl4pPr>
      <a:lvl5pPr marL="540000" indent="-180000" algn="l" defTabSz="865030" rtl="0" eaLnBrk="1" latinLnBrk="0" hangingPunct="1">
        <a:spcBef>
          <a:spcPts val="0"/>
        </a:spcBef>
        <a:spcAft>
          <a:spcPts val="600"/>
        </a:spcAft>
        <a:buClrTx/>
        <a:buSzPct val="100000"/>
        <a:buFont typeface="Arial" panose="020B0604020202020204" pitchFamily="34" charset="0"/>
        <a:buChar char="•"/>
        <a:tabLst/>
        <a:defRPr lang="en-US" sz="1300" kern="1200" baseline="0" dirty="0" smtClean="0">
          <a:solidFill>
            <a:schemeClr val="tx1"/>
          </a:solidFill>
          <a:latin typeface="Calibri Light" panose="020F0302020204030204" pitchFamily="34" charset="0"/>
          <a:ea typeface="+mn-ea"/>
          <a:cs typeface="Calibri Light" panose="020F0302020204030204" pitchFamily="34" charset="0"/>
        </a:defRPr>
      </a:lvl5pPr>
      <a:lvl6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6pPr>
      <a:lvl7pPr marL="577182" indent="-191094" algn="l" defTabSz="990571" rtl="0" eaLnBrk="1" latinLnBrk="0" hangingPunct="1">
        <a:spcBef>
          <a:spcPts val="0"/>
        </a:spcBef>
        <a:spcAft>
          <a:spcPts val="1083"/>
        </a:spcAft>
        <a:buFont typeface="Verdana" panose="020B0604030504040204" pitchFamily="34" charset="0"/>
        <a:buChar char="−"/>
        <a:defRPr sz="1300" kern="1200">
          <a:solidFill>
            <a:schemeClr val="tx1"/>
          </a:solidFill>
          <a:latin typeface="+mn-lt"/>
          <a:ea typeface="+mn-ea"/>
          <a:cs typeface="+mn-cs"/>
        </a:defRPr>
      </a:lvl7pPr>
      <a:lvl8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8pPr>
      <a:lvl9pPr marL="577182" indent="-191094" algn="l" defTabSz="990571" rtl="0" eaLnBrk="1" latinLnBrk="0" hangingPunct="1">
        <a:spcBef>
          <a:spcPts val="0"/>
        </a:spcBef>
        <a:spcAft>
          <a:spcPts val="1083"/>
        </a:spcAft>
        <a:buFont typeface="Verdana" panose="020B0604030504040204" pitchFamily="34" charset="0"/>
        <a:buChar char="−"/>
        <a:defRPr sz="1300" kern="1200" baseline="0">
          <a:solidFill>
            <a:schemeClr val="tx1"/>
          </a:solidFill>
          <a:latin typeface="+mn-lt"/>
          <a:ea typeface="+mn-ea"/>
          <a:cs typeface="+mn-cs"/>
        </a:defRPr>
      </a:lvl9pPr>
    </p:bodyStyle>
    <p:otherStyle>
      <a:defPPr>
        <a:defRPr lang="en-US"/>
      </a:defPPr>
      <a:lvl1pPr marL="0" algn="l" defTabSz="990571" rtl="0" eaLnBrk="1" latinLnBrk="0" hangingPunct="1">
        <a:defRPr sz="1950" kern="1200">
          <a:solidFill>
            <a:schemeClr val="tx1"/>
          </a:solidFill>
          <a:latin typeface="+mn-lt"/>
          <a:ea typeface="+mn-ea"/>
          <a:cs typeface="+mn-cs"/>
        </a:defRPr>
      </a:lvl1pPr>
      <a:lvl2pPr marL="495286" algn="l" defTabSz="990571" rtl="0" eaLnBrk="1" latinLnBrk="0" hangingPunct="1">
        <a:defRPr sz="1950" kern="1200">
          <a:solidFill>
            <a:schemeClr val="tx1"/>
          </a:solidFill>
          <a:latin typeface="+mn-lt"/>
          <a:ea typeface="+mn-ea"/>
          <a:cs typeface="+mn-cs"/>
        </a:defRPr>
      </a:lvl2pPr>
      <a:lvl3pPr marL="990571" algn="l" defTabSz="990571" rtl="0" eaLnBrk="1" latinLnBrk="0" hangingPunct="1">
        <a:defRPr sz="1950" kern="1200">
          <a:solidFill>
            <a:schemeClr val="tx1"/>
          </a:solidFill>
          <a:latin typeface="+mn-lt"/>
          <a:ea typeface="+mn-ea"/>
          <a:cs typeface="+mn-cs"/>
        </a:defRPr>
      </a:lvl3pPr>
      <a:lvl4pPr marL="1485856" algn="l" defTabSz="990571" rtl="0" eaLnBrk="1" latinLnBrk="0" hangingPunct="1">
        <a:defRPr sz="1950" kern="1200">
          <a:solidFill>
            <a:schemeClr val="tx1"/>
          </a:solidFill>
          <a:latin typeface="+mn-lt"/>
          <a:ea typeface="+mn-ea"/>
          <a:cs typeface="+mn-cs"/>
        </a:defRPr>
      </a:lvl4pPr>
      <a:lvl5pPr marL="1981140" algn="l" defTabSz="990571" rtl="0" eaLnBrk="1" latinLnBrk="0" hangingPunct="1">
        <a:defRPr sz="1950" kern="1200">
          <a:solidFill>
            <a:schemeClr val="tx1"/>
          </a:solidFill>
          <a:latin typeface="+mn-lt"/>
          <a:ea typeface="+mn-ea"/>
          <a:cs typeface="+mn-cs"/>
        </a:defRPr>
      </a:lvl5pPr>
      <a:lvl6pPr marL="2476426" algn="l" defTabSz="990571" rtl="0" eaLnBrk="1" latinLnBrk="0" hangingPunct="1">
        <a:defRPr sz="1950" kern="1200">
          <a:solidFill>
            <a:schemeClr val="tx1"/>
          </a:solidFill>
          <a:latin typeface="+mn-lt"/>
          <a:ea typeface="+mn-ea"/>
          <a:cs typeface="+mn-cs"/>
        </a:defRPr>
      </a:lvl6pPr>
      <a:lvl7pPr marL="2971711" algn="l" defTabSz="990571" rtl="0" eaLnBrk="1" latinLnBrk="0" hangingPunct="1">
        <a:defRPr sz="1950" kern="1200">
          <a:solidFill>
            <a:schemeClr val="tx1"/>
          </a:solidFill>
          <a:latin typeface="+mn-lt"/>
          <a:ea typeface="+mn-ea"/>
          <a:cs typeface="+mn-cs"/>
        </a:defRPr>
      </a:lvl7pPr>
      <a:lvl8pPr marL="3466995" algn="l" defTabSz="990571" rtl="0" eaLnBrk="1" latinLnBrk="0" hangingPunct="1">
        <a:defRPr sz="1950" kern="1200">
          <a:solidFill>
            <a:schemeClr val="tx1"/>
          </a:solidFill>
          <a:latin typeface="+mn-lt"/>
          <a:ea typeface="+mn-ea"/>
          <a:cs typeface="+mn-cs"/>
        </a:defRPr>
      </a:lvl8pPr>
      <a:lvl9pPr marL="3962281" algn="l" defTabSz="990571" rtl="0" eaLnBrk="1" latinLnBrk="0" hangingPunct="1">
        <a:defRPr sz="19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474" userDrawn="1">
          <p15:clr>
            <a:srgbClr val="A4A3A4"/>
          </p15:clr>
        </p15:guide>
        <p15:guide id="2" orient="horz" pos="2381" userDrawn="1">
          <p15:clr>
            <a:srgbClr val="A4A3A4"/>
          </p15:clr>
        </p15:guide>
        <p15:guide id="3" orient="horz" pos="4431" userDrawn="1">
          <p15:clr>
            <a:srgbClr val="A4A3A4"/>
          </p15:clr>
        </p15:guide>
        <p15:guide id="4" pos="273" userDrawn="1">
          <p15:clr>
            <a:srgbClr val="A4A3A4"/>
          </p15:clr>
        </p15:guide>
        <p15:guide id="5" pos="6461" userDrawn="1">
          <p15:clr>
            <a:srgbClr val="A4A3A4"/>
          </p15:clr>
        </p15:guide>
        <p15:guide id="6" orient="horz" pos="1180" userDrawn="1">
          <p15:clr>
            <a:srgbClr val="A4A3A4"/>
          </p15:clr>
        </p15:guide>
        <p15:guide id="7" orient="horz" pos="220" userDrawn="1">
          <p15:clr>
            <a:srgbClr val="A4A3A4"/>
          </p15:clr>
        </p15:guide>
        <p15:guide id="8" orient="horz" pos="4497" userDrawn="1">
          <p15:clr>
            <a:srgbClr val="A4A3A4"/>
          </p15:clr>
        </p15:guide>
        <p15:guide id="10" pos="4361" userDrawn="1">
          <p15:clr>
            <a:srgbClr val="A4A3A4"/>
          </p15:clr>
        </p15:guide>
        <p15:guide id="11" orient="horz" pos="260" userDrawn="1">
          <p15:clr>
            <a:srgbClr val="A4A3A4"/>
          </p15:clr>
        </p15:guide>
        <p15:guide id="12" pos="1210" userDrawn="1">
          <p15:clr>
            <a:srgbClr val="A4A3A4"/>
          </p15:clr>
        </p15:guide>
        <p15:guide id="13" pos="1323" userDrawn="1">
          <p15:clr>
            <a:srgbClr val="A4A3A4"/>
          </p15:clr>
        </p15:guide>
        <p15:guide id="14" pos="2260" userDrawn="1">
          <p15:clr>
            <a:srgbClr val="A4A3A4"/>
          </p15:clr>
        </p15:guide>
        <p15:guide id="15" pos="2373" userDrawn="1">
          <p15:clr>
            <a:srgbClr val="A4A3A4"/>
          </p15:clr>
        </p15:guide>
        <p15:guide id="16" pos="5410" userDrawn="1">
          <p15:clr>
            <a:srgbClr val="A4A3A4"/>
          </p15:clr>
        </p15:guide>
        <p15:guide id="17" pos="3306" userDrawn="1">
          <p15:clr>
            <a:srgbClr val="A4A3A4"/>
          </p15:clr>
        </p15:guide>
        <p15:guide id="18" pos="3424" userDrawn="1">
          <p15:clr>
            <a:srgbClr val="A4A3A4"/>
          </p15:clr>
        </p15:guide>
        <p15:guide id="19" pos="3368" userDrawn="1">
          <p15:clr>
            <a:srgbClr val="A4A3A4"/>
          </p15:clr>
        </p15:guide>
        <p15:guide id="20" pos="5525" userDrawn="1">
          <p15:clr>
            <a:srgbClr val="A4A3A4"/>
          </p15:clr>
        </p15:guide>
        <p15:guide id="22" orient="horz" pos="706" userDrawn="1">
          <p15:clr>
            <a:srgbClr val="A4A3A4"/>
          </p15:clr>
        </p15:guide>
        <p15:guide id="23" orient="horz" pos="378" userDrawn="1">
          <p15:clr>
            <a:srgbClr val="A4A3A4"/>
          </p15:clr>
        </p15:guide>
        <p15:guide id="24" orient="horz" pos="612" userDrawn="1">
          <p15:clr>
            <a:srgbClr val="A4A3A4"/>
          </p15:clr>
        </p15:guide>
        <p15:guide id="25" orient="horz" pos="492" userDrawn="1">
          <p15:clr>
            <a:srgbClr val="A4A3A4"/>
          </p15:clr>
        </p15:guide>
        <p15:guide id="26" orient="horz" pos="4558"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customXml" Target="../../customXml/item46.xml"/><Relationship Id="rId1" Type="http://schemas.openxmlformats.org/officeDocument/2006/relationships/customXml" Target="../../customXml/item33.xml"/><Relationship Id="rId6" Type="http://schemas.openxmlformats.org/officeDocument/2006/relationships/image" Target="../media/image6.png"/><Relationship Id="rId5" Type="http://schemas.openxmlformats.org/officeDocument/2006/relationships/notesSlide" Target="../notesSlides/notesSlide1.xml"/><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1"/>
          </p:nvPr>
        </p:nvPicPr>
        <p:blipFill>
          <a:blip r:embed="rId6">
            <a:extLst>
              <a:ext uri="{28A0092B-C50C-407E-A947-70E740481C1C}">
                <a14:useLocalDpi xmlns:a14="http://schemas.microsoft.com/office/drawing/2010/main" val="0"/>
              </a:ext>
            </a:extLst>
          </a:blip>
          <a:srcRect l="8806" r="8806"/>
          <a:stretch>
            <a:fillRect/>
          </a:stretch>
        </p:blipFill>
        <p:spPr/>
      </p:pic>
      <p:sp>
        <p:nvSpPr>
          <p:cNvPr id="4" name="Subtitle 3"/>
          <p:cNvSpPr>
            <a:spLocks noGrp="1"/>
          </p:cNvSpPr>
          <p:nvPr>
            <p:ph type="subTitle" idx="1"/>
          </p:nvPr>
        </p:nvSpPr>
        <p:spPr>
          <a:xfrm>
            <a:off x="448300" y="6449942"/>
            <a:ext cx="6445660" cy="557380"/>
          </a:xfrm>
        </p:spPr>
        <p:txBody>
          <a:bodyPr/>
          <a:lstStyle/>
          <a:p>
            <a:pPr>
              <a:lnSpc>
                <a:spcPts val="2100"/>
              </a:lnSpc>
            </a:pPr>
            <a:r>
              <a:rPr lang="en-US" sz="2800" dirty="0" smtClean="0"/>
              <a:t>Choosing a neighborhood in Moscow</a:t>
            </a:r>
            <a:endParaRPr lang="en-US" sz="2800" dirty="0"/>
          </a:p>
          <a:p>
            <a:pPr lvl="1">
              <a:lnSpc>
                <a:spcPts val="2100"/>
              </a:lnSpc>
            </a:pPr>
            <a:r>
              <a:rPr lang="en-US" sz="2800" dirty="0" smtClean="0"/>
              <a:t>Clustering neighborhoods based on price and similarity</a:t>
            </a:r>
            <a:endParaRPr lang="en-US" sz="2800" dirty="0"/>
          </a:p>
        </p:txBody>
      </p:sp>
      <p:sp>
        <p:nvSpPr>
          <p:cNvPr id="5" name="Text Placeholder 4"/>
          <p:cNvSpPr>
            <a:spLocks noGrp="1"/>
          </p:cNvSpPr>
          <p:nvPr>
            <p:ph type="body" sz="quarter" idx="10"/>
          </p:nvPr>
        </p:nvSpPr>
        <p:spPr>
          <a:xfrm>
            <a:off x="448296" y="7020409"/>
            <a:ext cx="6445661" cy="328986"/>
          </a:xfrm>
        </p:spPr>
        <p:txBody>
          <a:bodyPr>
            <a:normAutofit/>
          </a:bodyPr>
          <a:lstStyle/>
          <a:p>
            <a:r>
              <a:rPr lang="en-US" sz="1100" noProof="0" dirty="0" smtClean="0"/>
              <a:t>Lidia Shilovich, May 2020</a:t>
            </a:r>
            <a:endParaRPr lang="en-US" sz="1100" noProof="0" dirty="0"/>
          </a:p>
        </p:txBody>
      </p:sp>
    </p:spTree>
    <p:custDataLst>
      <p:custData r:id="rId1"/>
      <p:custData r:id="rId2"/>
      <p:tags r:id="rId3"/>
    </p:custDataLst>
    <p:extLst>
      <p:ext uri="{BB962C8B-B14F-4D97-AF65-F5344CB8AC3E}">
        <p14:creationId xmlns:p14="http://schemas.microsoft.com/office/powerpoint/2010/main" val="386161742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Pre-selection of neighborhoods in Moscow based on price</a:t>
            </a:r>
            <a:endParaRPr lang="en-US" sz="2800" dirty="0"/>
          </a:p>
        </p:txBody>
      </p:sp>
      <p:sp>
        <p:nvSpPr>
          <p:cNvPr id="4" name="Content Placeholder 3"/>
          <p:cNvSpPr>
            <a:spLocks noGrp="1"/>
          </p:cNvSpPr>
          <p:nvPr>
            <p:ph sz="quarter" idx="10"/>
          </p:nvPr>
        </p:nvSpPr>
        <p:spPr>
          <a:xfrm>
            <a:off x="433388" y="1767155"/>
            <a:ext cx="3553734" cy="4743531"/>
          </a:xfrm>
        </p:spPr>
        <p:txBody>
          <a:bodyPr/>
          <a:lstStyle/>
          <a:p>
            <a:r>
              <a:rPr lang="en-US" sz="2000" dirty="0" smtClean="0"/>
              <a:t>Our initial neighborhood is </a:t>
            </a:r>
            <a:r>
              <a:rPr lang="ru-RU" sz="2000" dirty="0" smtClean="0"/>
              <a:t>Щукино, </a:t>
            </a:r>
            <a:r>
              <a:rPr lang="en-US" sz="2000" dirty="0" smtClean="0"/>
              <a:t>located to the North-West of Moscow.</a:t>
            </a:r>
          </a:p>
          <a:p>
            <a:endParaRPr lang="en-US" sz="2000" dirty="0"/>
          </a:p>
          <a:p>
            <a:r>
              <a:rPr lang="en-US" sz="2000" dirty="0" smtClean="0"/>
              <a:t>Price clustering excluded neighborhoods, that were too expensive and I manually excluded boroughs, that are too far from the place, where I live. </a:t>
            </a:r>
            <a:endParaRPr lang="en-US" sz="2000" dirty="0"/>
          </a:p>
        </p:txBody>
      </p:sp>
      <p:sp>
        <p:nvSpPr>
          <p:cNvPr id="6" name="TextBox 5"/>
          <p:cNvSpPr txBox="1"/>
          <p:nvPr/>
        </p:nvSpPr>
        <p:spPr>
          <a:xfrm>
            <a:off x="4810781" y="1469204"/>
            <a:ext cx="5446057" cy="297951"/>
          </a:xfrm>
          <a:prstGeom prst="rect">
            <a:avLst/>
          </a:prstGeom>
        </p:spPr>
        <p:txBody>
          <a:bodyPr vert="horz" wrap="square" lIns="0" tIns="0" rIns="0" bIns="0" rtlCol="0">
            <a:noAutofit/>
          </a:bodyPr>
          <a:lstStyle/>
          <a:p>
            <a:r>
              <a:rPr lang="en-US" b="1" dirty="0" smtClean="0">
                <a:latin typeface="Calibri Light" panose="020F0302020204030204" pitchFamily="34" charset="0"/>
                <a:cs typeface="Calibri Light" panose="020F0302020204030204" pitchFamily="34" charset="0"/>
              </a:rPr>
              <a:t>Database of neighborhoods after price clustering</a:t>
            </a:r>
            <a:endParaRPr lang="en-US" b="1" dirty="0">
              <a:latin typeface="Calibri Light" panose="020F0302020204030204" pitchFamily="34" charset="0"/>
              <a:cs typeface="Calibri Light" panose="020F0302020204030204" pitchFamily="34" charset="0"/>
            </a:endParaRPr>
          </a:p>
        </p:txBody>
      </p:sp>
      <p:pic>
        <p:nvPicPr>
          <p:cNvPr id="9" name="Picture Placeholder 6"/>
          <p:cNvPicPr>
            <a:picLocks noChangeAspect="1"/>
          </p:cNvPicPr>
          <p:nvPr/>
        </p:nvPicPr>
        <p:blipFill rotWithShape="1">
          <a:blip r:embed="rId2"/>
          <a:srcRect l="37183" t="31728" r="20245" b="5614"/>
          <a:stretch/>
        </p:blipFill>
        <p:spPr>
          <a:xfrm>
            <a:off x="4388100" y="1767155"/>
            <a:ext cx="5868738" cy="4859677"/>
          </a:xfrm>
          <a:prstGeom prst="rect">
            <a:avLst/>
          </a:prstGeom>
        </p:spPr>
      </p:pic>
    </p:spTree>
    <p:extLst>
      <p:ext uri="{BB962C8B-B14F-4D97-AF65-F5344CB8AC3E}">
        <p14:creationId xmlns:p14="http://schemas.microsoft.com/office/powerpoint/2010/main" val="22034440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Results of clustering based on Foursquare data</a:t>
            </a:r>
            <a:endParaRPr lang="en-US" sz="2800" dirty="0"/>
          </a:p>
        </p:txBody>
      </p:sp>
      <p:pic>
        <p:nvPicPr>
          <p:cNvPr id="5" name="Picture 4"/>
          <p:cNvPicPr>
            <a:picLocks noChangeAspect="1"/>
          </p:cNvPicPr>
          <p:nvPr/>
        </p:nvPicPr>
        <p:blipFill rotWithShape="1">
          <a:blip r:embed="rId2"/>
          <a:srcRect l="62087" t="41950" r="14440" b="32631"/>
          <a:stretch/>
        </p:blipFill>
        <p:spPr>
          <a:xfrm>
            <a:off x="2751376" y="2148840"/>
            <a:ext cx="7505462" cy="4571999"/>
          </a:xfrm>
          <a:prstGeom prst="rect">
            <a:avLst/>
          </a:prstGeom>
        </p:spPr>
      </p:pic>
      <p:sp>
        <p:nvSpPr>
          <p:cNvPr id="6" name="Content Placeholder 3"/>
          <p:cNvSpPr>
            <a:spLocks noGrp="1"/>
          </p:cNvSpPr>
          <p:nvPr>
            <p:ph sz="quarter" idx="10"/>
          </p:nvPr>
        </p:nvSpPr>
        <p:spPr>
          <a:xfrm>
            <a:off x="433388" y="1602563"/>
            <a:ext cx="9823450" cy="729157"/>
          </a:xfrm>
        </p:spPr>
        <p:txBody>
          <a:bodyPr/>
          <a:lstStyle/>
          <a:p>
            <a:r>
              <a:rPr lang="en-US" sz="2000" dirty="0" smtClean="0"/>
              <a:t>The neighborhoods marked as red are similar to out initial neighborhood.</a:t>
            </a:r>
            <a:endParaRPr lang="en-US" sz="2000" dirty="0"/>
          </a:p>
        </p:txBody>
      </p:sp>
    </p:spTree>
    <p:extLst>
      <p:ext uri="{BB962C8B-B14F-4D97-AF65-F5344CB8AC3E}">
        <p14:creationId xmlns:p14="http://schemas.microsoft.com/office/powerpoint/2010/main" val="167092927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785725581995398"/>
</p:tagLst>
</file>

<file path=ppt/theme/theme1.xml><?xml version="1.0" encoding="utf-8"?>
<a:theme xmlns:a="http://schemas.openxmlformats.org/drawingml/2006/main" name="2 Slides">
  <a:themeElements>
    <a:clrScheme name="Deloitte 2020">
      <a:dk1>
        <a:sysClr val="windowText" lastClr="000000"/>
      </a:dk1>
      <a:lt1>
        <a:sysClr val="window" lastClr="FFFFFF"/>
      </a:lt1>
      <a:dk2>
        <a:srgbClr val="D0D0CE"/>
      </a:dk2>
      <a:lt2>
        <a:srgbClr val="53565A"/>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9050" algn="ctr">
          <a:noFill/>
          <a:miter lim="800000"/>
          <a:headEnd/>
          <a:tailEn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lgn="ct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oAutofit/>
      </a:bodyPr>
      <a:lstStyle>
        <a:defPPr>
          <a:defRPr dirty="0" err="1"/>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 print.potx" id="{0C6F857A-4970-4924-9332-E2FC911B1462}" vid="{F6ED8B43-ABC9-4B16-AC9D-B978E763B8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TemplafySlideFormConfiguration><![CDATA[{"formFields":[],"formDataEntries":[]}]]></TemplafySlideFormConfiguration>
</file>

<file path=customXml/item11.xml><?xml version="1.0" encoding="utf-8"?>
<TemplafySlideTemplateConfiguration><![CDATA[{"elementsMetadata":[],"enableDocumentContentUpdater":true,"documentContentValidatorConfiguration":{"enableDocumentContentValidator":false,"documentContentValidatorVersion":0},"slideId":"636834118188571572","version":"1.3"}]]></TemplafySlideTemplateConfiguration>
</file>

<file path=customXml/item12.xml><?xml version="1.0" encoding="utf-8"?>
<TemplafySlideTemplateConfiguration><![CDATA[{"elementsMetadata":[],"enableDocumentContentUpdater":true,"documentContentValidatorConfiguration":{"enableDocumentContentValidator":false,"documentContentValidatorVersion":0},"slideId":"636834118191696621","version":"1.3"}]]></TemplafySlideTemplateConfiguration>
</file>

<file path=customXml/item13.xml><?xml version="1.0" encoding="utf-8"?>
<TemplafySlideTemplateConfiguration><![CDATA[{"elementsMetadata":[],"enableDocumentContentUpdater":true,"documentContentValidatorConfiguration":{"enableDocumentContentValidator":false,"documentContentValidatorVersion":0},"slideId":"636834118187165312","version":"1.3"}]]></TemplafySlideTemplateConfiguration>
</file>

<file path=customXml/item14.xml><?xml version="1.0" encoding="utf-8"?>
<TemplafySlideTemplateConfiguration><![CDATA[{"elementsMetadata":[],"enableDocumentContentUpdater":true,"documentContentValidatorConfiguration":{"enableDocumentContentValidator":false,"documentContentValidatorVersion":0},"slideId":"636834118188737339","version":"1.3"}]]></TemplafySlideTemplateConfiguration>
</file>

<file path=customXml/item15.xml><?xml version="1.0" encoding="utf-8"?>
<ct:contentTypeSchema xmlns:ct="http://schemas.microsoft.com/office/2006/metadata/contentType" xmlns:ma="http://schemas.microsoft.com/office/2006/metadata/properties/metaAttributes" ct:_="" ma:_="" ma:contentTypeName="Document" ma:contentTypeID="0x010100DE16A684F50F9644ADA7186C7FA154E4" ma:contentTypeVersion="10" ma:contentTypeDescription="Create a new document." ma:contentTypeScope="" ma:versionID="cc57d18187ecb1871b96a5db83a1d82f">
  <xsd:schema xmlns:xsd="http://www.w3.org/2001/XMLSchema" xmlns:xs="http://www.w3.org/2001/XMLSchema" xmlns:p="http://schemas.microsoft.com/office/2006/metadata/properties" xmlns:ns2="adc6f7d2-2fd4-4c58-add3-50ea831b733c" xmlns:ns3="fe0e463f-46c1-4b5a-aeae-2e65b5901510" targetNamespace="http://schemas.microsoft.com/office/2006/metadata/properties" ma:root="true" ma:fieldsID="12f7fadcf5bd79961bd936c55ac87730" ns2:_="" ns3:_="">
    <xsd:import namespace="adc6f7d2-2fd4-4c58-add3-50ea831b733c"/>
    <xsd:import namespace="fe0e463f-46c1-4b5a-aeae-2e65b590151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c6f7d2-2fd4-4c58-add3-50ea831b733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e0e463f-46c1-4b5a-aeae-2e65b590151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6.xml><?xml version="1.0" encoding="utf-8"?>
<TemplafySlideFormConfiguration><![CDATA[{"formFields":[],"formDataEntries":[]}]]></TemplafySlideFormConfiguration>
</file>

<file path=customXml/item17.xml><?xml version="1.0" encoding="utf-8"?>
<TemplafySlideTemplateConfiguration><![CDATA[{"elementsMetadata":[],"enableDocumentContentUpdater":true,"documentContentValidatorConfiguration":{"enableDocumentContentValidator":false,"documentContentValidatorVersion":0},"slideId":"636834118189041699","version":"1.3"}]]></TemplafySlideTemplateConfiguration>
</file>

<file path=customXml/item18.xml><?xml version="1.0" encoding="utf-8"?>
<TemplafySlideFormConfiguration><![CDATA[{"formFields":[],"formDataEntries":[]}]]></TemplafySlideFormConfiguration>
</file>

<file path=customXml/item19.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20.xml><?xml version="1.0" encoding="utf-8"?>
<TemplafySlideTemplateConfiguration><![CDATA[{"elementsMetadata":[],"enableDocumentContentUpdater":true,"documentContentValidatorConfiguration":{"enableDocumentContentValidator":false,"documentContentValidatorVersion":0},"slideId":"636834118185290258","version":"1.3"}]]></TemplafySlideTemplateConfiguration>
</file>

<file path=customXml/item21.xml><?xml version="1.0" encoding="utf-8"?>
<TemplafySlideTemplateConfiguration><![CDATA[{"elementsMetadata":[],"enableDocumentContentUpdater":true,"documentContentValidatorConfiguration":{"enableDocumentContentValidator":false,"documentContentValidatorVersion":0},"slideId":"636834118185134014","version":"1.3"}]]></TemplafySlideTemplateConfiguration>
</file>

<file path=customXml/item22.xml><?xml version="1.0" encoding="utf-8"?>
<TemplafySlideTemplateConfiguration><![CDATA[{"elementsMetadata":[],"enableDocumentContentUpdater":true,"documentContentValidatorConfiguration":{"enableDocumentContentValidator":false,"documentContentValidatorVersion":0},"slideId":"636834118187165326","version":"1.3"}]]></TemplafySlideTemplateConfiguration>
</file>

<file path=customXml/item23.xml><?xml version="1.0" encoding="utf-8"?>
<TemplafySlideTemplateConfiguration><![CDATA[{"elementsMetadata":[],"enableDocumentContentUpdater":true,"documentContentValidatorConfiguration":{"enableDocumentContentValidator":false,"documentContentValidatorVersion":0},"slideId":"636834118187323485","version":"1.3"}]]></TemplafySlideTemplateConfiguration>
</file>

<file path=customXml/item24.xml><?xml version="1.0" encoding="utf-8"?>
<TemplafySlideFormConfiguration><![CDATA[{"formFields":[],"formDataEntries":[]}]]></TemplafySlideFormConfiguration>
</file>

<file path=customXml/item25.xml><?xml version="1.0" encoding="utf-8"?>
<TemplafySlideFormConfiguration><![CDATA[{"formFields":[],"formDataEntries":[]}]]></TemplafySlideFormConfiguration>
</file>

<file path=customXml/item26.xml><?xml version="1.0" encoding="utf-8"?>
<TemplafySlideFormConfiguration><![CDATA[{"formFields":[],"formDataEntries":[]}]]></TemplafySlideFormConfiguration>
</file>

<file path=customXml/item27.xml><?xml version="1.0" encoding="utf-8"?>
<TemplafySlideTemplateConfiguration><![CDATA[{"elementsMetadata":[],"enableDocumentContentUpdater":true,"documentContentValidatorConfiguration":{"enableDocumentContentValidator":false,"documentContentValidatorVersion":0},"slideId":"636834118185789018","version":"1.3"}]]></TemplafySlideTemplateConfiguration>
</file>

<file path=customXml/item28.xml><?xml version="1.0" encoding="utf-8"?>
<TemplafySlideTemplateConfiguration><![CDATA[{"elementsMetadata":[],"enableDocumentContentUpdater":true,"documentContentValidatorConfiguration":{"enableDocumentContentValidator":false,"documentContentValidatorVersion":0},"slideId":"636834118187323486","version":"1.3"}]]></TemplafySlideTemplateConfiguration>
</file>

<file path=customXml/item29.xml><?xml version="1.0" encoding="utf-8"?>
<TemplafySlideFormConfiguration><![CDATA[{"formFields":[],"formDataEntries":[]}]]></TemplafySlideFormConfiguration>
</file>

<file path=customXml/item3.xml><?xml version="1.0" encoding="utf-8"?>
<TemplafySlideTemplateConfiguration><![CDATA[{"elementsMetadata":[],"enableDocumentContentUpdater":true,"documentContentValidatorConfiguration":{"enableDocumentContentValidator":false,"documentContentValidatorVersion":0},"slideId":"636834118185616151","version":"1.3"}]]></TemplafySlideTemplateConfiguration>
</file>

<file path=customXml/item30.xml><?xml version="1.0" encoding="utf-8"?>
<TemplafySlideTemplateConfiguration><![CDATA[{"elementsMetadata":[],"enableDocumentContentUpdater":true,"documentContentValidatorConfiguration":{"enableDocumentContentValidator":false,"documentContentValidatorVersion":0},"slideId":"636834118184665812","version":"1.3"}]]></TemplafySlideTemplateConfiguration>
</file>

<file path=customXml/item31.xml><?xml version="1.0" encoding="utf-8"?>
<TemplafySlideTemplateConfiguration><![CDATA[{"elementsMetadata":[],"enableDocumentContentUpdater":true,"documentContentValidatorConfiguration":{"enableDocumentContentValidator":false,"documentContentValidatorVersion":0},"slideId":"636834118188737340","version":"1.3"}]]></TemplafySlideTemplateConfiguration>
</file>

<file path=customXml/item32.xml><?xml version="1.0" encoding="utf-8"?>
<TemplafySlideTemplateConfiguration><![CDATA[{"elementsMetadata":[],"enableDocumentContentUpdater":true,"documentContentValidatorConfiguration":{"enableDocumentContentValidator":false,"documentContentValidatorVersion":0},"slideId":"636834118187165291","version":"1.3"}]]></TemplafySlideTemplateConfiguration>
</file>

<file path=customXml/item33.xml><?xml version="1.0" encoding="utf-8"?>
<TemplafySlideTemplateConfiguration><![CDATA[{"documentContentValidatorConfiguration":{"enableDocumentContentValidator":false,"documentContentValidatorVersion":0},"elementsMetadata":[],"slideId":"637238330448240785","enableDocumentContentUpdater":true,"version":"1.3"}]]></TemplafySlideTemplateConfiguration>
</file>

<file path=customXml/item34.xml><?xml version="1.0" encoding="utf-8"?>
<TemplafySlideTemplateConfiguration><![CDATA[{"elementsMetadata":[],"enableDocumentContentUpdater":true,"documentContentValidatorConfiguration":{"enableDocumentContentValidator":false,"documentContentValidatorVersion":0},"slideId":"636834118185788985","version":"1.3"}]]></TemplafySlideTemplateConfiguration>
</file>

<file path=customXml/item35.xml><?xml version="1.0" encoding="utf-8"?>
<TemplafySlideTemplateConfiguration><![CDATA[{"elementsMetadata":[],"enableDocumentContentUpdater":true,"documentContentValidatorConfiguration":{"enableDocumentContentValidator":false,"documentContentValidatorVersion":0},"slideId":"636834118185616115","version":"1.3"}]]></TemplafySlideTemplateConfiguration>
</file>

<file path=customXml/item36.xml><?xml version="1.0" encoding="utf-8"?>
<TemplafySlideFormConfiguration><![CDATA[{"formFields":[],"formDataEntries":[]}]]></TemplafySlideFormConfiguration>
</file>

<file path=customXml/item37.xml><?xml version="1.0" encoding="utf-8"?>
<TemplafySlideTemplateConfiguration><![CDATA[{"elementsMetadata":[],"enableDocumentContentUpdater":true,"documentContentValidatorConfiguration":{"enableDocumentContentValidator":false,"documentContentValidatorVersion":0},"slideId":"636834118184821540","version":"1.3"}]]></TemplafySlideTemplateConfiguration>
</file>

<file path=customXml/item38.xml><?xml version="1.0" encoding="utf-8"?>
<TemplafySlideTemplateConfiguration><![CDATA[{"elementsMetadata":[],"enableDocumentContentUpdater":true,"documentContentValidatorConfiguration":{"enableDocumentContentValidator":false,"documentContentValidatorVersion":0},"slideId":"636834118191540390","version":"1.3"}]]></TemplafySlideTemplateConfiguration>
</file>

<file path=customXml/item39.xml><?xml version="1.0" encoding="utf-8"?>
<TemplafySlideFormConfiguration><![CDATA[{"formFields":[],"formDataEntries":[]}]]></TemplafySlideFormConfiguration>
</file>

<file path=customXml/item4.xml><?xml version="1.0" encoding="utf-8"?>
<TemplafySlideFormConfiguration><![CDATA[{"formFields":[],"formDataEntries":[]}]]></TemplafySlideFormConfiguration>
</file>

<file path=customXml/item40.xml><?xml version="1.0" encoding="utf-8"?>
<TemplafySlideTemplateConfiguration><![CDATA[{"elementsMetadata":[],"enableDocumentContentUpdater":true,"documentContentValidatorConfiguration":{"enableDocumentContentValidator":false,"documentContentValidatorVersion":0},"slideId":"636834118185616150","version":"1.3"}]]></TemplafySlideTemplateConfiguration>
</file>

<file path=customXml/item41.xml><?xml version="1.0" encoding="utf-8"?>
<TemplafySlideFormConfiguration><![CDATA[{"formFields":[],"formDataEntries":[]}]]></TemplafySlideFormConfiguration>
</file>

<file path=customXml/item42.xml><?xml version="1.0" encoding="utf-8"?>
<TemplafySlideTemplateConfiguration><![CDATA[{"documentContentValidatorConfiguration":{"enableDocumentContentValidator":false,"documentContentValidatorVersion":0},"elementsMetadata":[],"slideId":"637213190279166647","enableDocumentContentUpdater":true,"version":"1.3"}]]></TemplafySlideTemplateConfiguration>
</file>

<file path=customXml/item43.xml><?xml version="1.0" encoding="utf-8"?>
<TemplafySlideFormConfiguration><![CDATA[{"formFields":[],"formDataEntries":[]}]]></TemplafySlideFormConfiguration>
</file>

<file path=customXml/item44.xml><?xml version="1.0" encoding="utf-8"?>
<TemplafySlideFormConfiguration><![CDATA[{"formFields":[],"formDataEntries":[]}]]></TemplafySlideFormConfiguration>
</file>

<file path=customXml/item45.xml><?xml version="1.0" encoding="utf-8"?>
<TemplafySlideTemplateConfiguration><![CDATA[{"elementsMetadata":[],"enableDocumentContentUpdater":true,"documentContentValidatorConfiguration":{"enableDocumentContentValidator":false,"documentContentValidatorVersion":0},"slideId":"636834118191696622","version":"1.3"}]]></TemplafySlideTemplateConfiguration>
</file>

<file path=customXml/item46.xml><?xml version="1.0" encoding="utf-8"?>
<TemplafySlideFormConfiguration><![CDATA[{"formFields":[],"formDataEntries":[]}]]></TemplafySlideFormConfiguration>
</file>

<file path=customXml/item47.xml><?xml version="1.0" encoding="utf-8"?>
<TemplafySlideTemplateConfiguration><![CDATA[{"elementsMetadata":[],"enableDocumentContentUpdater":true,"documentContentValidatorConfiguration":{"enableDocumentContentValidator":false,"documentContentValidatorVersion":0},"slideId":"636834118189041698","version":"1.3"}]]></TemplafySlideTemplateConfiguration>
</file>

<file path=customXml/item48.xml><?xml version="1.0" encoding="utf-8"?>
<TemplafySlideTemplateConfiguration><![CDATA[{"elementsMetadata":[],"enableDocumentContentUpdater":true,"documentContentValidatorConfiguration":{"enableDocumentContentValidator":false,"documentContentValidatorVersion":0},"slideId":"636834118191696623","version":"1.3"}]]></TemplafySlideTemplateConfiguration>
</file>

<file path=customXml/item49.xml><?xml version="1.0" encoding="utf-8"?>
<TemplafySlideTemplateConfiguration><![CDATA[{"elementsMetadata":[],"enableDocumentContentUpdater":true,"documentContentValidatorConfiguration":{"enableDocumentContentValidator":false,"documentContentValidatorVersion":0},"slideId":"636834118187323466","version":"1.3"}]]></TemplafySlideTemplateConfiguration>
</file>

<file path=customXml/item5.xml><?xml version="1.0" encoding="utf-8"?>
<TemplafySlideFormConfiguration><![CDATA[{"formFields":[],"formDataEntries":[]}]]></TemplafySlideFormConfiguration>
</file>

<file path=customXml/item50.xml><?xml version="1.0" encoding="utf-8"?>
<TemplafySlideTemplateConfiguration><![CDATA[{"elementsMetadata":[],"enableDocumentContentUpdater":true,"documentContentValidatorConfiguration":{"enableDocumentContentValidator":false,"documentContentValidatorVersion":0},"slideId":"636834118185788967","version":"1.3"}]]></TemplafySlideTemplateConfiguration>
</file>

<file path=customXml/item51.xml><?xml version="1.0" encoding="utf-8"?>
<p:properties xmlns:p="http://schemas.microsoft.com/office/2006/metadata/properties" xmlns:xsi="http://www.w3.org/2001/XMLSchema-instance" xmlns:pc="http://schemas.microsoft.com/office/infopath/2007/PartnerControls">
  <documentManagement/>
</p:properties>
</file>

<file path=customXml/item52.xml><?xml version="1.0" encoding="utf-8"?>
<TemplafySlideFormConfiguration><![CDATA[{"formFields":[],"formDataEntries":[]}]]></TemplafySlideFormConfiguration>
</file>

<file path=customXml/item53.xml><?xml version="1.0" encoding="utf-8"?>
<TemplafySlideTemplateConfiguration><![CDATA[{"elementsMetadata":[],"enableDocumentContentUpdater":true,"documentContentValidatorConfiguration":{"enableDocumentContentValidator":false,"documentContentValidatorVersion":0},"slideId":"636834118185616140","version":"1.3"}]]></TemplafySlideTemplateConfiguration>
</file>

<file path=customXml/item54.xml><?xml version="1.0" encoding="utf-8"?>
<TemplafySlideFormConfiguration><![CDATA[{"formFields":[],"formDataEntries":[]}]]></TemplafySlideFormConfiguration>
</file>

<file path=customXml/item55.xml><?xml version="1.0" encoding="utf-8"?>
<TemplafySlideFormConfiguration><![CDATA[{"formFields":[],"formDataEntries":[]}]]></TemplafySlideFormConfiguration>
</file>

<file path=customXml/item56.xml><?xml version="1.0" encoding="utf-8"?>
<TemplafySlideFormConfiguration><![CDATA[{"formFields":[],"formDataEntries":[]}]]></TemplafySlideFormConfiguration>
</file>

<file path=customXml/item57.xml><?xml version="1.0" encoding="utf-8"?>
<TemplafyTemplateConfiguration><![CDATA[{"elementsMetadata":[{"type":"shape","id":"ca7bfe8c-4c03-4011-953d-b5e2a940bf79","elementConfiguration":{"binding":"UserProfile.Language.Copyright","disableUpdates":false,"type":"text"}},{"type":"shape","id":"b8b4cd6f-f804-42c3-944e-7194b5f8d4f5","elementConfiguration":{"inheritDimensions":"inheritNone","width":"","height":"{{UserProfile.Logo.PpLogoHeight}}","binding":"UserProfile.Logo.LogoName","disableUpdates":false,"type":"image"}},{"type":"shape","id":"529e5496-70b3-40c5-bbfb-6a3e759d8523","elementConfiguration":{"inheritDimensions":"inheritNone","height":"{{UserProfile.Serviceline.PpServicelineHeight}}","binding":"UserProfile.Serviceline.LogoBlack","disableUpdates":false,"type":"image"}},{"type":"shape","id":"0241b1bb-495e-433d-b58c-0cb20f57127b","elementConfiguration":{"inheritDimensions":"inheritNone","width":"","height":"{{UserProfile.Logo.PpLogoHeight}}","binding":"UserProfile.Logo.LogoNameWhite","disableUpdates":false,"type":"image"}},{"type":"shape","id":"b01ff55f-990c-4ffe-aeaa-bdd93b74e89c","elementConfiguration":{"binding":"UserProfile.Language.Copyright","disableUpdates":false,"type":"text"}},{"type":"shape","id":"4b402f2a-e736-44b8-8a33-3483aa550243","elementConfiguration":{"inheritDimensions":"inheritNone","width":"","height":"{{UserProfile.Logo.PpLogoHeight}}","binding":"UserProfile.Logo.LogoNameWhite","disableUpdates":false,"type":"image"}},{"type":"shape","id":"9322c123-a2fc-4273-9601-ea72580fd12c","elementConfiguration":{"inheritDimensions":"inheritNone","height":"{{UserProfile.Serviceline.PpServicelineHeight}}","binding":"UserProfile.Serviceline.LogoWhite","disableUpdates":false,"type":"image"}},{"type":"shape","id":"d4e79133-6f77-4fbc-b518-0419b0ca4a6f","elementConfiguration":{"binding":"UserProfile.Language.PpAddress","disableUpdates":false,"type":"text"}},{"type":"shape","id":"65984bfe-947f-46eb-be3f-f79fccde710d","elementConfiguration":{"inheritDimensions":"inheritNone","width":"","height":"{{UserProfile.Logo.PpLogoHeight}}","binding":"UserProfile.Logo.LogoName","disableUpdates":false,"type":"image"}},{"type":"shape","id":"87ee2db1-f96e-4a7f-8a3a-454f58c43993","elementConfiguration":{"binding":"UserProfile.Language.Copyright","disableUpdates":false,"type":"text"}},{"type":"shape","id":"ce8abb32-b933-4802-a4e0-d7443fee8e96","elementConfiguration":{"binding":"UserProfile.LegalEntity.AllDisclaimer","disableUpdates":false,"type":"text"}},{"type":"shape","id":"82c8a9c7-c216-491a-aa55-55d858e1993b","elementConfiguration":{"inheritDimensions":"inheritNone","width":"","height":"{{UserProfile.Logo.PpLogoHeight}}","binding":"UserProfile.Logo.LogoName","disableUpdates":false,"type":"image"}},{"type":"shape","id":"91dcca48-237f-4104-9199-db7b5b6be09d","elementConfiguration":{"inheritDimensions":"inheritNone","width":"","height":"{{UserProfile.Logo.PpLogoHeight}}","binding":"UserProfile.Logo.LogoName","disableUpdates":false,"type":"image"}},{"type":"shape","id":"ab123ad4-a514-470b-8552-a74cd71ea418","elementConfiguration":{"binding":"UserProfile.Language.Copyright","disableUpdates":false,"type":"text"}}],"transformationConfigurations":[],"templateName":"Print A4","templateDescription":"","enableDocumentContentUpdater":true,"version":"1.3"}]]></TemplafyTemplateConfiguration>
</file>

<file path=customXml/item58.xml><?xml version="1.0" encoding="utf-8"?>
<TemplafySlideFormConfiguration><![CDATA[{"formFields":[],"formDataEntries":[]}]]></TemplafySlideFormConfiguration>
</file>

<file path=customXml/item59.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60.xml><?xml version="1.0" encoding="utf-8"?>
<TemplafySlideTemplateConfiguration><![CDATA[{"elementsMetadata":[],"enableDocumentContentUpdater":true,"documentContentValidatorConfiguration":{"enableDocumentContentValidator":false,"documentContentValidatorVersion":0},"slideId":"636834118187798284","version":"1.3"}]]></TemplafySlideTemplateConfiguration>
</file>

<file path=customXml/item61.xml><?xml version="1.0" encoding="utf-8"?>
<TemplafySlideFormConfiguration><![CDATA[{"formFields":[],"formDataEntries":[]}]]></TemplafySlideFormConfiguration>
</file>

<file path=customXml/item62.xml><?xml version="1.0" encoding="utf-8"?>
<TemplafySlideFormConfiguration><![CDATA[{"formFields":[],"formDataEntries":[]}]]></TemplafySlideFormConfiguration>
</file>

<file path=customXml/item63.xml><?xml version="1.0" encoding="utf-8"?>
<TemplafySlideFormConfiguration><![CDATA[{"formFields":[],"formDataEntries":[]}]]></TemplafySlideFormConfiguration>
</file>

<file path=customXml/item64.xml><?xml version="1.0" encoding="utf-8"?>
<TemplafySlideFormConfiguration><![CDATA[{"formFields":[],"formDataEntries":[]}]]></TemplafySlideFormConfiguration>
</file>

<file path=customXml/item65.xml><?xml version="1.0" encoding="utf-8"?>
<TemplafySlideTemplateConfiguration><![CDATA[{"documentContentValidatorConfiguration":{"enableDocumentContentValidator":false,"documentContentValidatorVersion":0},"elementsMetadata":[],"slideId":"637213190280260704","enableDocumentContentUpdater":true,"version":"1.3"}]]></TemplafySlideTemplateConfiguration>
</file>

<file path=customXml/item66.xml><?xml version="1.0" encoding="utf-8"?>
<TemplafySlideFormConfiguration><![CDATA[{"formFields":[],"formDataEntries":[]}]]></TemplafySlideFormConfiguration>
</file>

<file path=customXml/item67.xml><?xml version="1.0" encoding="utf-8"?>
<TemplafySlideFormConfiguration><![CDATA[{"formFields":[],"formDataEntries":[]}]]></TemplafySlideFormConfiguration>
</file>

<file path=customXml/item68.xml><?xml version="1.0" encoding="utf-8"?>
<TemplafyFormConfiguration><![CDATA[{"formFields":[],"formDataEntries":[]}]]></TemplafyFormConfiguration>
</file>

<file path=customXml/item69.xml><?xml version="1.0" encoding="utf-8"?>
<TemplafySlideFormConfiguration><![CDATA[{"formFields":[],"formDataEntries":[]}]]></TemplafySlideFormConfiguration>
</file>

<file path=customXml/item7.xml><?xml version="1.0" encoding="utf-8"?>
<TemplafySlideTemplateConfiguration><![CDATA[{"elementsMetadata":[],"enableDocumentContentUpdater":true,"documentContentValidatorConfiguration":{"enableDocumentContentValidator":false,"documentContentValidatorVersion":0},"slideId":"636834118187165327","version":"1.3"}]]></TemplafySlideTemplateConfiguration>
</file>

<file path=customXml/item8.xml><?xml version="1.0" encoding="utf-8"?>
<TemplafySlideTemplateConfiguration><![CDATA[{"elementsMetadata":[],"enableDocumentContentUpdater":true,"documentContentValidatorConfiguration":{"enableDocumentContentValidator":false,"documentContentValidatorVersion":0},"slideId":"636834118187637399","version":"1.3"}]]></TemplafySlideTemplate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8DA50A11-A089-4E19-8771-A75B394E9306}">
  <ds:schemaRefs>
    <ds:schemaRef ds:uri="http://schemas.microsoft.com/sharepoint/v3/contenttype/forms"/>
  </ds:schemaRefs>
</ds:datastoreItem>
</file>

<file path=customXml/itemProps10.xml><?xml version="1.0" encoding="utf-8"?>
<ds:datastoreItem xmlns:ds="http://schemas.openxmlformats.org/officeDocument/2006/customXml" ds:itemID="{FDD187B0-F939-4FEC-99BE-7013D78FB2AB}">
  <ds:schemaRefs/>
</ds:datastoreItem>
</file>

<file path=customXml/itemProps11.xml><?xml version="1.0" encoding="utf-8"?>
<ds:datastoreItem xmlns:ds="http://schemas.openxmlformats.org/officeDocument/2006/customXml" ds:itemID="{88F00222-7386-4501-A683-77B9EA79BC2E}">
  <ds:schemaRefs/>
</ds:datastoreItem>
</file>

<file path=customXml/itemProps12.xml><?xml version="1.0" encoding="utf-8"?>
<ds:datastoreItem xmlns:ds="http://schemas.openxmlformats.org/officeDocument/2006/customXml" ds:itemID="{7A26C288-A88A-4302-AAB9-9601302D52AC}">
  <ds:schemaRefs/>
</ds:datastoreItem>
</file>

<file path=customXml/itemProps13.xml><?xml version="1.0" encoding="utf-8"?>
<ds:datastoreItem xmlns:ds="http://schemas.openxmlformats.org/officeDocument/2006/customXml" ds:itemID="{9DCDC83D-0215-405F-9C82-9712E851D607}">
  <ds:schemaRefs/>
</ds:datastoreItem>
</file>

<file path=customXml/itemProps14.xml><?xml version="1.0" encoding="utf-8"?>
<ds:datastoreItem xmlns:ds="http://schemas.openxmlformats.org/officeDocument/2006/customXml" ds:itemID="{0F915D42-AB62-4423-BE7E-46694D04AF35}">
  <ds:schemaRefs/>
</ds:datastoreItem>
</file>

<file path=customXml/itemProps15.xml><?xml version="1.0" encoding="utf-8"?>
<ds:datastoreItem xmlns:ds="http://schemas.openxmlformats.org/officeDocument/2006/customXml" ds:itemID="{F8E30511-B6CB-4992-97F7-BD36DBB966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c6f7d2-2fd4-4c58-add3-50ea831b733c"/>
    <ds:schemaRef ds:uri="fe0e463f-46c1-4b5a-aeae-2e65b59015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6.xml><?xml version="1.0" encoding="utf-8"?>
<ds:datastoreItem xmlns:ds="http://schemas.openxmlformats.org/officeDocument/2006/customXml" ds:itemID="{F0AE3309-95A4-40D5-A114-B7DA920055A6}">
  <ds:schemaRefs/>
</ds:datastoreItem>
</file>

<file path=customXml/itemProps17.xml><?xml version="1.0" encoding="utf-8"?>
<ds:datastoreItem xmlns:ds="http://schemas.openxmlformats.org/officeDocument/2006/customXml" ds:itemID="{47FE430E-B1EE-4BFB-84CC-AFA516B7A538}">
  <ds:schemaRefs/>
</ds:datastoreItem>
</file>

<file path=customXml/itemProps18.xml><?xml version="1.0" encoding="utf-8"?>
<ds:datastoreItem xmlns:ds="http://schemas.openxmlformats.org/officeDocument/2006/customXml" ds:itemID="{8883B487-400B-4614-9396-7AF56E06D3FD}">
  <ds:schemaRefs/>
</ds:datastoreItem>
</file>

<file path=customXml/itemProps19.xml><?xml version="1.0" encoding="utf-8"?>
<ds:datastoreItem xmlns:ds="http://schemas.openxmlformats.org/officeDocument/2006/customXml" ds:itemID="{964B2DB0-5CB0-4C31-93F8-B6AF55D918B6}">
  <ds:schemaRefs/>
</ds:datastoreItem>
</file>

<file path=customXml/itemProps2.xml><?xml version="1.0" encoding="utf-8"?>
<ds:datastoreItem xmlns:ds="http://schemas.openxmlformats.org/officeDocument/2006/customXml" ds:itemID="{1956CCDB-F721-4737-8F45-A3DE4EC9C737}">
  <ds:schemaRefs/>
</ds:datastoreItem>
</file>

<file path=customXml/itemProps20.xml><?xml version="1.0" encoding="utf-8"?>
<ds:datastoreItem xmlns:ds="http://schemas.openxmlformats.org/officeDocument/2006/customXml" ds:itemID="{E3271A79-7833-4E51-93E5-51CD6A592056}">
  <ds:schemaRefs/>
</ds:datastoreItem>
</file>

<file path=customXml/itemProps21.xml><?xml version="1.0" encoding="utf-8"?>
<ds:datastoreItem xmlns:ds="http://schemas.openxmlformats.org/officeDocument/2006/customXml" ds:itemID="{4B92BBAC-909E-47DD-8309-5F65CA2E63D3}">
  <ds:schemaRefs/>
</ds:datastoreItem>
</file>

<file path=customXml/itemProps22.xml><?xml version="1.0" encoding="utf-8"?>
<ds:datastoreItem xmlns:ds="http://schemas.openxmlformats.org/officeDocument/2006/customXml" ds:itemID="{69023299-A7D6-4405-98F4-CD55334A2C00}">
  <ds:schemaRefs/>
</ds:datastoreItem>
</file>

<file path=customXml/itemProps23.xml><?xml version="1.0" encoding="utf-8"?>
<ds:datastoreItem xmlns:ds="http://schemas.openxmlformats.org/officeDocument/2006/customXml" ds:itemID="{53D1C0A7-4297-4C7D-B09B-B22F121E26D1}">
  <ds:schemaRefs/>
</ds:datastoreItem>
</file>

<file path=customXml/itemProps24.xml><?xml version="1.0" encoding="utf-8"?>
<ds:datastoreItem xmlns:ds="http://schemas.openxmlformats.org/officeDocument/2006/customXml" ds:itemID="{84868520-6938-4062-B4F8-A3075B89FB20}">
  <ds:schemaRefs/>
</ds:datastoreItem>
</file>

<file path=customXml/itemProps25.xml><?xml version="1.0" encoding="utf-8"?>
<ds:datastoreItem xmlns:ds="http://schemas.openxmlformats.org/officeDocument/2006/customXml" ds:itemID="{F8C51D65-1638-4B46-8FD2-F8A7F1725956}">
  <ds:schemaRefs/>
</ds:datastoreItem>
</file>

<file path=customXml/itemProps26.xml><?xml version="1.0" encoding="utf-8"?>
<ds:datastoreItem xmlns:ds="http://schemas.openxmlformats.org/officeDocument/2006/customXml" ds:itemID="{55D492D1-E69B-401E-A612-2CA5458E328D}">
  <ds:schemaRefs/>
</ds:datastoreItem>
</file>

<file path=customXml/itemProps27.xml><?xml version="1.0" encoding="utf-8"?>
<ds:datastoreItem xmlns:ds="http://schemas.openxmlformats.org/officeDocument/2006/customXml" ds:itemID="{279C26F6-B049-495A-B261-D94FF93D3A3E}">
  <ds:schemaRefs/>
</ds:datastoreItem>
</file>

<file path=customXml/itemProps28.xml><?xml version="1.0" encoding="utf-8"?>
<ds:datastoreItem xmlns:ds="http://schemas.openxmlformats.org/officeDocument/2006/customXml" ds:itemID="{89194772-00D3-4A12-95FE-AAB038EE5CAF}">
  <ds:schemaRefs/>
</ds:datastoreItem>
</file>

<file path=customXml/itemProps29.xml><?xml version="1.0" encoding="utf-8"?>
<ds:datastoreItem xmlns:ds="http://schemas.openxmlformats.org/officeDocument/2006/customXml" ds:itemID="{BB012F6E-35C0-4582-AD26-5BF79F35C2D2}">
  <ds:schemaRefs/>
</ds:datastoreItem>
</file>

<file path=customXml/itemProps3.xml><?xml version="1.0" encoding="utf-8"?>
<ds:datastoreItem xmlns:ds="http://schemas.openxmlformats.org/officeDocument/2006/customXml" ds:itemID="{BB8D6ABB-B4C0-48E7-94CF-498370E11EFD}">
  <ds:schemaRefs/>
</ds:datastoreItem>
</file>

<file path=customXml/itemProps30.xml><?xml version="1.0" encoding="utf-8"?>
<ds:datastoreItem xmlns:ds="http://schemas.openxmlformats.org/officeDocument/2006/customXml" ds:itemID="{DF5F0CD4-5E48-4D96-8CED-814017847D5E}">
  <ds:schemaRefs/>
</ds:datastoreItem>
</file>

<file path=customXml/itemProps31.xml><?xml version="1.0" encoding="utf-8"?>
<ds:datastoreItem xmlns:ds="http://schemas.openxmlformats.org/officeDocument/2006/customXml" ds:itemID="{4231861A-1C68-40CB-B5CE-D2B187595E0C}">
  <ds:schemaRefs/>
</ds:datastoreItem>
</file>

<file path=customXml/itemProps32.xml><?xml version="1.0" encoding="utf-8"?>
<ds:datastoreItem xmlns:ds="http://schemas.openxmlformats.org/officeDocument/2006/customXml" ds:itemID="{330FEB60-4B8C-4A64-BCA1-35FB04DC7CBE}">
  <ds:schemaRefs/>
</ds:datastoreItem>
</file>

<file path=customXml/itemProps33.xml><?xml version="1.0" encoding="utf-8"?>
<ds:datastoreItem xmlns:ds="http://schemas.openxmlformats.org/officeDocument/2006/customXml" ds:itemID="{906B1854-3FB3-4CA2-AF6A-D43E40BFA720}">
  <ds:schemaRefs/>
</ds:datastoreItem>
</file>

<file path=customXml/itemProps34.xml><?xml version="1.0" encoding="utf-8"?>
<ds:datastoreItem xmlns:ds="http://schemas.openxmlformats.org/officeDocument/2006/customXml" ds:itemID="{085012C1-F3E3-4520-9FE2-D4D7A952B9B3}">
  <ds:schemaRefs/>
</ds:datastoreItem>
</file>

<file path=customXml/itemProps35.xml><?xml version="1.0" encoding="utf-8"?>
<ds:datastoreItem xmlns:ds="http://schemas.openxmlformats.org/officeDocument/2006/customXml" ds:itemID="{784ECACA-200F-4440-A50D-A1802CEBDF84}">
  <ds:schemaRefs/>
</ds:datastoreItem>
</file>

<file path=customXml/itemProps36.xml><?xml version="1.0" encoding="utf-8"?>
<ds:datastoreItem xmlns:ds="http://schemas.openxmlformats.org/officeDocument/2006/customXml" ds:itemID="{3DF8AE90-EC06-4D43-8980-368B9AAED6CB}">
  <ds:schemaRefs/>
</ds:datastoreItem>
</file>

<file path=customXml/itemProps37.xml><?xml version="1.0" encoding="utf-8"?>
<ds:datastoreItem xmlns:ds="http://schemas.openxmlformats.org/officeDocument/2006/customXml" ds:itemID="{BAD33942-E513-4DC3-90A3-5B3BC2A6A9DB}">
  <ds:schemaRefs/>
</ds:datastoreItem>
</file>

<file path=customXml/itemProps38.xml><?xml version="1.0" encoding="utf-8"?>
<ds:datastoreItem xmlns:ds="http://schemas.openxmlformats.org/officeDocument/2006/customXml" ds:itemID="{22F45F90-F5A5-4760-BA0D-465FE06D2447}">
  <ds:schemaRefs/>
</ds:datastoreItem>
</file>

<file path=customXml/itemProps39.xml><?xml version="1.0" encoding="utf-8"?>
<ds:datastoreItem xmlns:ds="http://schemas.openxmlformats.org/officeDocument/2006/customXml" ds:itemID="{29D8C78E-1B15-4F99-ADBE-088822FF8BBA}">
  <ds:schemaRefs/>
</ds:datastoreItem>
</file>

<file path=customXml/itemProps4.xml><?xml version="1.0" encoding="utf-8"?>
<ds:datastoreItem xmlns:ds="http://schemas.openxmlformats.org/officeDocument/2006/customXml" ds:itemID="{C2BD6436-39BF-4423-947C-2C5D8F55AEE8}">
  <ds:schemaRefs/>
</ds:datastoreItem>
</file>

<file path=customXml/itemProps40.xml><?xml version="1.0" encoding="utf-8"?>
<ds:datastoreItem xmlns:ds="http://schemas.openxmlformats.org/officeDocument/2006/customXml" ds:itemID="{32E32D02-BDE5-40C7-9C5C-BFD21BD57E2C}">
  <ds:schemaRefs/>
</ds:datastoreItem>
</file>

<file path=customXml/itemProps41.xml><?xml version="1.0" encoding="utf-8"?>
<ds:datastoreItem xmlns:ds="http://schemas.openxmlformats.org/officeDocument/2006/customXml" ds:itemID="{F7322B56-419A-428D-9423-051A9949829F}">
  <ds:schemaRefs/>
</ds:datastoreItem>
</file>

<file path=customXml/itemProps42.xml><?xml version="1.0" encoding="utf-8"?>
<ds:datastoreItem xmlns:ds="http://schemas.openxmlformats.org/officeDocument/2006/customXml" ds:itemID="{AF859152-371D-4B91-BBF9-15540B933D72}">
  <ds:schemaRefs/>
</ds:datastoreItem>
</file>

<file path=customXml/itemProps43.xml><?xml version="1.0" encoding="utf-8"?>
<ds:datastoreItem xmlns:ds="http://schemas.openxmlformats.org/officeDocument/2006/customXml" ds:itemID="{8DB30C2E-91BA-41BE-A594-87A69A715635}">
  <ds:schemaRefs/>
</ds:datastoreItem>
</file>

<file path=customXml/itemProps44.xml><?xml version="1.0" encoding="utf-8"?>
<ds:datastoreItem xmlns:ds="http://schemas.openxmlformats.org/officeDocument/2006/customXml" ds:itemID="{1F817DD8-7270-4B5B-AA54-EC75720D9139}">
  <ds:schemaRefs/>
</ds:datastoreItem>
</file>

<file path=customXml/itemProps45.xml><?xml version="1.0" encoding="utf-8"?>
<ds:datastoreItem xmlns:ds="http://schemas.openxmlformats.org/officeDocument/2006/customXml" ds:itemID="{449DCAD3-97F7-4640-9D0E-23E31C3F3A3F}">
  <ds:schemaRefs/>
</ds:datastoreItem>
</file>

<file path=customXml/itemProps46.xml><?xml version="1.0" encoding="utf-8"?>
<ds:datastoreItem xmlns:ds="http://schemas.openxmlformats.org/officeDocument/2006/customXml" ds:itemID="{DA0A6333-E7FC-4363-A9F5-A5A338303B0C}">
  <ds:schemaRefs/>
</ds:datastoreItem>
</file>

<file path=customXml/itemProps47.xml><?xml version="1.0" encoding="utf-8"?>
<ds:datastoreItem xmlns:ds="http://schemas.openxmlformats.org/officeDocument/2006/customXml" ds:itemID="{68CBC18A-23A6-4A85-A4FA-6F544991E90F}">
  <ds:schemaRefs/>
</ds:datastoreItem>
</file>

<file path=customXml/itemProps48.xml><?xml version="1.0" encoding="utf-8"?>
<ds:datastoreItem xmlns:ds="http://schemas.openxmlformats.org/officeDocument/2006/customXml" ds:itemID="{760DC594-97DC-4B5A-BAA1-1059010D7916}">
  <ds:schemaRefs/>
</ds:datastoreItem>
</file>

<file path=customXml/itemProps49.xml><?xml version="1.0" encoding="utf-8"?>
<ds:datastoreItem xmlns:ds="http://schemas.openxmlformats.org/officeDocument/2006/customXml" ds:itemID="{1E21767F-DAC1-4E68-9528-4C80790DBC6F}">
  <ds:schemaRefs/>
</ds:datastoreItem>
</file>

<file path=customXml/itemProps5.xml><?xml version="1.0" encoding="utf-8"?>
<ds:datastoreItem xmlns:ds="http://schemas.openxmlformats.org/officeDocument/2006/customXml" ds:itemID="{E6772CEE-BE7A-496E-9993-BF9A34A2FF2C}">
  <ds:schemaRefs/>
</ds:datastoreItem>
</file>

<file path=customXml/itemProps50.xml><?xml version="1.0" encoding="utf-8"?>
<ds:datastoreItem xmlns:ds="http://schemas.openxmlformats.org/officeDocument/2006/customXml" ds:itemID="{3D7A0040-C0C3-4E40-A9FF-BA56D12BEC31}">
  <ds:schemaRefs/>
</ds:datastoreItem>
</file>

<file path=customXml/itemProps51.xml><?xml version="1.0" encoding="utf-8"?>
<ds:datastoreItem xmlns:ds="http://schemas.openxmlformats.org/officeDocument/2006/customXml" ds:itemID="{0D070FCB-B502-4CEF-B9CA-0037105BD574}">
  <ds:schemaRefs>
    <ds:schemaRef ds:uri="http://purl.org/dc/elements/1.1/"/>
    <ds:schemaRef ds:uri="http://schemas.microsoft.com/office/2006/metadata/properties"/>
    <ds:schemaRef ds:uri="fe0e463f-46c1-4b5a-aeae-2e65b590151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adc6f7d2-2fd4-4c58-add3-50ea831b733c"/>
    <ds:schemaRef ds:uri="http://www.w3.org/XML/1998/namespace"/>
    <ds:schemaRef ds:uri="http://purl.org/dc/dcmitype/"/>
  </ds:schemaRefs>
</ds:datastoreItem>
</file>

<file path=customXml/itemProps52.xml><?xml version="1.0" encoding="utf-8"?>
<ds:datastoreItem xmlns:ds="http://schemas.openxmlformats.org/officeDocument/2006/customXml" ds:itemID="{08F38961-30F8-448D-9605-B1295F0541C2}">
  <ds:schemaRefs/>
</ds:datastoreItem>
</file>

<file path=customXml/itemProps53.xml><?xml version="1.0" encoding="utf-8"?>
<ds:datastoreItem xmlns:ds="http://schemas.openxmlformats.org/officeDocument/2006/customXml" ds:itemID="{71F5709B-88BF-4761-AA09-D763023E4ED8}">
  <ds:schemaRefs/>
</ds:datastoreItem>
</file>

<file path=customXml/itemProps54.xml><?xml version="1.0" encoding="utf-8"?>
<ds:datastoreItem xmlns:ds="http://schemas.openxmlformats.org/officeDocument/2006/customXml" ds:itemID="{89F3F6E7-382D-4FB1-AFEE-0C7093DD4CAF}">
  <ds:schemaRefs/>
</ds:datastoreItem>
</file>

<file path=customXml/itemProps55.xml><?xml version="1.0" encoding="utf-8"?>
<ds:datastoreItem xmlns:ds="http://schemas.openxmlformats.org/officeDocument/2006/customXml" ds:itemID="{6F8893D7-1E88-4142-BD45-7381B167C106}">
  <ds:schemaRefs/>
</ds:datastoreItem>
</file>

<file path=customXml/itemProps56.xml><?xml version="1.0" encoding="utf-8"?>
<ds:datastoreItem xmlns:ds="http://schemas.openxmlformats.org/officeDocument/2006/customXml" ds:itemID="{9A9CE71A-328F-40F5-9DB6-A0A6D5386616}">
  <ds:schemaRefs/>
</ds:datastoreItem>
</file>

<file path=customXml/itemProps57.xml><?xml version="1.0" encoding="utf-8"?>
<ds:datastoreItem xmlns:ds="http://schemas.openxmlformats.org/officeDocument/2006/customXml" ds:itemID="{521C582F-D4B1-4F9E-8559-C7F5CCC65553}">
  <ds:schemaRefs/>
</ds:datastoreItem>
</file>

<file path=customXml/itemProps58.xml><?xml version="1.0" encoding="utf-8"?>
<ds:datastoreItem xmlns:ds="http://schemas.openxmlformats.org/officeDocument/2006/customXml" ds:itemID="{2524ED3A-585C-4A47-A917-3F6131F6EF91}">
  <ds:schemaRefs/>
</ds:datastoreItem>
</file>

<file path=customXml/itemProps59.xml><?xml version="1.0" encoding="utf-8"?>
<ds:datastoreItem xmlns:ds="http://schemas.openxmlformats.org/officeDocument/2006/customXml" ds:itemID="{E16C6C2A-423F-4FF6-8EEB-59DDA9C10D94}">
  <ds:schemaRefs/>
</ds:datastoreItem>
</file>

<file path=customXml/itemProps6.xml><?xml version="1.0" encoding="utf-8"?>
<ds:datastoreItem xmlns:ds="http://schemas.openxmlformats.org/officeDocument/2006/customXml" ds:itemID="{78EC5F08-92AD-44BC-AD0A-6CB9C6CD5159}">
  <ds:schemaRefs/>
</ds:datastoreItem>
</file>

<file path=customXml/itemProps60.xml><?xml version="1.0" encoding="utf-8"?>
<ds:datastoreItem xmlns:ds="http://schemas.openxmlformats.org/officeDocument/2006/customXml" ds:itemID="{8E77EC85-6E84-43A7-A5FD-FEF149C4DD0C}">
  <ds:schemaRefs/>
</ds:datastoreItem>
</file>

<file path=customXml/itemProps61.xml><?xml version="1.0" encoding="utf-8"?>
<ds:datastoreItem xmlns:ds="http://schemas.openxmlformats.org/officeDocument/2006/customXml" ds:itemID="{9D7EC0C7-2006-4C35-8C49-5FFF7DDE67ED}">
  <ds:schemaRefs/>
</ds:datastoreItem>
</file>

<file path=customXml/itemProps62.xml><?xml version="1.0" encoding="utf-8"?>
<ds:datastoreItem xmlns:ds="http://schemas.openxmlformats.org/officeDocument/2006/customXml" ds:itemID="{FBB0F00C-348F-42FA-885C-C80091302787}">
  <ds:schemaRefs/>
</ds:datastoreItem>
</file>

<file path=customXml/itemProps63.xml><?xml version="1.0" encoding="utf-8"?>
<ds:datastoreItem xmlns:ds="http://schemas.openxmlformats.org/officeDocument/2006/customXml" ds:itemID="{AC2D93FD-C5CE-4815-922B-0252FCB99FDD}">
  <ds:schemaRefs/>
</ds:datastoreItem>
</file>

<file path=customXml/itemProps64.xml><?xml version="1.0" encoding="utf-8"?>
<ds:datastoreItem xmlns:ds="http://schemas.openxmlformats.org/officeDocument/2006/customXml" ds:itemID="{3AD11B8A-2A4A-4369-B63B-2F2790667D8E}">
  <ds:schemaRefs/>
</ds:datastoreItem>
</file>

<file path=customXml/itemProps65.xml><?xml version="1.0" encoding="utf-8"?>
<ds:datastoreItem xmlns:ds="http://schemas.openxmlformats.org/officeDocument/2006/customXml" ds:itemID="{163D19C4-77D3-4B25-8AFA-9C3ED66A56A4}">
  <ds:schemaRefs/>
</ds:datastoreItem>
</file>

<file path=customXml/itemProps66.xml><?xml version="1.0" encoding="utf-8"?>
<ds:datastoreItem xmlns:ds="http://schemas.openxmlformats.org/officeDocument/2006/customXml" ds:itemID="{0FF3CBA2-4E02-4F20-976B-E1572203F307}">
  <ds:schemaRefs/>
</ds:datastoreItem>
</file>

<file path=customXml/itemProps67.xml><?xml version="1.0" encoding="utf-8"?>
<ds:datastoreItem xmlns:ds="http://schemas.openxmlformats.org/officeDocument/2006/customXml" ds:itemID="{446463A2-43AB-421B-A138-8F7A97835FEE}">
  <ds:schemaRefs/>
</ds:datastoreItem>
</file>

<file path=customXml/itemProps68.xml><?xml version="1.0" encoding="utf-8"?>
<ds:datastoreItem xmlns:ds="http://schemas.openxmlformats.org/officeDocument/2006/customXml" ds:itemID="{88E22821-08B8-49CA-90F6-201EE85581EB}">
  <ds:schemaRefs/>
</ds:datastoreItem>
</file>

<file path=customXml/itemProps69.xml><?xml version="1.0" encoding="utf-8"?>
<ds:datastoreItem xmlns:ds="http://schemas.openxmlformats.org/officeDocument/2006/customXml" ds:itemID="{9E527D77-2411-4B13-A6F7-02D924E7A940}">
  <ds:schemaRefs/>
</ds:datastoreItem>
</file>

<file path=customXml/itemProps7.xml><?xml version="1.0" encoding="utf-8"?>
<ds:datastoreItem xmlns:ds="http://schemas.openxmlformats.org/officeDocument/2006/customXml" ds:itemID="{AD602223-13C1-43E2-8CCC-E60564D61CEC}">
  <ds:schemaRefs/>
</ds:datastoreItem>
</file>

<file path=customXml/itemProps8.xml><?xml version="1.0" encoding="utf-8"?>
<ds:datastoreItem xmlns:ds="http://schemas.openxmlformats.org/officeDocument/2006/customXml" ds:itemID="{99315DAD-FB84-431D-9067-E05720D31E40}">
  <ds:schemaRefs/>
</ds:datastoreItem>
</file>

<file path=customXml/itemProps9.xml><?xml version="1.0" encoding="utf-8"?>
<ds:datastoreItem xmlns:ds="http://schemas.openxmlformats.org/officeDocument/2006/customXml" ds:itemID="{4CFB113A-A4DE-4F16-9B91-0EA1A22B78D1}">
  <ds:schemaRefs/>
</ds:datastoreItem>
</file>

<file path=docProps/app.xml><?xml version="1.0" encoding="utf-8"?>
<Properties xmlns="http://schemas.openxmlformats.org/officeDocument/2006/extended-properties" xmlns:vt="http://schemas.openxmlformats.org/officeDocument/2006/docPropsVTypes">
  <Template/>
  <TotalTime>2561</TotalTime>
  <Words>91</Words>
  <Application>Microsoft Office PowerPoint</Application>
  <PresentationFormat>Custom</PresentationFormat>
  <Paragraphs>11</Paragraphs>
  <Slides>3</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10" baseType="lpstr">
      <vt:lpstr>Arial</vt:lpstr>
      <vt:lpstr>Calibri</vt:lpstr>
      <vt:lpstr>Calibri Light</vt:lpstr>
      <vt:lpstr>Open Sans</vt:lpstr>
      <vt:lpstr>Verdana</vt:lpstr>
      <vt:lpstr>2 Slides</vt:lpstr>
      <vt:lpstr>think-cell Slide</vt:lpstr>
      <vt:lpstr>PowerPoint Presentation</vt:lpstr>
      <vt:lpstr>Pre-selection of neighborhoods in Moscow based on price</vt:lpstr>
      <vt:lpstr>Results of clustering based on Foursquare data</vt:lpstr>
    </vt:vector>
  </TitlesOfParts>
  <Company>Deloitte &amp; Touche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Deloitte</dc:creator>
  <cp:lastModifiedBy>Shilovich, Lidia</cp:lastModifiedBy>
  <cp:revision>48</cp:revision>
  <cp:lastPrinted>2014-06-25T02:16:22Z</cp:lastPrinted>
  <dcterms:created xsi:type="dcterms:W3CDTF">2016-12-23T11:46:22Z</dcterms:created>
  <dcterms:modified xsi:type="dcterms:W3CDTF">2020-05-24T19:43:06Z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0x010100DE16A684F50F9644ADA7186C7FA154E4</vt:lpwstr>
  </property>
  <property fmtid="{D5CDD505-2E9C-101B-9397-08002B2CF9AE}" pid="3" name="Hidden by">
    <vt:lpwstr>apiklyaev</vt:lpwstr>
  </property>
  <property fmtid="{D5CDD505-2E9C-101B-9397-08002B2CF9AE}" pid="4" name="Hide date">
    <vt:lpwstr>1/31/2019 5:48:05 PM</vt:lpwstr>
  </property>
  <property fmtid="{D5CDD505-2E9C-101B-9397-08002B2CF9AE}" pid="5" name="Classification">
    <vt:lpwstr>Public</vt:lpwstr>
  </property>
  <property fmtid="{D5CDD505-2E9C-101B-9397-08002B2CF9AE}" pid="6" name="TemplafyTimeStamp">
    <vt:lpwstr>2020-04-01T06:23:46.1962376</vt:lpwstr>
  </property>
  <property fmtid="{D5CDD505-2E9C-101B-9397-08002B2CF9AE}" pid="7" name="TemplafyTenantId">
    <vt:lpwstr>deloittecis</vt:lpwstr>
  </property>
  <property fmtid="{D5CDD505-2E9C-101B-9397-08002B2CF9AE}" pid="8" name="TemplafyTemplateId">
    <vt:lpwstr>637238330435361902</vt:lpwstr>
  </property>
  <property fmtid="{D5CDD505-2E9C-101B-9397-08002B2CF9AE}" pid="9" name="TemplafyUserProfileId">
    <vt:lpwstr>636912587273286254</vt:lpwstr>
  </property>
  <property fmtid="{D5CDD505-2E9C-101B-9397-08002B2CF9AE}" pid="10" name="TemplafyLanguageCode">
    <vt:lpwstr>ru-RU</vt:lpwstr>
  </property>
</Properties>
</file>