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gif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5596" y="2630154"/>
            <a:ext cx="1336808" cy="1352019"/>
          </a:xfrm>
          <a:custGeom>
            <a:avLst/>
            <a:gdLst/>
            <a:ahLst/>
            <a:cxnLst/>
            <a:rect r="r" b="b" t="t" l="l"/>
            <a:pathLst>
              <a:path h="1352019" w="1336808">
                <a:moveTo>
                  <a:pt x="0" y="0"/>
                </a:moveTo>
                <a:lnTo>
                  <a:pt x="1336808" y="0"/>
                </a:lnTo>
                <a:lnTo>
                  <a:pt x="1336808" y="1352019"/>
                </a:lnTo>
                <a:lnTo>
                  <a:pt x="0" y="1352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91493" y="759828"/>
            <a:ext cx="2764101" cy="537743"/>
          </a:xfrm>
          <a:custGeom>
            <a:avLst/>
            <a:gdLst/>
            <a:ahLst/>
            <a:cxnLst/>
            <a:rect r="r" b="b" t="t" l="l"/>
            <a:pathLst>
              <a:path h="537743" w="2764101">
                <a:moveTo>
                  <a:pt x="0" y="0"/>
                </a:moveTo>
                <a:lnTo>
                  <a:pt x="2764101" y="0"/>
                </a:lnTo>
                <a:lnTo>
                  <a:pt x="2764101" y="537744"/>
                </a:lnTo>
                <a:lnTo>
                  <a:pt x="0" y="537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827656" y="1377787"/>
            <a:ext cx="421319" cy="836415"/>
            <a:chOff x="0" y="0"/>
            <a:chExt cx="696351" cy="13824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03200" y="-47625"/>
              <a:ext cx="289951" cy="132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98112" y="3907469"/>
            <a:ext cx="421319" cy="836415"/>
            <a:chOff x="0" y="0"/>
            <a:chExt cx="696351" cy="1382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-47625"/>
              <a:ext cx="289951" cy="132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540922" y="6180867"/>
            <a:ext cx="3584009" cy="1023072"/>
          </a:xfrm>
          <a:custGeom>
            <a:avLst/>
            <a:gdLst/>
            <a:ahLst/>
            <a:cxnLst/>
            <a:rect r="r" b="b" t="t" l="l"/>
            <a:pathLst>
              <a:path h="1023072" w="3584009">
                <a:moveTo>
                  <a:pt x="0" y="0"/>
                </a:moveTo>
                <a:lnTo>
                  <a:pt x="3584009" y="0"/>
                </a:lnTo>
                <a:lnTo>
                  <a:pt x="3584009" y="1023072"/>
                </a:lnTo>
                <a:lnTo>
                  <a:pt x="0" y="1023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932599" y="7515685"/>
            <a:ext cx="272995" cy="541959"/>
            <a:chOff x="0" y="0"/>
            <a:chExt cx="696351" cy="13824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82934" y="7991300"/>
            <a:ext cx="272995" cy="541959"/>
            <a:chOff x="0" y="0"/>
            <a:chExt cx="696351" cy="13824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20009" y="7339955"/>
            <a:ext cx="272995" cy="541959"/>
            <a:chOff x="0" y="0"/>
            <a:chExt cx="696351" cy="13824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4357046" y="2893032"/>
            <a:ext cx="1364156" cy="1234561"/>
          </a:xfrm>
          <a:prstGeom prst="rect">
            <a:avLst/>
          </a:prstGeom>
        </p:spPr>
      </p:pic>
      <p:sp>
        <p:nvSpPr>
          <p:cNvPr name="Freeform 21" id="21"/>
          <p:cNvSpPr/>
          <p:nvPr/>
        </p:nvSpPr>
        <p:spPr>
          <a:xfrm flipH="false" flipV="false" rot="0">
            <a:off x="406012" y="2908339"/>
            <a:ext cx="1492694" cy="1509678"/>
          </a:xfrm>
          <a:custGeom>
            <a:avLst/>
            <a:gdLst/>
            <a:ahLst/>
            <a:cxnLst/>
            <a:rect r="r" b="b" t="t" l="l"/>
            <a:pathLst>
              <a:path h="1509678" w="1492694">
                <a:moveTo>
                  <a:pt x="0" y="0"/>
                </a:moveTo>
                <a:lnTo>
                  <a:pt x="1492694" y="0"/>
                </a:lnTo>
                <a:lnTo>
                  <a:pt x="1492694" y="1509678"/>
                </a:lnTo>
                <a:lnTo>
                  <a:pt x="0" y="1509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177167" y="509226"/>
            <a:ext cx="1593360" cy="1510802"/>
          </a:xfrm>
          <a:custGeom>
            <a:avLst/>
            <a:gdLst/>
            <a:ahLst/>
            <a:cxnLst/>
            <a:rect r="r" b="b" t="t" l="l"/>
            <a:pathLst>
              <a:path h="1510802" w="1593360">
                <a:moveTo>
                  <a:pt x="0" y="0"/>
                </a:moveTo>
                <a:lnTo>
                  <a:pt x="1593360" y="0"/>
                </a:lnTo>
                <a:lnTo>
                  <a:pt x="1593360" y="1510803"/>
                </a:lnTo>
                <a:lnTo>
                  <a:pt x="0" y="15108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927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683437" y="2879180"/>
            <a:ext cx="888879" cy="704639"/>
          </a:xfrm>
          <a:custGeom>
            <a:avLst/>
            <a:gdLst/>
            <a:ahLst/>
            <a:cxnLst/>
            <a:rect r="r" b="b" t="t" l="l"/>
            <a:pathLst>
              <a:path h="704639" w="888879">
                <a:moveTo>
                  <a:pt x="0" y="0"/>
                </a:moveTo>
                <a:lnTo>
                  <a:pt x="888878" y="0"/>
                </a:lnTo>
                <a:lnTo>
                  <a:pt x="888878" y="704639"/>
                </a:lnTo>
                <a:lnTo>
                  <a:pt x="0" y="7046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665171" y="1028700"/>
            <a:ext cx="1391335" cy="450445"/>
          </a:xfrm>
          <a:custGeom>
            <a:avLst/>
            <a:gdLst/>
            <a:ahLst/>
            <a:cxnLst/>
            <a:rect r="r" b="b" t="t" l="l"/>
            <a:pathLst>
              <a:path h="450445" w="1391335">
                <a:moveTo>
                  <a:pt x="0" y="0"/>
                </a:moveTo>
                <a:lnTo>
                  <a:pt x="1391335" y="0"/>
                </a:lnTo>
                <a:lnTo>
                  <a:pt x="1391335" y="450445"/>
                </a:lnTo>
                <a:lnTo>
                  <a:pt x="0" y="450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899540" y="2154363"/>
            <a:ext cx="1117842" cy="916631"/>
          </a:xfrm>
          <a:custGeom>
            <a:avLst/>
            <a:gdLst/>
            <a:ahLst/>
            <a:cxnLst/>
            <a:rect r="r" b="b" t="t" l="l"/>
            <a:pathLst>
              <a:path h="916631" w="1117842">
                <a:moveTo>
                  <a:pt x="0" y="0"/>
                </a:moveTo>
                <a:lnTo>
                  <a:pt x="1117843" y="0"/>
                </a:lnTo>
                <a:lnTo>
                  <a:pt x="1117843" y="916631"/>
                </a:lnTo>
                <a:lnTo>
                  <a:pt x="0" y="91663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439369" y="5405544"/>
            <a:ext cx="702794" cy="1171323"/>
          </a:xfrm>
          <a:custGeom>
            <a:avLst/>
            <a:gdLst/>
            <a:ahLst/>
            <a:cxnLst/>
            <a:rect r="r" b="b" t="t" l="l"/>
            <a:pathLst>
              <a:path h="1171323" w="702794">
                <a:moveTo>
                  <a:pt x="0" y="0"/>
                </a:moveTo>
                <a:lnTo>
                  <a:pt x="702794" y="0"/>
                </a:lnTo>
                <a:lnTo>
                  <a:pt x="702794" y="1171322"/>
                </a:lnTo>
                <a:lnTo>
                  <a:pt x="0" y="1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184223" y="6675443"/>
            <a:ext cx="1963447" cy="2008641"/>
          </a:xfrm>
          <a:custGeom>
            <a:avLst/>
            <a:gdLst/>
            <a:ahLst/>
            <a:cxnLst/>
            <a:rect r="r" b="b" t="t" l="l"/>
            <a:pathLst>
              <a:path h="2008641" w="1963447">
                <a:moveTo>
                  <a:pt x="0" y="0"/>
                </a:moveTo>
                <a:lnTo>
                  <a:pt x="1963447" y="0"/>
                </a:lnTo>
                <a:lnTo>
                  <a:pt x="1963447" y="2008641"/>
                </a:lnTo>
                <a:lnTo>
                  <a:pt x="0" y="200864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010460" y="4849748"/>
            <a:ext cx="2312732" cy="449932"/>
          </a:xfrm>
          <a:custGeom>
            <a:avLst/>
            <a:gdLst/>
            <a:ahLst/>
            <a:cxnLst/>
            <a:rect r="r" b="b" t="t" l="l"/>
            <a:pathLst>
              <a:path h="449932" w="2312732">
                <a:moveTo>
                  <a:pt x="0" y="0"/>
                </a:moveTo>
                <a:lnTo>
                  <a:pt x="2312732" y="0"/>
                </a:lnTo>
                <a:lnTo>
                  <a:pt x="2312732" y="449931"/>
                </a:lnTo>
                <a:lnTo>
                  <a:pt x="0" y="44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9007502" y="5356829"/>
            <a:ext cx="272995" cy="541959"/>
            <a:chOff x="0" y="0"/>
            <a:chExt cx="696351" cy="138241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3053724" y="3510312"/>
            <a:ext cx="1433607" cy="815364"/>
          </a:xfrm>
          <a:custGeom>
            <a:avLst/>
            <a:gdLst/>
            <a:ahLst/>
            <a:cxnLst/>
            <a:rect r="r" b="b" t="t" l="l"/>
            <a:pathLst>
              <a:path h="815364" w="1433607">
                <a:moveTo>
                  <a:pt x="0" y="0"/>
                </a:moveTo>
                <a:lnTo>
                  <a:pt x="1433607" y="0"/>
                </a:lnTo>
                <a:lnTo>
                  <a:pt x="1433607" y="815364"/>
                </a:lnTo>
                <a:lnTo>
                  <a:pt x="0" y="8153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V="true">
            <a:off x="2127999" y="3869369"/>
            <a:ext cx="199975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4" id="34"/>
          <p:cNvSpPr txBox="true"/>
          <p:nvPr/>
        </p:nvSpPr>
        <p:spPr>
          <a:xfrm rot="0">
            <a:off x="9182934" y="8561833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6101414" y="7711244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5" y="0"/>
                </a:lnTo>
                <a:lnTo>
                  <a:pt x="720005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467654" y="8209260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5" y="0"/>
                </a:lnTo>
                <a:lnTo>
                  <a:pt x="720005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093777" y="7560418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6" y="0"/>
                </a:lnTo>
                <a:lnTo>
                  <a:pt x="720006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5400000">
            <a:off x="13555539" y="3849098"/>
            <a:ext cx="688003" cy="1217705"/>
          </a:xfrm>
          <a:custGeom>
            <a:avLst/>
            <a:gdLst/>
            <a:ahLst/>
            <a:cxnLst/>
            <a:rect r="r" b="b" t="t" l="l"/>
            <a:pathLst>
              <a:path h="1217705" w="688003">
                <a:moveTo>
                  <a:pt x="0" y="0"/>
                </a:moveTo>
                <a:lnTo>
                  <a:pt x="688003" y="0"/>
                </a:lnTo>
                <a:lnTo>
                  <a:pt x="688003" y="1217705"/>
                </a:lnTo>
                <a:lnTo>
                  <a:pt x="0" y="121770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7837750" y="7572835"/>
            <a:ext cx="32019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Recurssos humanos (RH)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290688" y="3764672"/>
            <a:ext cx="105383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52225" y="310775"/>
            <a:ext cx="84263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03741" y="5851163"/>
            <a:ext cx="2358385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departamentos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915774" y="7192470"/>
            <a:ext cx="23066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Administração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039682" y="6907355"/>
            <a:ext cx="23066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Produção (TI)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859519" y="8090843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846929" y="7913002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3511" y="2263401"/>
            <a:ext cx="276157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 da impressora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382737" y="2223727"/>
            <a:ext cx="2899172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Impressora partilhada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750457" y="159949"/>
            <a:ext cx="86753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331241" y="2223727"/>
            <a:ext cx="412253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- LAN (Windows server) </a:t>
            </a:r>
          </a:p>
        </p:txBody>
      </p:sp>
      <p:sp>
        <p:nvSpPr>
          <p:cNvPr name="TextBox 51" id="51"/>
          <p:cNvSpPr txBox="true"/>
          <p:nvPr/>
        </p:nvSpPr>
        <p:spPr>
          <a:xfrm rot="-5400000">
            <a:off x="7068289" y="7701582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2" id="52"/>
          <p:cNvSpPr txBox="true"/>
          <p:nvPr/>
        </p:nvSpPr>
        <p:spPr>
          <a:xfrm rot="-5400000">
            <a:off x="12022022" y="7463312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3" id="53"/>
          <p:cNvSpPr txBox="true"/>
          <p:nvPr/>
        </p:nvSpPr>
        <p:spPr>
          <a:xfrm rot="-5400000">
            <a:off x="9323882" y="8114656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4" id="54"/>
          <p:cNvSpPr txBox="true"/>
          <p:nvPr/>
        </p:nvSpPr>
        <p:spPr>
          <a:xfrm rot="-5400000">
            <a:off x="13142616" y="2710980"/>
            <a:ext cx="84753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943232" y="574648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6" id="56"/>
          <p:cNvSpPr txBox="true"/>
          <p:nvPr/>
        </p:nvSpPr>
        <p:spPr>
          <a:xfrm rot="-5400000">
            <a:off x="7995422" y="1639852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7" id="57"/>
          <p:cNvSpPr txBox="true"/>
          <p:nvPr/>
        </p:nvSpPr>
        <p:spPr>
          <a:xfrm rot="-5400000">
            <a:off x="8293296" y="4243378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6461417" y="3246778"/>
            <a:ext cx="1671786" cy="541241"/>
          </a:xfrm>
          <a:custGeom>
            <a:avLst/>
            <a:gdLst/>
            <a:ahLst/>
            <a:cxnLst/>
            <a:rect r="r" b="b" t="t" l="l"/>
            <a:pathLst>
              <a:path h="541241" w="1671786">
                <a:moveTo>
                  <a:pt x="0" y="0"/>
                </a:moveTo>
                <a:lnTo>
                  <a:pt x="1671785" y="0"/>
                </a:lnTo>
                <a:lnTo>
                  <a:pt x="1671785" y="541241"/>
                </a:lnTo>
                <a:lnTo>
                  <a:pt x="0" y="541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7069096" y="3558192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304093" y="5347304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DAGqCEin8S0</dc:identifier>
  <dcterms:modified xsi:type="dcterms:W3CDTF">2011-08-01T06:04:30Z</dcterms:modified>
  <cp:revision>1</cp:revision>
  <dc:title>exercicio2</dc:title>
</cp:coreProperties>
</file>