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gif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5596" y="2630154"/>
            <a:ext cx="1336808" cy="1352019"/>
          </a:xfrm>
          <a:custGeom>
            <a:avLst/>
            <a:gdLst/>
            <a:ahLst/>
            <a:cxnLst/>
            <a:rect r="r" b="b" t="t" l="l"/>
            <a:pathLst>
              <a:path h="1352019" w="1336808">
                <a:moveTo>
                  <a:pt x="0" y="0"/>
                </a:moveTo>
                <a:lnTo>
                  <a:pt x="1336808" y="0"/>
                </a:lnTo>
                <a:lnTo>
                  <a:pt x="1336808" y="1352019"/>
                </a:lnTo>
                <a:lnTo>
                  <a:pt x="0" y="1352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91493" y="759828"/>
            <a:ext cx="2764101" cy="537743"/>
          </a:xfrm>
          <a:custGeom>
            <a:avLst/>
            <a:gdLst/>
            <a:ahLst/>
            <a:cxnLst/>
            <a:rect r="r" b="b" t="t" l="l"/>
            <a:pathLst>
              <a:path h="537743" w="2764101">
                <a:moveTo>
                  <a:pt x="0" y="0"/>
                </a:moveTo>
                <a:lnTo>
                  <a:pt x="2764101" y="0"/>
                </a:lnTo>
                <a:lnTo>
                  <a:pt x="2764101" y="537744"/>
                </a:lnTo>
                <a:lnTo>
                  <a:pt x="0" y="537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827656" y="1377787"/>
            <a:ext cx="421319" cy="836415"/>
            <a:chOff x="0" y="0"/>
            <a:chExt cx="696351" cy="13824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03200" y="-47625"/>
              <a:ext cx="289951" cy="132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98112" y="3907469"/>
            <a:ext cx="421319" cy="836415"/>
            <a:chOff x="0" y="0"/>
            <a:chExt cx="696351" cy="1382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3200" y="-47625"/>
              <a:ext cx="289951" cy="132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540922" y="6180867"/>
            <a:ext cx="3584009" cy="1023072"/>
          </a:xfrm>
          <a:custGeom>
            <a:avLst/>
            <a:gdLst/>
            <a:ahLst/>
            <a:cxnLst/>
            <a:rect r="r" b="b" t="t" l="l"/>
            <a:pathLst>
              <a:path h="1023072" w="3584009">
                <a:moveTo>
                  <a:pt x="0" y="0"/>
                </a:moveTo>
                <a:lnTo>
                  <a:pt x="3584009" y="0"/>
                </a:lnTo>
                <a:lnTo>
                  <a:pt x="3584009" y="1023072"/>
                </a:lnTo>
                <a:lnTo>
                  <a:pt x="0" y="1023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932599" y="7515685"/>
            <a:ext cx="272995" cy="541959"/>
            <a:chOff x="0" y="0"/>
            <a:chExt cx="696351" cy="13824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82934" y="7991300"/>
            <a:ext cx="272995" cy="541959"/>
            <a:chOff x="0" y="0"/>
            <a:chExt cx="696351" cy="13824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20009" y="7339955"/>
            <a:ext cx="272995" cy="541959"/>
            <a:chOff x="0" y="0"/>
            <a:chExt cx="696351" cy="13824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960200" y="9409126"/>
            <a:ext cx="1004607" cy="909170"/>
          </a:xfrm>
          <a:prstGeom prst="rect">
            <a:avLst/>
          </a:prstGeom>
        </p:spPr>
      </p:pic>
      <p:sp>
        <p:nvSpPr>
          <p:cNvPr name="Freeform 21" id="21"/>
          <p:cNvSpPr/>
          <p:nvPr/>
        </p:nvSpPr>
        <p:spPr>
          <a:xfrm flipH="false" flipV="false" rot="0">
            <a:off x="2424485" y="8760284"/>
            <a:ext cx="1492694" cy="1509678"/>
          </a:xfrm>
          <a:custGeom>
            <a:avLst/>
            <a:gdLst/>
            <a:ahLst/>
            <a:cxnLst/>
            <a:rect r="r" b="b" t="t" l="l"/>
            <a:pathLst>
              <a:path h="1509678" w="1492694">
                <a:moveTo>
                  <a:pt x="0" y="0"/>
                </a:moveTo>
                <a:lnTo>
                  <a:pt x="1492694" y="0"/>
                </a:lnTo>
                <a:lnTo>
                  <a:pt x="1492694" y="1509678"/>
                </a:lnTo>
                <a:lnTo>
                  <a:pt x="0" y="15096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177167" y="509226"/>
            <a:ext cx="1593360" cy="1510802"/>
          </a:xfrm>
          <a:custGeom>
            <a:avLst/>
            <a:gdLst/>
            <a:ahLst/>
            <a:cxnLst/>
            <a:rect r="r" b="b" t="t" l="l"/>
            <a:pathLst>
              <a:path h="1510802" w="1593360">
                <a:moveTo>
                  <a:pt x="0" y="0"/>
                </a:moveTo>
                <a:lnTo>
                  <a:pt x="1593360" y="0"/>
                </a:lnTo>
                <a:lnTo>
                  <a:pt x="1593360" y="1510803"/>
                </a:lnTo>
                <a:lnTo>
                  <a:pt x="0" y="15108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927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7696351" y="8052786"/>
            <a:ext cx="880883" cy="890599"/>
          </a:xfrm>
          <a:custGeom>
            <a:avLst/>
            <a:gdLst/>
            <a:ahLst/>
            <a:cxnLst/>
            <a:rect r="r" b="b" t="t" l="l"/>
            <a:pathLst>
              <a:path h="890599" w="880883">
                <a:moveTo>
                  <a:pt x="0" y="0"/>
                </a:moveTo>
                <a:lnTo>
                  <a:pt x="880884" y="0"/>
                </a:lnTo>
                <a:lnTo>
                  <a:pt x="880884" y="890599"/>
                </a:lnTo>
                <a:lnTo>
                  <a:pt x="0" y="8905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2187031">
            <a:off x="7526033" y="8868032"/>
            <a:ext cx="877549" cy="586861"/>
          </a:xfrm>
          <a:custGeom>
            <a:avLst/>
            <a:gdLst/>
            <a:ahLst/>
            <a:cxnLst/>
            <a:rect r="r" b="b" t="t" l="l"/>
            <a:pathLst>
              <a:path h="586861" w="877549">
                <a:moveTo>
                  <a:pt x="0" y="0"/>
                </a:moveTo>
                <a:lnTo>
                  <a:pt x="877549" y="0"/>
                </a:lnTo>
                <a:lnTo>
                  <a:pt x="877549" y="586861"/>
                </a:lnTo>
                <a:lnTo>
                  <a:pt x="0" y="586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32323" y="9305858"/>
            <a:ext cx="888879" cy="704639"/>
          </a:xfrm>
          <a:custGeom>
            <a:avLst/>
            <a:gdLst/>
            <a:ahLst/>
            <a:cxnLst/>
            <a:rect r="r" b="b" t="t" l="l"/>
            <a:pathLst>
              <a:path h="704639" w="888879">
                <a:moveTo>
                  <a:pt x="0" y="0"/>
                </a:moveTo>
                <a:lnTo>
                  <a:pt x="888879" y="0"/>
                </a:lnTo>
                <a:lnTo>
                  <a:pt x="888879" y="704639"/>
                </a:lnTo>
                <a:lnTo>
                  <a:pt x="0" y="7046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665171" y="1028700"/>
            <a:ext cx="1391335" cy="450445"/>
          </a:xfrm>
          <a:custGeom>
            <a:avLst/>
            <a:gdLst/>
            <a:ahLst/>
            <a:cxnLst/>
            <a:rect r="r" b="b" t="t" l="l"/>
            <a:pathLst>
              <a:path h="450445" w="1391335">
                <a:moveTo>
                  <a:pt x="0" y="0"/>
                </a:moveTo>
                <a:lnTo>
                  <a:pt x="1391335" y="0"/>
                </a:lnTo>
                <a:lnTo>
                  <a:pt x="1391335" y="450445"/>
                </a:lnTo>
                <a:lnTo>
                  <a:pt x="0" y="4504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899540" y="2154363"/>
            <a:ext cx="1117842" cy="916631"/>
          </a:xfrm>
          <a:custGeom>
            <a:avLst/>
            <a:gdLst/>
            <a:ahLst/>
            <a:cxnLst/>
            <a:rect r="r" b="b" t="t" l="l"/>
            <a:pathLst>
              <a:path h="916631" w="1117842">
                <a:moveTo>
                  <a:pt x="0" y="0"/>
                </a:moveTo>
                <a:lnTo>
                  <a:pt x="1117843" y="0"/>
                </a:lnTo>
                <a:lnTo>
                  <a:pt x="1117843" y="916631"/>
                </a:lnTo>
                <a:lnTo>
                  <a:pt x="0" y="91663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439369" y="5405544"/>
            <a:ext cx="702794" cy="1171323"/>
          </a:xfrm>
          <a:custGeom>
            <a:avLst/>
            <a:gdLst/>
            <a:ahLst/>
            <a:cxnLst/>
            <a:rect r="r" b="b" t="t" l="l"/>
            <a:pathLst>
              <a:path h="1171323" w="702794">
                <a:moveTo>
                  <a:pt x="0" y="0"/>
                </a:moveTo>
                <a:lnTo>
                  <a:pt x="702794" y="0"/>
                </a:lnTo>
                <a:lnTo>
                  <a:pt x="702794" y="1171322"/>
                </a:lnTo>
                <a:lnTo>
                  <a:pt x="0" y="1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184223" y="6675443"/>
            <a:ext cx="1963447" cy="2008641"/>
          </a:xfrm>
          <a:custGeom>
            <a:avLst/>
            <a:gdLst/>
            <a:ahLst/>
            <a:cxnLst/>
            <a:rect r="r" b="b" t="t" l="l"/>
            <a:pathLst>
              <a:path h="2008641" w="1963447">
                <a:moveTo>
                  <a:pt x="0" y="0"/>
                </a:moveTo>
                <a:lnTo>
                  <a:pt x="1963447" y="0"/>
                </a:lnTo>
                <a:lnTo>
                  <a:pt x="1963447" y="2008641"/>
                </a:lnTo>
                <a:lnTo>
                  <a:pt x="0" y="2008641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010460" y="4849748"/>
            <a:ext cx="2312732" cy="449932"/>
          </a:xfrm>
          <a:custGeom>
            <a:avLst/>
            <a:gdLst/>
            <a:ahLst/>
            <a:cxnLst/>
            <a:rect r="r" b="b" t="t" l="l"/>
            <a:pathLst>
              <a:path h="449932" w="2312732">
                <a:moveTo>
                  <a:pt x="0" y="0"/>
                </a:moveTo>
                <a:lnTo>
                  <a:pt x="2312732" y="0"/>
                </a:lnTo>
                <a:lnTo>
                  <a:pt x="2312732" y="449931"/>
                </a:lnTo>
                <a:lnTo>
                  <a:pt x="0" y="44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007502" y="5356829"/>
            <a:ext cx="272995" cy="541959"/>
            <a:chOff x="0" y="0"/>
            <a:chExt cx="696351" cy="138241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96351" cy="1382417"/>
            </a:xfrm>
            <a:custGeom>
              <a:avLst/>
              <a:gdLst/>
              <a:ahLst/>
              <a:cxnLst/>
              <a:rect r="r" b="b" t="t" l="l"/>
              <a:pathLst>
                <a:path h="1382417" w="696351">
                  <a:moveTo>
                    <a:pt x="348175" y="1382417"/>
                  </a:moveTo>
                  <a:lnTo>
                    <a:pt x="0" y="976017"/>
                  </a:lnTo>
                  <a:lnTo>
                    <a:pt x="203200" y="976017"/>
                  </a:lnTo>
                  <a:lnTo>
                    <a:pt x="203200" y="0"/>
                  </a:lnTo>
                  <a:lnTo>
                    <a:pt x="493151" y="0"/>
                  </a:lnTo>
                  <a:lnTo>
                    <a:pt x="493151" y="976017"/>
                  </a:lnTo>
                  <a:lnTo>
                    <a:pt x="696351" y="976017"/>
                  </a:lnTo>
                  <a:lnTo>
                    <a:pt x="348175" y="138241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203200" y="-19050"/>
              <a:ext cx="289951" cy="1299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3053724" y="3510312"/>
            <a:ext cx="1433607" cy="815364"/>
          </a:xfrm>
          <a:custGeom>
            <a:avLst/>
            <a:gdLst/>
            <a:ahLst/>
            <a:cxnLst/>
            <a:rect r="r" b="b" t="t" l="l"/>
            <a:pathLst>
              <a:path h="815364" w="1433607">
                <a:moveTo>
                  <a:pt x="0" y="0"/>
                </a:moveTo>
                <a:lnTo>
                  <a:pt x="1433607" y="0"/>
                </a:lnTo>
                <a:lnTo>
                  <a:pt x="1433607" y="815364"/>
                </a:lnTo>
                <a:lnTo>
                  <a:pt x="0" y="81536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V="true">
            <a:off x="4388227" y="10130409"/>
            <a:ext cx="1999755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36" id="36"/>
          <p:cNvSpPr txBox="true"/>
          <p:nvPr/>
        </p:nvSpPr>
        <p:spPr>
          <a:xfrm rot="0">
            <a:off x="9182934" y="8561833"/>
            <a:ext cx="41915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6101414" y="7711244"/>
            <a:ext cx="720005" cy="1049040"/>
          </a:xfrm>
          <a:custGeom>
            <a:avLst/>
            <a:gdLst/>
            <a:ahLst/>
            <a:cxnLst/>
            <a:rect r="r" b="b" t="t" l="l"/>
            <a:pathLst>
              <a:path h="1049040" w="720005">
                <a:moveTo>
                  <a:pt x="0" y="0"/>
                </a:moveTo>
                <a:lnTo>
                  <a:pt x="720005" y="0"/>
                </a:lnTo>
                <a:lnTo>
                  <a:pt x="720005" y="1049040"/>
                </a:lnTo>
                <a:lnTo>
                  <a:pt x="0" y="10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467654" y="8209260"/>
            <a:ext cx="720005" cy="1049040"/>
          </a:xfrm>
          <a:custGeom>
            <a:avLst/>
            <a:gdLst/>
            <a:ahLst/>
            <a:cxnLst/>
            <a:rect r="r" b="b" t="t" l="l"/>
            <a:pathLst>
              <a:path h="1049040" w="720005">
                <a:moveTo>
                  <a:pt x="0" y="0"/>
                </a:moveTo>
                <a:lnTo>
                  <a:pt x="720005" y="0"/>
                </a:lnTo>
                <a:lnTo>
                  <a:pt x="720005" y="1049040"/>
                </a:lnTo>
                <a:lnTo>
                  <a:pt x="0" y="10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093777" y="7560418"/>
            <a:ext cx="720005" cy="1049040"/>
          </a:xfrm>
          <a:custGeom>
            <a:avLst/>
            <a:gdLst/>
            <a:ahLst/>
            <a:cxnLst/>
            <a:rect r="r" b="b" t="t" l="l"/>
            <a:pathLst>
              <a:path h="1049040" w="720005">
                <a:moveTo>
                  <a:pt x="0" y="0"/>
                </a:moveTo>
                <a:lnTo>
                  <a:pt x="720006" y="0"/>
                </a:lnTo>
                <a:lnTo>
                  <a:pt x="720006" y="1049040"/>
                </a:lnTo>
                <a:lnTo>
                  <a:pt x="0" y="1049040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5400000">
            <a:off x="13555539" y="3849098"/>
            <a:ext cx="688003" cy="1217705"/>
          </a:xfrm>
          <a:custGeom>
            <a:avLst/>
            <a:gdLst/>
            <a:ahLst/>
            <a:cxnLst/>
            <a:rect r="r" b="b" t="t" l="l"/>
            <a:pathLst>
              <a:path h="1217705" w="688003">
                <a:moveTo>
                  <a:pt x="0" y="0"/>
                </a:moveTo>
                <a:lnTo>
                  <a:pt x="688003" y="0"/>
                </a:lnTo>
                <a:lnTo>
                  <a:pt x="688003" y="1217705"/>
                </a:lnTo>
                <a:lnTo>
                  <a:pt x="0" y="1217705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7837750" y="7572835"/>
            <a:ext cx="32019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Recurssos humanos (RH)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290688" y="3764672"/>
            <a:ext cx="1053838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652225" y="310775"/>
            <a:ext cx="842638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003741" y="5851163"/>
            <a:ext cx="2358385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departamentos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915774" y="7192470"/>
            <a:ext cx="23066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Administração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039682" y="6907355"/>
            <a:ext cx="23066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Produção (TI)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859519" y="8090843"/>
            <a:ext cx="41915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846929" y="7913002"/>
            <a:ext cx="41915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790045" y="8334807"/>
            <a:ext cx="2761573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Servidor da impressora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938578" y="8863485"/>
            <a:ext cx="2899172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Impressora partilhada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750457" y="159949"/>
            <a:ext cx="867533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331241" y="2223727"/>
            <a:ext cx="412253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- LAN (Windows server) </a:t>
            </a:r>
          </a:p>
        </p:txBody>
      </p:sp>
      <p:sp>
        <p:nvSpPr>
          <p:cNvPr name="TextBox 53" id="53"/>
          <p:cNvSpPr txBox="true"/>
          <p:nvPr/>
        </p:nvSpPr>
        <p:spPr>
          <a:xfrm rot="-5400000">
            <a:off x="7068289" y="7701582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4" id="54"/>
          <p:cNvSpPr txBox="true"/>
          <p:nvPr/>
        </p:nvSpPr>
        <p:spPr>
          <a:xfrm rot="-5400000">
            <a:off x="12022022" y="7463312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5" id="55"/>
          <p:cNvSpPr txBox="true"/>
          <p:nvPr/>
        </p:nvSpPr>
        <p:spPr>
          <a:xfrm rot="-5400000">
            <a:off x="9323882" y="8114656"/>
            <a:ext cx="595989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6" id="56"/>
          <p:cNvSpPr txBox="true"/>
          <p:nvPr/>
        </p:nvSpPr>
        <p:spPr>
          <a:xfrm rot="-5400000">
            <a:off x="13142616" y="2710980"/>
            <a:ext cx="847533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943232" y="574648"/>
            <a:ext cx="102109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58" id="58"/>
          <p:cNvSpPr txBox="true"/>
          <p:nvPr/>
        </p:nvSpPr>
        <p:spPr>
          <a:xfrm rot="-5400000">
            <a:off x="7995422" y="1639852"/>
            <a:ext cx="102109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59" id="59"/>
          <p:cNvSpPr txBox="true"/>
          <p:nvPr/>
        </p:nvSpPr>
        <p:spPr>
          <a:xfrm rot="-5400000">
            <a:off x="8293296" y="4243378"/>
            <a:ext cx="1021096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DAGqCEin8S0</dc:identifier>
  <dcterms:modified xsi:type="dcterms:W3CDTF">2011-08-01T06:04:30Z</dcterms:modified>
  <cp:revision>1</cp:revision>
  <dc:title>exercicio2</dc:title>
</cp:coreProperties>
</file>