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Shrikhand" charset="1" panose="0200000000000000000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56A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62392" y="-875525"/>
            <a:ext cx="6576877" cy="5158335"/>
          </a:xfrm>
          <a:custGeom>
            <a:avLst/>
            <a:gdLst/>
            <a:ahLst/>
            <a:cxnLst/>
            <a:rect r="r" b="b" t="t" l="l"/>
            <a:pathLst>
              <a:path h="5158335" w="6576877">
                <a:moveTo>
                  <a:pt x="0" y="0"/>
                </a:moveTo>
                <a:lnTo>
                  <a:pt x="6576877" y="0"/>
                </a:lnTo>
                <a:lnTo>
                  <a:pt x="6576877" y="5158335"/>
                </a:lnTo>
                <a:lnTo>
                  <a:pt x="0" y="515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5663200"/>
            <a:ext cx="8562593" cy="4623800"/>
          </a:xfrm>
          <a:custGeom>
            <a:avLst/>
            <a:gdLst/>
            <a:ahLst/>
            <a:cxnLst/>
            <a:rect r="r" b="b" t="t" l="l"/>
            <a:pathLst>
              <a:path h="4623800" w="8562593">
                <a:moveTo>
                  <a:pt x="0" y="0"/>
                </a:moveTo>
                <a:lnTo>
                  <a:pt x="8562593" y="0"/>
                </a:lnTo>
                <a:lnTo>
                  <a:pt x="8562593" y="4623800"/>
                </a:lnTo>
                <a:lnTo>
                  <a:pt x="0" y="4623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329" y="504865"/>
            <a:ext cx="9094671" cy="5013437"/>
          </a:xfrm>
          <a:custGeom>
            <a:avLst/>
            <a:gdLst/>
            <a:ahLst/>
            <a:cxnLst/>
            <a:rect r="r" b="b" t="t" l="l"/>
            <a:pathLst>
              <a:path h="5013437" w="9094671">
                <a:moveTo>
                  <a:pt x="0" y="0"/>
                </a:moveTo>
                <a:lnTo>
                  <a:pt x="9094671" y="0"/>
                </a:lnTo>
                <a:lnTo>
                  <a:pt x="9094671" y="5013437"/>
                </a:lnTo>
                <a:lnTo>
                  <a:pt x="0" y="50134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62713" y="4578541"/>
            <a:ext cx="6425287" cy="5869673"/>
          </a:xfrm>
          <a:custGeom>
            <a:avLst/>
            <a:gdLst/>
            <a:ahLst/>
            <a:cxnLst/>
            <a:rect r="r" b="b" t="t" l="l"/>
            <a:pathLst>
              <a:path h="5869673" w="6425287">
                <a:moveTo>
                  <a:pt x="0" y="0"/>
                </a:moveTo>
                <a:lnTo>
                  <a:pt x="6425287" y="0"/>
                </a:lnTo>
                <a:lnTo>
                  <a:pt x="6425287" y="5869673"/>
                </a:lnTo>
                <a:lnTo>
                  <a:pt x="0" y="58696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7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81296" y="141364"/>
            <a:ext cx="6144646" cy="650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378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 Nosso Dojo é uma Rede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DAGqJy8goJA</dc:identifier>
  <dcterms:modified xsi:type="dcterms:W3CDTF">2011-08-01T06:04:30Z</dcterms:modified>
  <cp:revision>1</cp:revision>
  <dc:title>exercicio4</dc:title>
</cp:coreProperties>
</file>