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5D141-CE88-47F7-B74B-2D9A88F8CB81}" v="394" dt="2018-06-15T15:58:45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am Shin" userId="059de923-26fe-4ce0-a96f-a73b4934ab20" providerId="ADAL" clId="{06C5D141-CE88-47F7-B74B-2D9A88F8CB81}"/>
    <pc:docChg chg="undo custSel addSld modSld">
      <pc:chgData name="Dodam Shin" userId="059de923-26fe-4ce0-a96f-a73b4934ab20" providerId="ADAL" clId="{06C5D141-CE88-47F7-B74B-2D9A88F8CB81}" dt="2018-06-15T15:58:45.109" v="413" actId="20577"/>
      <pc:docMkLst>
        <pc:docMk/>
      </pc:docMkLst>
      <pc:sldChg chg="modSp modNotesTx">
        <pc:chgData name="Dodam Shin" userId="059de923-26fe-4ce0-a96f-a73b4934ab20" providerId="ADAL" clId="{06C5D141-CE88-47F7-B74B-2D9A88F8CB81}" dt="2018-06-15T15:56:06.189" v="360" actId="20577"/>
        <pc:sldMkLst>
          <pc:docMk/>
          <pc:sldMk cId="456251582" sldId="258"/>
        </pc:sldMkLst>
        <pc:spChg chg="mod">
          <ac:chgData name="Dodam Shin" userId="059de923-26fe-4ce0-a96f-a73b4934ab20" providerId="ADAL" clId="{06C5D141-CE88-47F7-B74B-2D9A88F8CB81}" dt="2018-06-15T04:50:37.479" v="85" actId="14100"/>
          <ac:spMkLst>
            <pc:docMk/>
            <pc:sldMk cId="456251582" sldId="258"/>
            <ac:spMk id="44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5:56:06.189" v="360" actId="20577"/>
          <ac:spMkLst>
            <pc:docMk/>
            <pc:sldMk cId="456251582" sldId="258"/>
            <ac:spMk id="45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41.128" v="86" actId="14100"/>
          <ac:spMkLst>
            <pc:docMk/>
            <pc:sldMk cId="456251582" sldId="258"/>
            <ac:spMk id="48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20.316" v="80" actId="14100"/>
          <ac:spMkLst>
            <pc:docMk/>
            <pc:sldMk cId="456251582" sldId="258"/>
            <ac:spMk id="51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43.631" v="87" actId="14100"/>
          <ac:spMkLst>
            <pc:docMk/>
            <pc:sldMk cId="456251582" sldId="258"/>
            <ac:spMk id="62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22.973" v="81" actId="14100"/>
          <ac:spMkLst>
            <pc:docMk/>
            <pc:sldMk cId="456251582" sldId="258"/>
            <ac:spMk id="65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30.629" v="84" actId="14100"/>
          <ac:spMkLst>
            <pc:docMk/>
            <pc:sldMk cId="456251582" sldId="258"/>
            <ac:spMk id="67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0:27.620" v="83" actId="14100"/>
          <ac:spMkLst>
            <pc:docMk/>
            <pc:sldMk cId="456251582" sldId="258"/>
            <ac:spMk id="86" creationId="{00000000-0000-0000-0000-000000000000}"/>
          </ac:spMkLst>
        </pc:spChg>
      </pc:sldChg>
      <pc:sldChg chg="addSp delSp modSp add">
        <pc:chgData name="Dodam Shin" userId="059de923-26fe-4ce0-a96f-a73b4934ab20" providerId="ADAL" clId="{06C5D141-CE88-47F7-B74B-2D9A88F8CB81}" dt="2018-06-15T15:58:18.367" v="388" actId="1076"/>
        <pc:sldMkLst>
          <pc:docMk/>
          <pc:sldMk cId="101755471" sldId="259"/>
        </pc:sldMkLst>
        <pc:spChg chg="mod">
          <ac:chgData name="Dodam Shin" userId="059de923-26fe-4ce0-a96f-a73b4934ab20" providerId="ADAL" clId="{06C5D141-CE88-47F7-B74B-2D9A88F8CB81}" dt="2018-06-15T04:51:31.809" v="94" actId="208"/>
          <ac:spMkLst>
            <pc:docMk/>
            <pc:sldMk cId="101755471" sldId="259"/>
            <ac:spMk id="7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7:15.408" v="97" actId="1076"/>
          <ac:spMkLst>
            <pc:docMk/>
            <pc:sldMk cId="101755471" sldId="259"/>
            <ac:spMk id="9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7:31.654" v="101" actId="1076"/>
          <ac:spMkLst>
            <pc:docMk/>
            <pc:sldMk cId="101755471" sldId="259"/>
            <ac:spMk id="1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4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5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4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5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36.913" v="102" actId="478"/>
          <ac:spMkLst>
            <pc:docMk/>
            <pc:sldMk cId="101755471" sldId="259"/>
            <ac:spMk id="5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6.940" v="99" actId="478"/>
          <ac:spMkLst>
            <pc:docMk/>
            <pc:sldMk cId="101755471" sldId="259"/>
            <ac:spMk id="52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04:51:36.277" v="95" actId="2085"/>
          <ac:spMkLst>
            <pc:docMk/>
            <pc:sldMk cId="101755471" sldId="259"/>
            <ac:spMk id="5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5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6.940" v="99" actId="478"/>
          <ac:spMkLst>
            <pc:docMk/>
            <pc:sldMk cId="101755471" sldId="259"/>
            <ac:spMk id="6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2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3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4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5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7" creationId="{00000000-0000-0000-0000-000000000000}"/>
          </ac:spMkLst>
        </pc:spChg>
        <pc:spChg chg="add del mod">
          <ac:chgData name="Dodam Shin" userId="059de923-26fe-4ce0-a96f-a73b4934ab20" providerId="ADAL" clId="{06C5D141-CE88-47F7-B74B-2D9A88F8CB81}" dt="2018-06-15T04:51:09.235" v="92" actId="478"/>
          <ac:spMkLst>
            <pc:docMk/>
            <pc:sldMk cId="101755471" sldId="259"/>
            <ac:spMk id="68" creationId="{10B0940D-5461-49B7-85AD-4AAF7ACD5379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6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70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04:59:30.255" v="108" actId="207"/>
          <ac:spMkLst>
            <pc:docMk/>
            <pc:sldMk cId="101755471" sldId="259"/>
            <ac:spMk id="71" creationId="{3C916FEB-4A1A-411D-9073-8090938AF5D5}"/>
          </ac:spMkLst>
        </pc:spChg>
        <pc:spChg chg="add mod">
          <ac:chgData name="Dodam Shin" userId="059de923-26fe-4ce0-a96f-a73b4934ab20" providerId="ADAL" clId="{06C5D141-CE88-47F7-B74B-2D9A88F8CB81}" dt="2018-06-15T04:59:33.508" v="109" actId="207"/>
          <ac:spMkLst>
            <pc:docMk/>
            <pc:sldMk cId="101755471" sldId="259"/>
            <ac:spMk id="72" creationId="{927BA69A-2920-42D3-A9AE-5654F259DCB2}"/>
          </ac:spMkLst>
        </pc:spChg>
        <pc:spChg chg="add del">
          <ac:chgData name="Dodam Shin" userId="059de923-26fe-4ce0-a96f-a73b4934ab20" providerId="ADAL" clId="{06C5D141-CE88-47F7-B74B-2D9A88F8CB81}" dt="2018-06-15T04:59:39.931" v="111"/>
          <ac:spMkLst>
            <pc:docMk/>
            <pc:sldMk cId="101755471" sldId="259"/>
            <ac:spMk id="73" creationId="{3AE688D8-52D9-4408-B337-369EB45EB117}"/>
          </ac:spMkLst>
        </pc:spChg>
        <pc:spChg chg="add mod">
          <ac:chgData name="Dodam Shin" userId="059de923-26fe-4ce0-a96f-a73b4934ab20" providerId="ADAL" clId="{06C5D141-CE88-47F7-B74B-2D9A88F8CB81}" dt="2018-06-15T15:58:18.367" v="388" actId="1076"/>
          <ac:spMkLst>
            <pc:docMk/>
            <pc:sldMk cId="101755471" sldId="259"/>
            <ac:spMk id="78" creationId="{975C9725-6B4B-45B5-AE07-579412B67E7B}"/>
          </ac:spMkLst>
        </pc:spChg>
        <pc:spChg chg="add mod">
          <ac:chgData name="Dodam Shin" userId="059de923-26fe-4ce0-a96f-a73b4934ab20" providerId="ADAL" clId="{06C5D141-CE88-47F7-B74B-2D9A88F8CB81}" dt="2018-06-15T14:14:00.588" v="179" actId="1076"/>
          <ac:spMkLst>
            <pc:docMk/>
            <pc:sldMk cId="101755471" sldId="259"/>
            <ac:spMk id="79" creationId="{53A57AE2-1026-48D7-AF14-0DCC89DD687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1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2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3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4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14:18.183" v="183" actId="1076"/>
          <ac:spMkLst>
            <pc:docMk/>
            <pc:sldMk cId="101755471" sldId="259"/>
            <ac:spMk id="85" creationId="{BF8C3C17-E69A-4424-BF35-9950FA19A39D}"/>
          </ac:spMkLst>
        </pc:spChg>
        <pc:spChg chg="del">
          <ac:chgData name="Dodam Shin" userId="059de923-26fe-4ce0-a96f-a73b4934ab20" providerId="ADAL" clId="{06C5D141-CE88-47F7-B74B-2D9A88F8CB81}" dt="2018-06-15T04:57:22.538" v="98" actId="478"/>
          <ac:spMkLst>
            <pc:docMk/>
            <pc:sldMk cId="101755471" sldId="259"/>
            <ac:spMk id="86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14:05.009" v="180" actId="1076"/>
          <ac:spMkLst>
            <pc:docMk/>
            <pc:sldMk cId="101755471" sldId="259"/>
            <ac:spMk id="87" creationId="{68C5FCF2-84B6-412C-B49F-DC587DF0A90A}"/>
          </ac:spMkLst>
        </pc:spChg>
        <pc:spChg chg="add del mod">
          <ac:chgData name="Dodam Shin" userId="059de923-26fe-4ce0-a96f-a73b4934ab20" providerId="ADAL" clId="{06C5D141-CE88-47F7-B74B-2D9A88F8CB81}" dt="2018-06-15T14:14:23.218" v="184" actId="1076"/>
          <ac:spMkLst>
            <pc:docMk/>
            <pc:sldMk cId="101755471" sldId="259"/>
            <ac:spMk id="88" creationId="{44F2B33F-0572-4A9E-A07B-4E0D8CD1C846}"/>
          </ac:spMkLst>
        </pc:spChg>
        <pc:spChg chg="add mod">
          <ac:chgData name="Dodam Shin" userId="059de923-26fe-4ce0-a96f-a73b4934ab20" providerId="ADAL" clId="{06C5D141-CE88-47F7-B74B-2D9A88F8CB81}" dt="2018-06-15T14:14:29.832" v="187" actId="14100"/>
          <ac:spMkLst>
            <pc:docMk/>
            <pc:sldMk cId="101755471" sldId="259"/>
            <ac:spMk id="89" creationId="{5AF59149-8E21-4AF9-9E13-CEEC96032A8C}"/>
          </ac:spMkLst>
        </pc:spChg>
        <pc:spChg chg="add mod">
          <ac:chgData name="Dodam Shin" userId="059de923-26fe-4ce0-a96f-a73b4934ab20" providerId="ADAL" clId="{06C5D141-CE88-47F7-B74B-2D9A88F8CB81}" dt="2018-06-15T14:14:48.661" v="199" actId="14100"/>
          <ac:spMkLst>
            <pc:docMk/>
            <pc:sldMk cId="101755471" sldId="259"/>
            <ac:spMk id="90" creationId="{BF1D03BD-D09A-4B5F-BF51-15BB63C61086}"/>
          </ac:spMkLst>
        </pc:spChg>
      </pc:sldChg>
      <pc:sldChg chg="modSp add">
        <pc:chgData name="Dodam Shin" userId="059de923-26fe-4ce0-a96f-a73b4934ab20" providerId="ADAL" clId="{06C5D141-CE88-47F7-B74B-2D9A88F8CB81}" dt="2018-06-15T15:57:57.476" v="361" actId="14100"/>
        <pc:sldMkLst>
          <pc:docMk/>
          <pc:sldMk cId="3963243065" sldId="260"/>
        </pc:sldMkLst>
        <pc:spChg chg="mod">
          <ac:chgData name="Dodam Shin" userId="059de923-26fe-4ce0-a96f-a73b4934ab20" providerId="ADAL" clId="{06C5D141-CE88-47F7-B74B-2D9A88F8CB81}" dt="2018-06-15T14:15:48.670" v="212" actId="2085"/>
          <ac:spMkLst>
            <pc:docMk/>
            <pc:sldMk cId="3963243065" sldId="260"/>
            <ac:spMk id="5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4:15:59.595" v="214" actId="1582"/>
          <ac:spMkLst>
            <pc:docMk/>
            <pc:sldMk cId="3963243065" sldId="260"/>
            <ac:spMk id="13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5:57:57.476" v="361" actId="14100"/>
          <ac:spMkLst>
            <pc:docMk/>
            <pc:sldMk cId="3963243065" sldId="260"/>
            <ac:spMk id="14" creationId="{00000000-0000-0000-0000-000000000000}"/>
          </ac:spMkLst>
        </pc:spChg>
      </pc:sldChg>
      <pc:sldChg chg="addSp delSp modSp add">
        <pc:chgData name="Dodam Shin" userId="059de923-26fe-4ce0-a96f-a73b4934ab20" providerId="ADAL" clId="{06C5D141-CE88-47F7-B74B-2D9A88F8CB81}" dt="2018-06-15T15:58:45.109" v="413" actId="20577"/>
        <pc:sldMkLst>
          <pc:docMk/>
          <pc:sldMk cId="2073469290" sldId="261"/>
        </pc:sldMkLst>
        <pc:spChg chg="del mod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39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4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44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24:27.258" v="251" actId="20577"/>
          <ac:spMkLst>
            <pc:docMk/>
            <pc:sldMk cId="2073469290" sldId="261"/>
            <ac:spMk id="47" creationId="{FFCEF8EE-C6B2-4364-B83A-1D4DE6C31991}"/>
          </ac:spMkLst>
        </pc:spChg>
        <pc:spChg chg="add mod">
          <ac:chgData name="Dodam Shin" userId="059de923-26fe-4ce0-a96f-a73b4934ab20" providerId="ADAL" clId="{06C5D141-CE88-47F7-B74B-2D9A88F8CB81}" dt="2018-06-15T14:31:02.039" v="328" actId="1076"/>
          <ac:spMkLst>
            <pc:docMk/>
            <pc:sldMk cId="2073469290" sldId="261"/>
            <ac:spMk id="49" creationId="{BB409005-7498-411A-BA7B-517AA63E3629}"/>
          </ac:spMkLst>
        </pc:spChg>
        <pc:spChg chg="add mod">
          <ac:chgData name="Dodam Shin" userId="059de923-26fe-4ce0-a96f-a73b4934ab20" providerId="ADAL" clId="{06C5D141-CE88-47F7-B74B-2D9A88F8CB81}" dt="2018-06-15T14:31:12.755" v="332" actId="1076"/>
          <ac:spMkLst>
            <pc:docMk/>
            <pc:sldMk cId="2073469290" sldId="261"/>
            <ac:spMk id="50" creationId="{73FA2C2C-3447-4B06-B703-094FDFFBB5E0}"/>
          </ac:spMkLst>
        </pc:spChg>
        <pc:spChg chg="add del mod">
          <ac:chgData name="Dodam Shin" userId="059de923-26fe-4ce0-a96f-a73b4934ab20" providerId="ADAL" clId="{06C5D141-CE88-47F7-B74B-2D9A88F8CB81}" dt="2018-06-15T15:55:24.263" v="353" actId="478"/>
          <ac:spMkLst>
            <pc:docMk/>
            <pc:sldMk cId="2073469290" sldId="261"/>
            <ac:spMk id="51" creationId="{B301D487-CC29-4B3B-9ACB-89E933F5B1D0}"/>
          </ac:spMkLst>
        </pc:spChg>
        <pc:spChg chg="add mod">
          <ac:chgData name="Dodam Shin" userId="059de923-26fe-4ce0-a96f-a73b4934ab20" providerId="ADAL" clId="{06C5D141-CE88-47F7-B74B-2D9A88F8CB81}" dt="2018-06-15T14:30:35.136" v="319" actId="14100"/>
          <ac:spMkLst>
            <pc:docMk/>
            <pc:sldMk cId="2073469290" sldId="261"/>
            <ac:spMk id="53" creationId="{8896FF89-6B37-40F6-B4CF-676B4786B42D}"/>
          </ac:spMkLst>
        </pc:spChg>
        <pc:spChg chg="add mod">
          <ac:chgData name="Dodam Shin" userId="059de923-26fe-4ce0-a96f-a73b4934ab20" providerId="ADAL" clId="{06C5D141-CE88-47F7-B74B-2D9A88F8CB81}" dt="2018-06-15T14:30:28.694" v="318" actId="20577"/>
          <ac:spMkLst>
            <pc:docMk/>
            <pc:sldMk cId="2073469290" sldId="261"/>
            <ac:spMk id="54" creationId="{A735F1A6-88D4-44F9-9527-C3FF81E8080E}"/>
          </ac:spMkLst>
        </pc:spChg>
        <pc:spChg chg="add mod">
          <ac:chgData name="Dodam Shin" userId="059de923-26fe-4ce0-a96f-a73b4934ab20" providerId="ADAL" clId="{06C5D141-CE88-47F7-B74B-2D9A88F8CB81}" dt="2018-06-15T15:55:15.028" v="351" actId="1076"/>
          <ac:spMkLst>
            <pc:docMk/>
            <pc:sldMk cId="2073469290" sldId="261"/>
            <ac:spMk id="55" creationId="{A4833942-63D1-4809-A5B4-4FB8DC6F7C7F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6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7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59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4:29:36.435" v="262" actId="1076"/>
          <ac:spMkLst>
            <pc:docMk/>
            <pc:sldMk cId="2073469290" sldId="261"/>
            <ac:spMk id="60" creationId="{00000000-0000-0000-0000-000000000000}"/>
          </ac:spMkLst>
        </pc:spChg>
        <pc:spChg chg="add mod">
          <ac:chgData name="Dodam Shin" userId="059de923-26fe-4ce0-a96f-a73b4934ab20" providerId="ADAL" clId="{06C5D141-CE88-47F7-B74B-2D9A88F8CB81}" dt="2018-06-15T14:31:05.281" v="329" actId="20577"/>
          <ac:spMkLst>
            <pc:docMk/>
            <pc:sldMk cId="2073469290" sldId="261"/>
            <ac:spMk id="64" creationId="{4CC0AA48-A8BA-4068-B60D-A91B645089C9}"/>
          </ac:spMkLst>
        </pc:spChg>
        <pc:spChg chg="add mod">
          <ac:chgData name="Dodam Shin" userId="059de923-26fe-4ce0-a96f-a73b4934ab20" providerId="ADAL" clId="{06C5D141-CE88-47F7-B74B-2D9A88F8CB81}" dt="2018-06-15T15:55:19.268" v="352" actId="1076"/>
          <ac:spMkLst>
            <pc:docMk/>
            <pc:sldMk cId="2073469290" sldId="261"/>
            <ac:spMk id="65" creationId="{865AF38B-40B5-48C0-A90A-A230E6546B47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68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3:50.467" v="217" actId="478"/>
          <ac:spMkLst>
            <pc:docMk/>
            <pc:sldMk cId="2073469290" sldId="261"/>
            <ac:spMk id="69" creationId="{00000000-0000-0000-0000-000000000000}"/>
          </ac:spMkLst>
        </pc:spChg>
        <pc:spChg chg="mod">
          <ac:chgData name="Dodam Shin" userId="059de923-26fe-4ce0-a96f-a73b4934ab20" providerId="ADAL" clId="{06C5D141-CE88-47F7-B74B-2D9A88F8CB81}" dt="2018-06-15T15:58:45.109" v="413" actId="20577"/>
          <ac:spMkLst>
            <pc:docMk/>
            <pc:sldMk cId="2073469290" sldId="261"/>
            <ac:spMk id="70" creationId="{00000000-0000-0000-0000-000000000000}"/>
          </ac:spMkLst>
        </pc:spChg>
        <pc:spChg chg="del">
          <ac:chgData name="Dodam Shin" userId="059de923-26fe-4ce0-a96f-a73b4934ab20" providerId="ADAL" clId="{06C5D141-CE88-47F7-B74B-2D9A88F8CB81}" dt="2018-06-15T14:24:17.111" v="247" actId="478"/>
          <ac:spMkLst>
            <pc:docMk/>
            <pc:sldMk cId="2073469290" sldId="261"/>
            <ac:spMk id="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2B368-1D0C-714B-B01C-F371A3E34EDF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5E8ED-D063-A94F-9D0A-8CE6B332118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443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dfsfdfsdffsdfsfdsfdf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E8ED-D063-A94F-9D0A-8CE6B3321181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7823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dfsfdfsdffsdfsfdsfdf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5E8ED-D063-A94F-9D0A-8CE6B3321181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06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C8FA-7581-0E47-B04A-0C0A7FBBEB47}" type="datetimeFigureOut">
              <a:rPr kumimoji="1" lang="zh-TW" altLang="en-US" smtClean="0"/>
              <a:t>2018/6/15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DEF2-ADCF-F54D-98EF-1EB0FCB336C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38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9583" y="451028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341" y="5842105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31745" y="5883972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029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9567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04042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08446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8665" y="5861797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23069" y="5903664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849986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65246" y="5891853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22491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315726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90007" y="4510279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68374" y="4510278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12721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823069" y="3316539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43327" y="248592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1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782740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14804" y="1331241"/>
            <a:ext cx="2986900" cy="28103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05269" y="4214045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943327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05269" y="5075238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961256" y="5233232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181257" y="420951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194858" y="5075238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499270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2459772" y="5183396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781652" y="4214283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5119710" y="4372277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781652" y="5075476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137639" y="5233470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6357640" y="4209754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371241" y="507547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675653" y="4372277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848403" y="4214045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9186461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848403" y="5075238"/>
            <a:ext cx="147454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9204390" y="5233232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Price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424391" y="4209516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437992" y="5075238"/>
            <a:ext cx="1418364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10742404" y="4372039"/>
            <a:ext cx="103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Dec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5192395" y="247312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2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9268403" y="2480186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Version 3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4" name="文字方塊 13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3052580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666482" y="5174982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0731752" y="5140898"/>
            <a:ext cx="10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Buy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9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36610" y="1188960"/>
            <a:ext cx="8054242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5551251" y="1246335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NAME_TXT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556741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76104" y="1197505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800625" y="130362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NAME: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305339" y="5122979"/>
            <a:ext cx="79855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619980" y="5180354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E-MAIL_TXTBOX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44833" y="5131524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1869354" y="5237648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E-MAIL: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254539" y="2752234"/>
            <a:ext cx="80363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4033" y="27607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19401" y="5861385"/>
            <a:ext cx="2619279" cy="6155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4605388" y="5986754"/>
            <a:ext cx="20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chemeClr val="bg1"/>
                </a:solidFill>
              </a:rPr>
              <a:t>SUMMIT BUTTON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4" name="矩形 66"/>
          <p:cNvSpPr/>
          <p:nvPr/>
        </p:nvSpPr>
        <p:spPr>
          <a:xfrm>
            <a:off x="3279939" y="3539634"/>
            <a:ext cx="80109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文字方塊 67"/>
          <p:cNvSpPr txBox="1"/>
          <p:nvPr/>
        </p:nvSpPr>
        <p:spPr>
          <a:xfrm>
            <a:off x="5594580" y="3597009"/>
            <a:ext cx="448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CHILD BIRTH_DATE </a:t>
            </a:r>
            <a:r>
              <a:rPr kumimoji="1"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(Calendar) 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6" name="矩形 68"/>
          <p:cNvSpPr/>
          <p:nvPr/>
        </p:nvSpPr>
        <p:spPr>
          <a:xfrm>
            <a:off x="1319433" y="35481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文字方塊 70"/>
          <p:cNvSpPr txBox="1"/>
          <p:nvPr/>
        </p:nvSpPr>
        <p:spPr>
          <a:xfrm>
            <a:off x="1490954" y="3654303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CHILDBIRSDAY: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8" name="矩形 66"/>
          <p:cNvSpPr/>
          <p:nvPr/>
        </p:nvSpPr>
        <p:spPr>
          <a:xfrm>
            <a:off x="3305339" y="4327034"/>
            <a:ext cx="79855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文字方塊 67"/>
          <p:cNvSpPr txBox="1"/>
          <p:nvPr/>
        </p:nvSpPr>
        <p:spPr>
          <a:xfrm>
            <a:off x="5619980" y="4384409"/>
            <a:ext cx="2398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err="1">
                <a:solidFill>
                  <a:schemeClr val="bg1"/>
                </a:solidFill>
              </a:rPr>
              <a:t>Phone_TXT</a:t>
            </a:r>
            <a:r>
              <a:rPr kumimoji="1" lang="en-US" altLang="zh-TW" sz="2400" dirty="0">
                <a:solidFill>
                  <a:schemeClr val="bg1"/>
                </a:solidFill>
              </a:rPr>
              <a:t>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矩形 68"/>
          <p:cNvSpPr/>
          <p:nvPr/>
        </p:nvSpPr>
        <p:spPr>
          <a:xfrm>
            <a:off x="1344833" y="4335579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70"/>
          <p:cNvSpPr txBox="1"/>
          <p:nvPr/>
        </p:nvSpPr>
        <p:spPr>
          <a:xfrm>
            <a:off x="1869354" y="444170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Phone: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5" name="矩形 66"/>
          <p:cNvSpPr/>
          <p:nvPr/>
        </p:nvSpPr>
        <p:spPr>
          <a:xfrm>
            <a:off x="3254539" y="1954339"/>
            <a:ext cx="8036313" cy="6427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0" name="文字方塊 67"/>
          <p:cNvSpPr txBox="1"/>
          <p:nvPr/>
        </p:nvSpPr>
        <p:spPr>
          <a:xfrm>
            <a:off x="5569180" y="2011714"/>
            <a:ext cx="313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PASSOWERD_TXT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2" name="矩形 68"/>
          <p:cNvSpPr/>
          <p:nvPr/>
        </p:nvSpPr>
        <p:spPr>
          <a:xfrm>
            <a:off x="1294033" y="1962884"/>
            <a:ext cx="1847051" cy="634171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文字方塊 70"/>
          <p:cNvSpPr txBox="1"/>
          <p:nvPr/>
        </p:nvSpPr>
        <p:spPr>
          <a:xfrm>
            <a:off x="1507242" y="2056182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PASSWORD: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4" name="文字方塊 70"/>
          <p:cNvSpPr txBox="1"/>
          <p:nvPr/>
        </p:nvSpPr>
        <p:spPr>
          <a:xfrm>
            <a:off x="1536246" y="2797130"/>
            <a:ext cx="124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PASSWORD CONFIRM: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6" name="文字方塊 67"/>
          <p:cNvSpPr txBox="1"/>
          <p:nvPr/>
        </p:nvSpPr>
        <p:spPr>
          <a:xfrm>
            <a:off x="5619980" y="2802095"/>
            <a:ext cx="462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PASSOWERD CONFIRM_TXT BOX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25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077778" y="88625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LOGIN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2265" y="643209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#1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063584" y="643198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#2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52302" y="634675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Navigation #3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2721" y="6610380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616630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61119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98701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556741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1" name="矩形 58">
            <a:extLst>
              <a:ext uri="{FF2B5EF4-FFF2-40B4-BE49-F238E27FC236}">
                <a16:creationId xmlns:a16="http://schemas.microsoft.com/office/drawing/2014/main" id="{3C916FEB-4A1A-411D-9073-8090938AF5D5}"/>
              </a:ext>
            </a:extLst>
          </p:cNvPr>
          <p:cNvSpPr/>
          <p:nvPr/>
        </p:nvSpPr>
        <p:spPr>
          <a:xfrm>
            <a:off x="612720" y="1331241"/>
            <a:ext cx="4419767" cy="47886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矩形 58">
            <a:extLst>
              <a:ext uri="{FF2B5EF4-FFF2-40B4-BE49-F238E27FC236}">
                <a16:creationId xmlns:a16="http://schemas.microsoft.com/office/drawing/2014/main" id="{927BA69A-2920-42D3-A9AE-5654F259DCB2}"/>
              </a:ext>
            </a:extLst>
          </p:cNvPr>
          <p:cNvSpPr/>
          <p:nvPr/>
        </p:nvSpPr>
        <p:spPr>
          <a:xfrm>
            <a:off x="5032488" y="1331241"/>
            <a:ext cx="4419767" cy="4788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文字方塊 55">
            <a:extLst>
              <a:ext uri="{FF2B5EF4-FFF2-40B4-BE49-F238E27FC236}">
                <a16:creationId xmlns:a16="http://schemas.microsoft.com/office/drawing/2014/main" id="{975C9725-6B4B-45B5-AE07-579412B67E7B}"/>
              </a:ext>
            </a:extLst>
          </p:cNvPr>
          <p:cNvSpPr txBox="1"/>
          <p:nvPr/>
        </p:nvSpPr>
        <p:spPr>
          <a:xfrm>
            <a:off x="1977644" y="2813241"/>
            <a:ext cx="24154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dirty="0">
                <a:solidFill>
                  <a:schemeClr val="bg1"/>
                </a:solidFill>
              </a:rPr>
              <a:t>IMAGE </a:t>
            </a:r>
            <a:r>
              <a:rPr kumimoji="1" lang="en-US" altLang="zh-TW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(Image Button)</a:t>
            </a:r>
            <a:endParaRPr kumimoji="1"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79" name="矩形 109">
            <a:extLst>
              <a:ext uri="{FF2B5EF4-FFF2-40B4-BE49-F238E27FC236}">
                <a16:creationId xmlns:a16="http://schemas.microsoft.com/office/drawing/2014/main" id="{53A57AE2-1026-48D7-AF14-0DCC89DD6870}"/>
              </a:ext>
            </a:extLst>
          </p:cNvPr>
          <p:cNvSpPr/>
          <p:nvPr/>
        </p:nvSpPr>
        <p:spPr>
          <a:xfrm>
            <a:off x="5648317" y="2884511"/>
            <a:ext cx="3247203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矩形 109">
            <a:extLst>
              <a:ext uri="{FF2B5EF4-FFF2-40B4-BE49-F238E27FC236}">
                <a16:creationId xmlns:a16="http://schemas.microsoft.com/office/drawing/2014/main" id="{BF8C3C17-E69A-4424-BF35-9950FA19A39D}"/>
              </a:ext>
            </a:extLst>
          </p:cNvPr>
          <p:cNvSpPr/>
          <p:nvPr/>
        </p:nvSpPr>
        <p:spPr>
          <a:xfrm>
            <a:off x="5618768" y="3778067"/>
            <a:ext cx="3247203" cy="7776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7" name="文字方塊 55">
            <a:extLst>
              <a:ext uri="{FF2B5EF4-FFF2-40B4-BE49-F238E27FC236}">
                <a16:creationId xmlns:a16="http://schemas.microsoft.com/office/drawing/2014/main" id="{68C5FCF2-84B6-412C-B49F-DC587DF0A90A}"/>
              </a:ext>
            </a:extLst>
          </p:cNvPr>
          <p:cNvSpPr txBox="1"/>
          <p:nvPr/>
        </p:nvSpPr>
        <p:spPr>
          <a:xfrm>
            <a:off x="6820483" y="2969421"/>
            <a:ext cx="84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dirty="0">
                <a:solidFill>
                  <a:schemeClr val="bg1"/>
                </a:solidFill>
              </a:rPr>
              <a:t>ID</a:t>
            </a:r>
            <a:endParaRPr kumimoji="1"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88" name="文字方塊 55">
            <a:extLst>
              <a:ext uri="{FF2B5EF4-FFF2-40B4-BE49-F238E27FC236}">
                <a16:creationId xmlns:a16="http://schemas.microsoft.com/office/drawing/2014/main" id="{44F2B33F-0572-4A9E-A07B-4E0D8CD1C846}"/>
              </a:ext>
            </a:extLst>
          </p:cNvPr>
          <p:cNvSpPr txBox="1"/>
          <p:nvPr/>
        </p:nvSpPr>
        <p:spPr>
          <a:xfrm>
            <a:off x="6680357" y="3997530"/>
            <a:ext cx="843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000" dirty="0">
                <a:solidFill>
                  <a:schemeClr val="bg1"/>
                </a:solidFill>
              </a:rPr>
              <a:t>PW</a:t>
            </a:r>
            <a:endParaRPr kumimoji="1" lang="zh-TW" altLang="en-US" sz="3000" dirty="0">
              <a:solidFill>
                <a:schemeClr val="bg1"/>
              </a:solidFill>
            </a:endParaRPr>
          </a:p>
        </p:txBody>
      </p:sp>
      <p:sp>
        <p:nvSpPr>
          <p:cNvPr id="89" name="矩形 109">
            <a:extLst>
              <a:ext uri="{FF2B5EF4-FFF2-40B4-BE49-F238E27FC236}">
                <a16:creationId xmlns:a16="http://schemas.microsoft.com/office/drawing/2014/main" id="{5AF59149-8E21-4AF9-9E13-CEEC96032A8C}"/>
              </a:ext>
            </a:extLst>
          </p:cNvPr>
          <p:cNvSpPr/>
          <p:nvPr/>
        </p:nvSpPr>
        <p:spPr>
          <a:xfrm>
            <a:off x="6276190" y="4948995"/>
            <a:ext cx="2221767" cy="577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文字方塊 55">
            <a:extLst>
              <a:ext uri="{FF2B5EF4-FFF2-40B4-BE49-F238E27FC236}">
                <a16:creationId xmlns:a16="http://schemas.microsoft.com/office/drawing/2014/main" id="{BF1D03BD-D09A-4B5F-BF51-15BB63C61086}"/>
              </a:ext>
            </a:extLst>
          </p:cNvPr>
          <p:cNvSpPr txBox="1"/>
          <p:nvPr/>
        </p:nvSpPr>
        <p:spPr>
          <a:xfrm>
            <a:off x="7039809" y="5037822"/>
            <a:ext cx="131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chemeClr val="bg1"/>
                </a:solidFill>
              </a:rPr>
              <a:t>LOG-IN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546080" y="88625"/>
            <a:ext cx="151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MYPAGE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038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9583" y="4510281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1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341" y="5842105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231745" y="5883972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81029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95672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04042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3508446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18665" y="5861797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823069" y="5903664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849986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65246" y="5891853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22491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315726" y="4510280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3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90007" y="4510279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4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68374" y="4510278"/>
            <a:ext cx="206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ITEM IMAGE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5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4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2721" y="666121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7529" y="111538"/>
            <a:ext cx="229100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025150" y="11182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LOGO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6238" y="70696"/>
            <a:ext cx="2623152" cy="428103"/>
          </a:xfrm>
          <a:prstGeom prst="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0077778" y="88625"/>
            <a:ext cx="9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MYPAGE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137242" y="62659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Home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04040" y="666110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311802" y="643198"/>
            <a:ext cx="152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 Det</a:t>
            </a:r>
            <a:r>
              <a:rPr kumimoji="1" lang="en-US" altLang="zh-CN" dirty="0">
                <a:solidFill>
                  <a:schemeClr val="bg1"/>
                </a:solidFill>
              </a:rPr>
              <a:t>ai</a:t>
            </a:r>
            <a:r>
              <a:rPr kumimoji="1" lang="en-US" altLang="zh-TW" dirty="0">
                <a:solidFill>
                  <a:schemeClr val="bg1"/>
                </a:solidFill>
              </a:rPr>
              <a:t>l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2758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473144" y="635955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REGISTER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99029" y="657587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858573" y="634675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#4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932339" y="643198"/>
            <a:ext cx="1847051" cy="319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091883" y="620286"/>
            <a:ext cx="14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</a:rPr>
              <a:t>Navigation #5</a:t>
            </a:r>
            <a:endParaRPr kumimoji="1"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5708" y="1197791"/>
            <a:ext cx="11143681" cy="2334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600" dirty="0">
                <a:solidFill>
                  <a:schemeClr val="bg1"/>
                </a:solidFill>
              </a:rPr>
              <a:t>Slide</a:t>
            </a:r>
            <a:endParaRPr kumimoji="1" lang="zh-TW" altLang="en-US" sz="9600" dirty="0">
              <a:solidFill>
                <a:schemeClr val="bg1"/>
              </a:solidFill>
            </a:endParaRPr>
          </a:p>
          <a:p>
            <a:pPr algn="ctr"/>
            <a:endParaRPr kumimoji="1"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9239" y="2976287"/>
            <a:ext cx="3026292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96415" y="3010678"/>
            <a:ext cx="240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Slide 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34976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827698" y="3784608"/>
            <a:ext cx="2033173" cy="19130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41788" y="585558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8146192" y="5897447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860842" y="5849986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65246" y="5891853"/>
            <a:ext cx="1479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TEXT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590007" y="4510279"/>
            <a:ext cx="206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RECOMMEND</a:t>
            </a:r>
          </a:p>
          <a:p>
            <a:r>
              <a:rPr kumimoji="1" lang="en-US" altLang="zh-TW" sz="2400" dirty="0">
                <a:solidFill>
                  <a:schemeClr val="bg1"/>
                </a:solidFill>
              </a:rPr>
              <a:t>1</a:t>
            </a:r>
          </a:p>
          <a:p>
            <a:r>
              <a:rPr kumimoji="1"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kumimoji="1" lang="en-US" altLang="zh-TW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DropBox</a:t>
            </a:r>
            <a:r>
              <a:rPr kumimoji="1" lang="en-US" altLang="zh-TW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12721" y="6536592"/>
            <a:ext cx="4123750" cy="1957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32488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88412" y="6537404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956376" y="6542842"/>
            <a:ext cx="319814" cy="1894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矩形 10"/>
          <p:cNvSpPr/>
          <p:nvPr/>
        </p:nvSpPr>
        <p:spPr>
          <a:xfrm>
            <a:off x="3840069" y="100081"/>
            <a:ext cx="440939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11"/>
          <p:cNvSpPr txBox="1"/>
          <p:nvPr/>
        </p:nvSpPr>
        <p:spPr>
          <a:xfrm>
            <a:off x="5635184" y="129995"/>
            <a:ext cx="24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SEARCH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47" name="文字方塊 69">
            <a:extLst>
              <a:ext uri="{FF2B5EF4-FFF2-40B4-BE49-F238E27FC236}">
                <a16:creationId xmlns:a16="http://schemas.microsoft.com/office/drawing/2014/main" id="{FFCEF8EE-C6B2-4364-B83A-1D4DE6C31991}"/>
              </a:ext>
            </a:extLst>
          </p:cNvPr>
          <p:cNvSpPr txBox="1"/>
          <p:nvPr/>
        </p:nvSpPr>
        <p:spPr>
          <a:xfrm>
            <a:off x="9821265" y="4464038"/>
            <a:ext cx="2065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RECOMMEND</a:t>
            </a:r>
          </a:p>
          <a:p>
            <a:r>
              <a:rPr kumimoji="1" lang="en-US" altLang="zh-TW" sz="2400" dirty="0">
                <a:solidFill>
                  <a:schemeClr val="bg1"/>
                </a:solidFill>
              </a:rPr>
              <a:t>2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49" name="矩形 47">
            <a:extLst>
              <a:ext uri="{FF2B5EF4-FFF2-40B4-BE49-F238E27FC236}">
                <a16:creationId xmlns:a16="http://schemas.microsoft.com/office/drawing/2014/main" id="{BB409005-7498-411A-BA7B-517AA63E3629}"/>
              </a:ext>
            </a:extLst>
          </p:cNvPr>
          <p:cNvSpPr/>
          <p:nvPr/>
        </p:nvSpPr>
        <p:spPr>
          <a:xfrm>
            <a:off x="612721" y="3757035"/>
            <a:ext cx="6427088" cy="27198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0" name="矩形 59">
            <a:extLst>
              <a:ext uri="{FF2B5EF4-FFF2-40B4-BE49-F238E27FC236}">
                <a16:creationId xmlns:a16="http://schemas.microsoft.com/office/drawing/2014/main" id="{73FA2C2C-3447-4B06-B703-094FDFFBB5E0}"/>
              </a:ext>
            </a:extLst>
          </p:cNvPr>
          <p:cNvSpPr/>
          <p:nvPr/>
        </p:nvSpPr>
        <p:spPr>
          <a:xfrm>
            <a:off x="4622077" y="5432940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矩形 59">
            <a:extLst>
              <a:ext uri="{FF2B5EF4-FFF2-40B4-BE49-F238E27FC236}">
                <a16:creationId xmlns:a16="http://schemas.microsoft.com/office/drawing/2014/main" id="{8896FF89-6B37-40F6-B4CF-676B4786B42D}"/>
              </a:ext>
            </a:extLst>
          </p:cNvPr>
          <p:cNvSpPr/>
          <p:nvPr/>
        </p:nvSpPr>
        <p:spPr>
          <a:xfrm>
            <a:off x="1018985" y="4199358"/>
            <a:ext cx="2026213" cy="19925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4" name="文字方塊 60">
            <a:extLst>
              <a:ext uri="{FF2B5EF4-FFF2-40B4-BE49-F238E27FC236}">
                <a16:creationId xmlns:a16="http://schemas.microsoft.com/office/drawing/2014/main" id="{A735F1A6-88D4-44F9-9527-C3FF81E8080E}"/>
              </a:ext>
            </a:extLst>
          </p:cNvPr>
          <p:cNvSpPr txBox="1"/>
          <p:nvPr/>
        </p:nvSpPr>
        <p:spPr>
          <a:xfrm>
            <a:off x="1422866" y="4325537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WELCOME MESSAGE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5" name="矩形 59">
            <a:extLst>
              <a:ext uri="{FF2B5EF4-FFF2-40B4-BE49-F238E27FC236}">
                <a16:creationId xmlns:a16="http://schemas.microsoft.com/office/drawing/2014/main" id="{A4833942-63D1-4809-A5B4-4FB8DC6F7C7F}"/>
              </a:ext>
            </a:extLst>
          </p:cNvPr>
          <p:cNvSpPr/>
          <p:nvPr/>
        </p:nvSpPr>
        <p:spPr>
          <a:xfrm>
            <a:off x="4585680" y="4728138"/>
            <a:ext cx="2026213" cy="5293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文字方塊 60">
            <a:extLst>
              <a:ext uri="{FF2B5EF4-FFF2-40B4-BE49-F238E27FC236}">
                <a16:creationId xmlns:a16="http://schemas.microsoft.com/office/drawing/2014/main" id="{4CC0AA48-A8BA-4068-B60D-A91B645089C9}"/>
              </a:ext>
            </a:extLst>
          </p:cNvPr>
          <p:cNvSpPr txBox="1"/>
          <p:nvPr/>
        </p:nvSpPr>
        <p:spPr>
          <a:xfrm>
            <a:off x="5100212" y="5732203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ORDER DETAILX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65" name="文字方塊 60">
            <a:extLst>
              <a:ext uri="{FF2B5EF4-FFF2-40B4-BE49-F238E27FC236}">
                <a16:creationId xmlns:a16="http://schemas.microsoft.com/office/drawing/2014/main" id="{865AF38B-40B5-48C0-A90A-A230E6546B47}"/>
              </a:ext>
            </a:extLst>
          </p:cNvPr>
          <p:cNvSpPr txBox="1"/>
          <p:nvPr/>
        </p:nvSpPr>
        <p:spPr>
          <a:xfrm>
            <a:off x="4923455" y="4922993"/>
            <a:ext cx="1479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chemeClr val="bg1"/>
                </a:solidFill>
              </a:rPr>
              <a:t>CART</a:t>
            </a:r>
            <a:endParaRPr kumimoji="1"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6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244</Words>
  <Application>Microsoft Office PowerPoint</Application>
  <PresentationFormat>Widescreen</PresentationFormat>
  <Paragraphs>127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</vt:lpstr>
      <vt:lpstr>新細明體</vt:lpstr>
      <vt:lpstr>Arial</vt:lpstr>
      <vt:lpstr>Calibri</vt:lpstr>
      <vt:lpstr>Calibri Light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逸超 张</dc:creator>
  <cp:lastModifiedBy>Dodam Shin</cp:lastModifiedBy>
  <cp:revision>14</cp:revision>
  <dcterms:created xsi:type="dcterms:W3CDTF">2018-05-07T18:36:32Z</dcterms:created>
  <dcterms:modified xsi:type="dcterms:W3CDTF">2018-06-15T15:58:47Z</dcterms:modified>
</cp:coreProperties>
</file>