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dam Shin" userId="059de923-26fe-4ce0-a96f-a73b4934ab20" providerId="ADAL" clId="{06C5D141-CE88-47F7-B74B-2D9A88F8CB81}"/>
    <pc:docChg chg="modSld">
      <pc:chgData name="Dodam Shin" userId="059de923-26fe-4ce0-a96f-a73b4934ab20" providerId="ADAL" clId="{06C5D141-CE88-47F7-B74B-2D9A88F8CB81}" dt="2018-06-11T18:19:33.251" v="19" actId="20577"/>
      <pc:docMkLst>
        <pc:docMk/>
      </pc:docMkLst>
      <pc:sldChg chg="modNotesTx">
        <pc:chgData name="Dodam Shin" userId="059de923-26fe-4ce0-a96f-a73b4934ab20" providerId="ADAL" clId="{06C5D141-CE88-47F7-B74B-2D9A88F8CB81}" dt="2018-06-11T18:19:33.251" v="19" actId="20577"/>
        <pc:sldMkLst>
          <pc:docMk/>
          <pc:sldMk cId="456251582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2B368-1D0C-714B-B01C-F371A3E34EDF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5E8ED-D063-A94F-9D0A-8CE6B33211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443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dfsfdfsdffsdfsfdsfdf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E8ED-D063-A94F-9D0A-8CE6B332118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782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C8FA-7581-0E47-B04A-0C0A7FBBEB47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08" y="1197791"/>
            <a:ext cx="11143681" cy="233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</a:rPr>
              <a:t>Slide</a:t>
            </a:r>
            <a:endParaRPr kumimoji="1" lang="zh-TW" altLang="en-US" sz="9600" dirty="0">
              <a:solidFill>
                <a:schemeClr val="bg1"/>
              </a:solidFill>
            </a:endParaRPr>
          </a:p>
          <a:p>
            <a:pPr algn="ctr"/>
            <a:endParaRPr kumimoji="1"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9239" y="2976287"/>
            <a:ext cx="3026292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96415" y="3010678"/>
            <a:ext cx="240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Slide 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38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9583" y="4510281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7341" y="5842105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31745" y="5883972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81029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9567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34976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827698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04042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08446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8665" y="5861797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23069" y="5903664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41788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146192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860842" y="5849986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65246" y="5891853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22491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315726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590007" y="4510279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968374" y="4510278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5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12721" y="6536592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537404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3840069" y="100081"/>
            <a:ext cx="44093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11"/>
          <p:cNvSpPr txBox="1"/>
          <p:nvPr/>
        </p:nvSpPr>
        <p:spPr>
          <a:xfrm>
            <a:off x="5635184" y="12999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2265" y="643209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3584" y="64319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52302" y="634675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2721" y="1331241"/>
            <a:ext cx="2986900" cy="28103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823069" y="3316539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43327" y="2485924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Version 1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2721" y="6610380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616630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61119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98701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782740" y="1331241"/>
            <a:ext cx="2986900" cy="28103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14804" y="1331241"/>
            <a:ext cx="2986900" cy="28103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05269" y="4214045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943327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05269" y="5075238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961256" y="5233232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Price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181257" y="4209516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194858" y="5075238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499270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Dec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2459772" y="5183396"/>
            <a:ext cx="10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Buy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781652" y="4214283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5119710" y="4372277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781652" y="5075476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137639" y="5233470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Price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357640" y="4209754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371241" y="5075476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675653" y="4372277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Dec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848403" y="4214045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9186461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848403" y="5075238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9204390" y="5233232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Price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424391" y="4209516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437992" y="5075238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742404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Dec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5192395" y="2473124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Version 2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268403" y="2480186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Version 3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3052580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666482" y="5174982"/>
            <a:ext cx="10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Buy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0731752" y="5140898"/>
            <a:ext cx="10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Buy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9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2265" y="643209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3584" y="64319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52302" y="634675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2721" y="6610380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616630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61119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98701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36610" y="1188960"/>
            <a:ext cx="6855035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551251" y="1246335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NAME_TXT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556741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76104" y="1197505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0625" y="130362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NAME: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5339" y="5122979"/>
            <a:ext cx="6855035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619980" y="5180354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E-MAIL_TXTBOX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44833" y="5131524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9354" y="5237648"/>
            <a:ext cx="9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E-MAIL: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54539" y="2752234"/>
            <a:ext cx="6855035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94033" y="2760779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19401" y="5861385"/>
            <a:ext cx="2619279" cy="6155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05388" y="5986754"/>
            <a:ext cx="205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solidFill>
                  <a:schemeClr val="bg1"/>
                </a:solidFill>
              </a:rPr>
              <a:t>SUMMIT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4" name="矩形 66"/>
          <p:cNvSpPr/>
          <p:nvPr/>
        </p:nvSpPr>
        <p:spPr>
          <a:xfrm>
            <a:off x="3279939" y="3539634"/>
            <a:ext cx="6855035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文字方塊 67"/>
          <p:cNvSpPr txBox="1"/>
          <p:nvPr/>
        </p:nvSpPr>
        <p:spPr>
          <a:xfrm>
            <a:off x="5594580" y="3597009"/>
            <a:ext cx="448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CHILD BIRSDAY 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68"/>
          <p:cNvSpPr/>
          <p:nvPr/>
        </p:nvSpPr>
        <p:spPr>
          <a:xfrm>
            <a:off x="1319433" y="3548179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文字方塊 70"/>
          <p:cNvSpPr txBox="1"/>
          <p:nvPr/>
        </p:nvSpPr>
        <p:spPr>
          <a:xfrm>
            <a:off x="1490954" y="3654303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CHILDBIRSDAY: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8" name="矩形 66"/>
          <p:cNvSpPr/>
          <p:nvPr/>
        </p:nvSpPr>
        <p:spPr>
          <a:xfrm>
            <a:off x="3305339" y="4327034"/>
            <a:ext cx="6855035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文字方塊 67"/>
          <p:cNvSpPr txBox="1"/>
          <p:nvPr/>
        </p:nvSpPr>
        <p:spPr>
          <a:xfrm>
            <a:off x="5619980" y="4384409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bg1"/>
                </a:solidFill>
              </a:rPr>
              <a:t>Phone_TXT</a:t>
            </a:r>
            <a:r>
              <a:rPr kumimoji="1" lang="en-US" altLang="zh-TW" sz="2400" dirty="0">
                <a:solidFill>
                  <a:schemeClr val="bg1"/>
                </a:solidFill>
              </a:rPr>
              <a:t>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矩形 68"/>
          <p:cNvSpPr/>
          <p:nvPr/>
        </p:nvSpPr>
        <p:spPr>
          <a:xfrm>
            <a:off x="1344833" y="4335579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文字方塊 70"/>
          <p:cNvSpPr txBox="1"/>
          <p:nvPr/>
        </p:nvSpPr>
        <p:spPr>
          <a:xfrm>
            <a:off x="1869354" y="44417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Phone: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5" name="矩形 66"/>
          <p:cNvSpPr/>
          <p:nvPr/>
        </p:nvSpPr>
        <p:spPr>
          <a:xfrm>
            <a:off x="3254539" y="1954339"/>
            <a:ext cx="6855035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文字方塊 67"/>
          <p:cNvSpPr txBox="1"/>
          <p:nvPr/>
        </p:nvSpPr>
        <p:spPr>
          <a:xfrm>
            <a:off x="5569180" y="2011714"/>
            <a:ext cx="313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PASSOWERD_TXT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2" name="矩形 68"/>
          <p:cNvSpPr/>
          <p:nvPr/>
        </p:nvSpPr>
        <p:spPr>
          <a:xfrm>
            <a:off x="1294033" y="1962884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文字方塊 70"/>
          <p:cNvSpPr txBox="1"/>
          <p:nvPr/>
        </p:nvSpPr>
        <p:spPr>
          <a:xfrm>
            <a:off x="1507242" y="2056182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PASSWORD: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4" name="文字方塊 70"/>
          <p:cNvSpPr txBox="1"/>
          <p:nvPr/>
        </p:nvSpPr>
        <p:spPr>
          <a:xfrm>
            <a:off x="1536246" y="2797130"/>
            <a:ext cx="124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PASSWORD CONFIRM: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6" name="文字方塊 67"/>
          <p:cNvSpPr txBox="1"/>
          <p:nvPr/>
        </p:nvSpPr>
        <p:spPr>
          <a:xfrm>
            <a:off x="5619980" y="2802095"/>
            <a:ext cx="462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PASSOWERD CONFIRM_TXT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5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145</Words>
  <Application>Microsoft Office PowerPoint</Application>
  <PresentationFormat>Widescreen</PresentationFormat>
  <Paragraphs>71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DengXian</vt:lpstr>
      <vt:lpstr>新細明體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逸超 张</dc:creator>
  <cp:lastModifiedBy>Dodam Shin</cp:lastModifiedBy>
  <cp:revision>14</cp:revision>
  <dcterms:created xsi:type="dcterms:W3CDTF">2018-05-07T18:36:32Z</dcterms:created>
  <dcterms:modified xsi:type="dcterms:W3CDTF">2018-06-11T18:19:34Z</dcterms:modified>
</cp:coreProperties>
</file>