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915"/>
    <a:srgbClr val="798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5D141-CE88-47F7-B74B-2D9A88F8CB81}" v="1093" dt="2018-06-15T18:46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am Shin" userId="059de923-26fe-4ce0-a96f-a73b4934ab20" providerId="ADAL" clId="{06C5D141-CE88-47F7-B74B-2D9A88F8CB81}"/>
    <pc:docChg chg="undo custSel addSld modSld">
      <pc:chgData name="Dodam Shin" userId="059de923-26fe-4ce0-a96f-a73b4934ab20" providerId="ADAL" clId="{06C5D141-CE88-47F7-B74B-2D9A88F8CB81}" dt="2018-06-15T18:46:35.559" v="1110" actId="20577"/>
      <pc:docMkLst>
        <pc:docMk/>
      </pc:docMkLst>
      <pc:sldChg chg="addSp delSp modSp modNotesTx">
        <pc:chgData name="Dodam Shin" userId="059de923-26fe-4ce0-a96f-a73b4934ab20" providerId="ADAL" clId="{06C5D141-CE88-47F7-B74B-2D9A88F8CB81}" dt="2018-06-15T18:40:07.936" v="1007" actId="20577"/>
        <pc:sldMkLst>
          <pc:docMk/>
          <pc:sldMk cId="456251582" sldId="258"/>
        </pc:sldMkLst>
        <pc:spChg chg="add mod">
          <ac:chgData name="Dodam Shin" userId="059de923-26fe-4ce0-a96f-a73b4934ab20" providerId="ADAL" clId="{06C5D141-CE88-47F7-B74B-2D9A88F8CB81}" dt="2018-06-15T18:40:07.936" v="1007" actId="20577"/>
          <ac:spMkLst>
            <pc:docMk/>
            <pc:sldMk cId="456251582" sldId="258"/>
            <ac:spMk id="2" creationId="{B337B312-463E-4B2C-A4F8-343205601899}"/>
          </ac:spMkLst>
        </pc:spChg>
        <pc:spChg chg="mod">
          <ac:chgData name="Dodam Shin" userId="059de923-26fe-4ce0-a96f-a73b4934ab20" providerId="ADAL" clId="{06C5D141-CE88-47F7-B74B-2D9A88F8CB81}" dt="2018-06-15T04:50:37.479" v="85" actId="14100"/>
          <ac:spMkLst>
            <pc:docMk/>
            <pc:sldMk cId="456251582" sldId="258"/>
            <ac:spMk id="44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8:23:03.562" v="416" actId="14100"/>
          <ac:spMkLst>
            <pc:docMk/>
            <pc:sldMk cId="456251582" sldId="258"/>
            <ac:spMk id="4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41.128" v="86" actId="14100"/>
          <ac:spMkLst>
            <pc:docMk/>
            <pc:sldMk cId="456251582" sldId="258"/>
            <ac:spMk id="48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20.316" v="80" actId="14100"/>
          <ac:spMkLst>
            <pc:docMk/>
            <pc:sldMk cId="456251582" sldId="258"/>
            <ac:spMk id="51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43.631" v="87" actId="14100"/>
          <ac:spMkLst>
            <pc:docMk/>
            <pc:sldMk cId="456251582" sldId="258"/>
            <ac:spMk id="62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22.973" v="81" actId="14100"/>
          <ac:spMkLst>
            <pc:docMk/>
            <pc:sldMk cId="456251582" sldId="258"/>
            <ac:spMk id="6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30.629" v="84" actId="14100"/>
          <ac:spMkLst>
            <pc:docMk/>
            <pc:sldMk cId="456251582" sldId="258"/>
            <ac:spMk id="67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25:00.895" v="458" actId="20577"/>
          <ac:spMkLst>
            <pc:docMk/>
            <pc:sldMk cId="456251582" sldId="258"/>
            <ac:spMk id="68" creationId="{1B3B0709-CDD4-47B3-B09C-433FCB86B017}"/>
          </ac:spMkLst>
        </pc:spChg>
        <pc:spChg chg="add mod">
          <ac:chgData name="Dodam Shin" userId="059de923-26fe-4ce0-a96f-a73b4934ab20" providerId="ADAL" clId="{06C5D141-CE88-47F7-B74B-2D9A88F8CB81}" dt="2018-06-15T18:25:13.786" v="479" actId="20577"/>
          <ac:spMkLst>
            <pc:docMk/>
            <pc:sldMk cId="456251582" sldId="258"/>
            <ac:spMk id="71" creationId="{CBC662BB-0D07-48E1-A2A0-956E5CAE39B4}"/>
          </ac:spMkLst>
        </pc:spChg>
        <pc:spChg chg="add mod">
          <ac:chgData name="Dodam Shin" userId="059de923-26fe-4ce0-a96f-a73b4934ab20" providerId="ADAL" clId="{06C5D141-CE88-47F7-B74B-2D9A88F8CB81}" dt="2018-06-15T18:25:32.355" v="506" actId="14100"/>
          <ac:spMkLst>
            <pc:docMk/>
            <pc:sldMk cId="456251582" sldId="258"/>
            <ac:spMk id="72" creationId="{F43E5C3E-D6A6-4440-8B48-5BAC775C8BEE}"/>
          </ac:spMkLst>
        </pc:spChg>
        <pc:spChg chg="add mod">
          <ac:chgData name="Dodam Shin" userId="059de923-26fe-4ce0-a96f-a73b4934ab20" providerId="ADAL" clId="{06C5D141-CE88-47F7-B74B-2D9A88F8CB81}" dt="2018-06-15T18:25:45.239" v="510" actId="20577"/>
          <ac:spMkLst>
            <pc:docMk/>
            <pc:sldMk cId="456251582" sldId="258"/>
            <ac:spMk id="73" creationId="{8CF4C116-029D-4B6C-AADE-E36CA5A6E8F6}"/>
          </ac:spMkLst>
        </pc:spChg>
        <pc:spChg chg="add mod">
          <ac:chgData name="Dodam Shin" userId="059de923-26fe-4ce0-a96f-a73b4934ab20" providerId="ADAL" clId="{06C5D141-CE88-47F7-B74B-2D9A88F8CB81}" dt="2018-06-15T18:25:58.055" v="522" actId="20577"/>
          <ac:spMkLst>
            <pc:docMk/>
            <pc:sldMk cId="456251582" sldId="258"/>
            <ac:spMk id="78" creationId="{5176E328-EF4D-410D-8B71-8D6463B436BF}"/>
          </ac:spMkLst>
        </pc:spChg>
        <pc:spChg chg="add mod">
          <ac:chgData name="Dodam Shin" userId="059de923-26fe-4ce0-a96f-a73b4934ab20" providerId="ADAL" clId="{06C5D141-CE88-47F7-B74B-2D9A88F8CB81}" dt="2018-06-15T18:26:19.700" v="545" actId="14100"/>
          <ac:spMkLst>
            <pc:docMk/>
            <pc:sldMk cId="456251582" sldId="258"/>
            <ac:spMk id="79" creationId="{263AD7C3-4FC8-4281-A7AE-0DE334E42922}"/>
          </ac:spMkLst>
        </pc:spChg>
        <pc:spChg chg="mod">
          <ac:chgData name="Dodam Shin" userId="059de923-26fe-4ce0-a96f-a73b4934ab20" providerId="ADAL" clId="{06C5D141-CE88-47F7-B74B-2D9A88F8CB81}" dt="2018-06-15T18:26:32.484" v="546" actId="20577"/>
          <ac:spMkLst>
            <pc:docMk/>
            <pc:sldMk cId="456251582" sldId="258"/>
            <ac:spMk id="80" creationId="{00000000-0000-0000-0000-000000000000}"/>
          </ac:spMkLst>
        </pc:spChg>
        <pc:spChg chg="add del">
          <ac:chgData name="Dodam Shin" userId="059de923-26fe-4ce0-a96f-a73b4934ab20" providerId="ADAL" clId="{06C5D141-CE88-47F7-B74B-2D9A88F8CB81}" dt="2018-06-15T18:26:39.919" v="548" actId="478"/>
          <ac:spMkLst>
            <pc:docMk/>
            <pc:sldMk cId="456251582" sldId="258"/>
            <ac:spMk id="85" creationId="{2C1D29C8-E118-4DC1-A0B7-5A2062F7BC3E}"/>
          </ac:spMkLst>
        </pc:spChg>
        <pc:spChg chg="mod">
          <ac:chgData name="Dodam Shin" userId="059de923-26fe-4ce0-a96f-a73b4934ab20" providerId="ADAL" clId="{06C5D141-CE88-47F7-B74B-2D9A88F8CB81}" dt="2018-06-15T04:50:27.620" v="83" actId="14100"/>
          <ac:spMkLst>
            <pc:docMk/>
            <pc:sldMk cId="456251582" sldId="258"/>
            <ac:spMk id="86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26:53.785" v="557" actId="20577"/>
          <ac:spMkLst>
            <pc:docMk/>
            <pc:sldMk cId="456251582" sldId="258"/>
            <ac:spMk id="87" creationId="{F0AE463B-B168-4B5A-872F-CA0A761DC7B0}"/>
          </ac:spMkLst>
        </pc:spChg>
        <pc:spChg chg="add mod">
          <ac:chgData name="Dodam Shin" userId="059de923-26fe-4ce0-a96f-a73b4934ab20" providerId="ADAL" clId="{06C5D141-CE88-47F7-B74B-2D9A88F8CB81}" dt="2018-06-15T18:27:13.419" v="585" actId="20577"/>
          <ac:spMkLst>
            <pc:docMk/>
            <pc:sldMk cId="456251582" sldId="258"/>
            <ac:spMk id="88" creationId="{E07EC011-CCBF-4B17-94CA-37CA96BB5798}"/>
          </ac:spMkLst>
        </pc:spChg>
        <pc:spChg chg="add mod">
          <ac:chgData name="Dodam Shin" userId="059de923-26fe-4ce0-a96f-a73b4934ab20" providerId="ADAL" clId="{06C5D141-CE88-47F7-B74B-2D9A88F8CB81}" dt="2018-06-15T18:27:28.691" v="622" actId="20577"/>
          <ac:spMkLst>
            <pc:docMk/>
            <pc:sldMk cId="456251582" sldId="258"/>
            <ac:spMk id="89" creationId="{E2FE0AE6-B928-4196-BAA9-E592FC8ACAE3}"/>
          </ac:spMkLst>
        </pc:spChg>
      </pc:sldChg>
      <pc:sldChg chg="addSp delSp modSp add">
        <pc:chgData name="Dodam Shin" userId="059de923-26fe-4ce0-a96f-a73b4934ab20" providerId="ADAL" clId="{06C5D141-CE88-47F7-B74B-2D9A88F8CB81}" dt="2018-06-15T18:34:56.796" v="792" actId="20577"/>
        <pc:sldMkLst>
          <pc:docMk/>
          <pc:sldMk cId="101755471" sldId="259"/>
        </pc:sldMkLst>
        <pc:spChg chg="mod">
          <ac:chgData name="Dodam Shin" userId="059de923-26fe-4ce0-a96f-a73b4934ab20" providerId="ADAL" clId="{06C5D141-CE88-47F7-B74B-2D9A88F8CB81}" dt="2018-06-15T04:51:31.809" v="94" actId="208"/>
          <ac:spMkLst>
            <pc:docMk/>
            <pc:sldMk cId="101755471" sldId="259"/>
            <ac:spMk id="7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7:15.408" v="97" actId="1076"/>
          <ac:spMkLst>
            <pc:docMk/>
            <pc:sldMk cId="101755471" sldId="259"/>
            <ac:spMk id="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7:31.654" v="101" actId="1076"/>
          <ac:spMkLst>
            <pc:docMk/>
            <pc:sldMk cId="101755471" sldId="259"/>
            <ac:spMk id="11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28:16.321" v="640" actId="14100"/>
          <ac:spMkLst>
            <pc:docMk/>
            <pc:sldMk cId="101755471" sldId="259"/>
            <ac:spMk id="35" creationId="{8A3DEA3B-CBE6-4000-8170-04F38A38C0EC}"/>
          </ac:spMkLst>
        </pc:spChg>
        <pc:spChg chg="add mod">
          <ac:chgData name="Dodam Shin" userId="059de923-26fe-4ce0-a96f-a73b4934ab20" providerId="ADAL" clId="{06C5D141-CE88-47F7-B74B-2D9A88F8CB81}" dt="2018-06-15T18:28:22.625" v="642" actId="1076"/>
          <ac:spMkLst>
            <pc:docMk/>
            <pc:sldMk cId="101755471" sldId="259"/>
            <ac:spMk id="36" creationId="{C003F876-363F-4132-A119-27FE7B676ABE}"/>
          </ac:spMkLst>
        </pc:spChg>
        <pc:spChg chg="add mod">
          <ac:chgData name="Dodam Shin" userId="059de923-26fe-4ce0-a96f-a73b4934ab20" providerId="ADAL" clId="{06C5D141-CE88-47F7-B74B-2D9A88F8CB81}" dt="2018-06-15T18:34:56.796" v="792" actId="20577"/>
          <ac:spMkLst>
            <pc:docMk/>
            <pc:sldMk cId="101755471" sldId="259"/>
            <ac:spMk id="37" creationId="{F282940F-04DC-4673-83EB-A90431EE58B7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4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5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5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36.913" v="102" actId="478"/>
          <ac:spMkLst>
            <pc:docMk/>
            <pc:sldMk cId="101755471" sldId="259"/>
            <ac:spMk id="5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6.940" v="99" actId="478"/>
          <ac:spMkLst>
            <pc:docMk/>
            <pc:sldMk cId="101755471" sldId="259"/>
            <ac:spMk id="52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1:36.277" v="95" actId="2085"/>
          <ac:spMkLst>
            <pc:docMk/>
            <pc:sldMk cId="101755471" sldId="259"/>
            <ac:spMk id="5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5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6.940" v="99" actId="478"/>
          <ac:spMkLst>
            <pc:docMk/>
            <pc:sldMk cId="101755471" sldId="259"/>
            <ac:spMk id="6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2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3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4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5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7" creationId="{00000000-0000-0000-0000-000000000000}"/>
          </ac:spMkLst>
        </pc:spChg>
        <pc:spChg chg="add del mod">
          <ac:chgData name="Dodam Shin" userId="059de923-26fe-4ce0-a96f-a73b4934ab20" providerId="ADAL" clId="{06C5D141-CE88-47F7-B74B-2D9A88F8CB81}" dt="2018-06-15T04:51:09.235" v="92" actId="478"/>
          <ac:spMkLst>
            <pc:docMk/>
            <pc:sldMk cId="101755471" sldId="259"/>
            <ac:spMk id="68" creationId="{10B0940D-5461-49B7-85AD-4AAF7ACD5379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70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04:59:30.255" v="108" actId="207"/>
          <ac:spMkLst>
            <pc:docMk/>
            <pc:sldMk cId="101755471" sldId="259"/>
            <ac:spMk id="71" creationId="{3C916FEB-4A1A-411D-9073-8090938AF5D5}"/>
          </ac:spMkLst>
        </pc:spChg>
        <pc:spChg chg="add mod">
          <ac:chgData name="Dodam Shin" userId="059de923-26fe-4ce0-a96f-a73b4934ab20" providerId="ADAL" clId="{06C5D141-CE88-47F7-B74B-2D9A88F8CB81}" dt="2018-06-15T04:59:33.508" v="109" actId="207"/>
          <ac:spMkLst>
            <pc:docMk/>
            <pc:sldMk cId="101755471" sldId="259"/>
            <ac:spMk id="72" creationId="{927BA69A-2920-42D3-A9AE-5654F259DCB2}"/>
          </ac:spMkLst>
        </pc:spChg>
        <pc:spChg chg="add del">
          <ac:chgData name="Dodam Shin" userId="059de923-26fe-4ce0-a96f-a73b4934ab20" providerId="ADAL" clId="{06C5D141-CE88-47F7-B74B-2D9A88F8CB81}" dt="2018-06-15T04:59:39.931" v="111" actId="1076"/>
          <ac:spMkLst>
            <pc:docMk/>
            <pc:sldMk cId="101755471" sldId="259"/>
            <ac:spMk id="73" creationId="{3AE688D8-52D9-4408-B337-369EB45EB117}"/>
          </ac:spMkLst>
        </pc:spChg>
        <pc:spChg chg="add mod">
          <ac:chgData name="Dodam Shin" userId="059de923-26fe-4ce0-a96f-a73b4934ab20" providerId="ADAL" clId="{06C5D141-CE88-47F7-B74B-2D9A88F8CB81}" dt="2018-06-15T18:29:21.873" v="648" actId="20577"/>
          <ac:spMkLst>
            <pc:docMk/>
            <pc:sldMk cId="101755471" sldId="259"/>
            <ac:spMk id="78" creationId="{975C9725-6B4B-45B5-AE07-579412B67E7B}"/>
          </ac:spMkLst>
        </pc:spChg>
        <pc:spChg chg="add mod">
          <ac:chgData name="Dodam Shin" userId="059de923-26fe-4ce0-a96f-a73b4934ab20" providerId="ADAL" clId="{06C5D141-CE88-47F7-B74B-2D9A88F8CB81}" dt="2018-06-15T14:14:00.588" v="179" actId="1076"/>
          <ac:spMkLst>
            <pc:docMk/>
            <pc:sldMk cId="101755471" sldId="259"/>
            <ac:spMk id="79" creationId="{53A57AE2-1026-48D7-AF14-0DCC89DD687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2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3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4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14:18.183" v="183" actId="1076"/>
          <ac:spMkLst>
            <pc:docMk/>
            <pc:sldMk cId="101755471" sldId="259"/>
            <ac:spMk id="85" creationId="{BF8C3C17-E69A-4424-BF35-9950FA19A39D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6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14:05.009" v="180" actId="1076"/>
          <ac:spMkLst>
            <pc:docMk/>
            <pc:sldMk cId="101755471" sldId="259"/>
            <ac:spMk id="87" creationId="{68C5FCF2-84B6-412C-B49F-DC587DF0A90A}"/>
          </ac:spMkLst>
        </pc:spChg>
        <pc:spChg chg="add del mod">
          <ac:chgData name="Dodam Shin" userId="059de923-26fe-4ce0-a96f-a73b4934ab20" providerId="ADAL" clId="{06C5D141-CE88-47F7-B74B-2D9A88F8CB81}" dt="2018-06-15T14:14:23.218" v="184" actId="1076"/>
          <ac:spMkLst>
            <pc:docMk/>
            <pc:sldMk cId="101755471" sldId="259"/>
            <ac:spMk id="88" creationId="{44F2B33F-0572-4A9E-A07B-4E0D8CD1C846}"/>
          </ac:spMkLst>
        </pc:spChg>
        <pc:spChg chg="add mod">
          <ac:chgData name="Dodam Shin" userId="059de923-26fe-4ce0-a96f-a73b4934ab20" providerId="ADAL" clId="{06C5D141-CE88-47F7-B74B-2D9A88F8CB81}" dt="2018-06-15T18:29:10.899" v="645" actId="14100"/>
          <ac:spMkLst>
            <pc:docMk/>
            <pc:sldMk cId="101755471" sldId="259"/>
            <ac:spMk id="89" creationId="{5AF59149-8E21-4AF9-9E13-CEEC96032A8C}"/>
          </ac:spMkLst>
        </pc:spChg>
        <pc:spChg chg="add mod">
          <ac:chgData name="Dodam Shin" userId="059de923-26fe-4ce0-a96f-a73b4934ab20" providerId="ADAL" clId="{06C5D141-CE88-47F7-B74B-2D9A88F8CB81}" dt="2018-06-15T18:29:00.557" v="644" actId="1076"/>
          <ac:spMkLst>
            <pc:docMk/>
            <pc:sldMk cId="101755471" sldId="259"/>
            <ac:spMk id="90" creationId="{BF1D03BD-D09A-4B5F-BF51-15BB63C61086}"/>
          </ac:spMkLst>
        </pc:spChg>
      </pc:sldChg>
      <pc:sldChg chg="modSp add">
        <pc:chgData name="Dodam Shin" userId="059de923-26fe-4ce0-a96f-a73b4934ab20" providerId="ADAL" clId="{06C5D141-CE88-47F7-B74B-2D9A88F8CB81}" dt="2018-06-15T18:45:26.230" v="1052" actId="208"/>
        <pc:sldMkLst>
          <pc:docMk/>
          <pc:sldMk cId="3963243065" sldId="260"/>
        </pc:sldMkLst>
        <pc:spChg chg="mod">
          <ac:chgData name="Dodam Shin" userId="059de923-26fe-4ce0-a96f-a73b4934ab20" providerId="ADAL" clId="{06C5D141-CE88-47F7-B74B-2D9A88F8CB81}" dt="2018-06-15T14:15:48.670" v="212" actId="2085"/>
          <ac:spMkLst>
            <pc:docMk/>
            <pc:sldMk cId="3963243065" sldId="260"/>
            <ac:spMk id="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8:45:26.230" v="1052" actId="208"/>
          <ac:spMkLst>
            <pc:docMk/>
            <pc:sldMk cId="3963243065" sldId="260"/>
            <ac:spMk id="13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5:57:57.476" v="361" actId="14100"/>
          <ac:spMkLst>
            <pc:docMk/>
            <pc:sldMk cId="3963243065" sldId="260"/>
            <ac:spMk id="14" creationId="{00000000-0000-0000-0000-000000000000}"/>
          </ac:spMkLst>
        </pc:spChg>
      </pc:sldChg>
      <pc:sldChg chg="addSp delSp modSp add">
        <pc:chgData name="Dodam Shin" userId="059de923-26fe-4ce0-a96f-a73b4934ab20" providerId="ADAL" clId="{06C5D141-CE88-47F7-B74B-2D9A88F8CB81}" dt="2018-06-15T18:45:16.421" v="1051" actId="1582"/>
        <pc:sldMkLst>
          <pc:docMk/>
          <pc:sldMk cId="2073469290" sldId="261"/>
        </pc:sldMkLst>
        <pc:spChg chg="del mod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40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31:15.914" v="688" actId="20577"/>
          <ac:spMkLst>
            <pc:docMk/>
            <pc:sldMk cId="2073469290" sldId="261"/>
            <ac:spMk id="40" creationId="{67909A04-4E7A-4510-94E1-3FD158DFCCE3}"/>
          </ac:spMkLst>
        </pc:spChg>
        <pc:spChg chg="add mod">
          <ac:chgData name="Dodam Shin" userId="059de923-26fe-4ce0-a96f-a73b4934ab20" providerId="ADAL" clId="{06C5D141-CE88-47F7-B74B-2D9A88F8CB81}" dt="2018-06-15T18:31:54.327" v="723" actId="20577"/>
          <ac:spMkLst>
            <pc:docMk/>
            <pc:sldMk cId="2073469290" sldId="261"/>
            <ac:spMk id="41" creationId="{9712026B-7705-4B5E-8A89-63F800D55B3A}"/>
          </ac:spMkLst>
        </pc:spChg>
        <pc:spChg chg="add mod">
          <ac:chgData name="Dodam Shin" userId="059de923-26fe-4ce0-a96f-a73b4934ab20" providerId="ADAL" clId="{06C5D141-CE88-47F7-B74B-2D9A88F8CB81}" dt="2018-06-15T18:38:03.510" v="973" actId="14100"/>
          <ac:spMkLst>
            <pc:docMk/>
            <pc:sldMk cId="2073469290" sldId="261"/>
            <ac:spMk id="42" creationId="{4752C888-9ED8-4290-9E46-6D0CDBFA2A8A}"/>
          </ac:spMkLst>
        </pc:spChg>
        <pc:spChg chg="add mod">
          <ac:chgData name="Dodam Shin" userId="059de923-26fe-4ce0-a96f-a73b4934ab20" providerId="ADAL" clId="{06C5D141-CE88-47F7-B74B-2D9A88F8CB81}" dt="2018-06-15T18:33:09.270" v="771" actId="20577"/>
          <ac:spMkLst>
            <pc:docMk/>
            <pc:sldMk cId="2073469290" sldId="261"/>
            <ac:spMk id="43" creationId="{42DDEAF1-0CB3-47CC-9F81-B0797171CC86}"/>
          </ac:spMkLst>
        </pc:spChg>
        <pc:spChg chg="add mod">
          <ac:chgData name="Dodam Shin" userId="059de923-26fe-4ce0-a96f-a73b4934ab20" providerId="ADAL" clId="{06C5D141-CE88-47F7-B74B-2D9A88F8CB81}" dt="2018-06-15T18:45:16.421" v="1051" actId="1582"/>
          <ac:spMkLst>
            <pc:docMk/>
            <pc:sldMk cId="2073469290" sldId="261"/>
            <ac:spMk id="44" creationId="{FB987BC7-23D2-4A71-A2CF-DA8EF5486112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44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32:29.067" v="745" actId="1076"/>
          <ac:spMkLst>
            <pc:docMk/>
            <pc:sldMk cId="2073469290" sldId="261"/>
            <ac:spMk id="47" creationId="{FFCEF8EE-C6B2-4364-B83A-1D4DE6C31991}"/>
          </ac:spMkLst>
        </pc:spChg>
        <pc:spChg chg="mod">
          <ac:chgData name="Dodam Shin" userId="059de923-26fe-4ce0-a96f-a73b4934ab20" providerId="ADAL" clId="{06C5D141-CE88-47F7-B74B-2D9A88F8CB81}" dt="2018-06-15T18:36:45.362" v="896" actId="14100"/>
          <ac:spMkLst>
            <pc:docMk/>
            <pc:sldMk cId="2073469290" sldId="261"/>
            <ac:spMk id="48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41:01.333" v="1017" actId="1076"/>
          <ac:spMkLst>
            <pc:docMk/>
            <pc:sldMk cId="2073469290" sldId="261"/>
            <ac:spMk id="49" creationId="{BB409005-7498-411A-BA7B-517AA63E3629}"/>
          </ac:spMkLst>
        </pc:spChg>
        <pc:spChg chg="add mod">
          <ac:chgData name="Dodam Shin" userId="059de923-26fe-4ce0-a96f-a73b4934ab20" providerId="ADAL" clId="{06C5D141-CE88-47F7-B74B-2D9A88F8CB81}" dt="2018-06-15T18:40:36.074" v="1009" actId="14100"/>
          <ac:spMkLst>
            <pc:docMk/>
            <pc:sldMk cId="2073469290" sldId="261"/>
            <ac:spMk id="50" creationId="{73FA2C2C-3447-4B06-B703-094FDFFBB5E0}"/>
          </ac:spMkLst>
        </pc:spChg>
        <pc:spChg chg="add del mod">
          <ac:chgData name="Dodam Shin" userId="059de923-26fe-4ce0-a96f-a73b4934ab20" providerId="ADAL" clId="{06C5D141-CE88-47F7-B74B-2D9A88F8CB81}" dt="2018-06-15T15:55:24.263" v="353" actId="478"/>
          <ac:spMkLst>
            <pc:docMk/>
            <pc:sldMk cId="2073469290" sldId="261"/>
            <ac:spMk id="51" creationId="{B301D487-CC29-4B3B-9ACB-89E933F5B1D0}"/>
          </ac:spMkLst>
        </pc:spChg>
        <pc:spChg chg="add mod">
          <ac:chgData name="Dodam Shin" userId="059de923-26fe-4ce0-a96f-a73b4934ab20" providerId="ADAL" clId="{06C5D141-CE88-47F7-B74B-2D9A88F8CB81}" dt="2018-06-15T18:40:50.452" v="1014" actId="1076"/>
          <ac:spMkLst>
            <pc:docMk/>
            <pc:sldMk cId="2073469290" sldId="261"/>
            <ac:spMk id="51" creationId="{F5620A36-A1C7-4AD1-AA07-C1F5A54F69B1}"/>
          </ac:spMkLst>
        </pc:spChg>
        <pc:spChg chg="mod">
          <ac:chgData name="Dodam Shin" userId="059de923-26fe-4ce0-a96f-a73b4934ab20" providerId="ADAL" clId="{06C5D141-CE88-47F7-B74B-2D9A88F8CB81}" dt="2018-06-15T18:36:45.362" v="896" actId="14100"/>
          <ac:spMkLst>
            <pc:docMk/>
            <pc:sldMk cId="2073469290" sldId="261"/>
            <ac:spMk id="52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30:35.136" v="319" actId="14100"/>
          <ac:spMkLst>
            <pc:docMk/>
            <pc:sldMk cId="2073469290" sldId="261"/>
            <ac:spMk id="53" creationId="{8896FF89-6B37-40F6-B4CF-676B4786B42D}"/>
          </ac:spMkLst>
        </pc:spChg>
        <pc:spChg chg="add mod">
          <ac:chgData name="Dodam Shin" userId="059de923-26fe-4ce0-a96f-a73b4934ab20" providerId="ADAL" clId="{06C5D141-CE88-47F7-B74B-2D9A88F8CB81}" dt="2018-06-15T14:30:28.694" v="318" actId="20577"/>
          <ac:spMkLst>
            <pc:docMk/>
            <pc:sldMk cId="2073469290" sldId="261"/>
            <ac:spMk id="54" creationId="{A735F1A6-88D4-44F9-9527-C3FF81E8080E}"/>
          </ac:spMkLst>
        </pc:spChg>
        <pc:spChg chg="add del mod">
          <ac:chgData name="Dodam Shin" userId="059de923-26fe-4ce0-a96f-a73b4934ab20" providerId="ADAL" clId="{06C5D141-CE88-47F7-B74B-2D9A88F8CB81}" dt="2018-06-15T18:34:21.433" v="772" actId="478"/>
          <ac:spMkLst>
            <pc:docMk/>
            <pc:sldMk cId="2073469290" sldId="261"/>
            <ac:spMk id="55" creationId="{A4833942-63D1-4809-A5B4-4FB8DC6F7C7F}"/>
          </ac:spMkLst>
        </pc:spChg>
        <pc:spChg chg="add mod">
          <ac:chgData name="Dodam Shin" userId="059de923-26fe-4ce0-a96f-a73b4934ab20" providerId="ADAL" clId="{06C5D141-CE88-47F7-B74B-2D9A88F8CB81}" dt="2018-06-15T18:44:51.315" v="1047" actId="1076"/>
          <ac:spMkLst>
            <pc:docMk/>
            <pc:sldMk cId="2073469290" sldId="261"/>
            <ac:spMk id="56" creationId="{7CD47D00-08B8-4CE2-89E9-AF82BE2A6035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7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44:57.212" v="1048" actId="1076"/>
          <ac:spMkLst>
            <pc:docMk/>
            <pc:sldMk cId="2073469290" sldId="261"/>
            <ac:spMk id="57" creationId="{2F05C995-A73F-4001-9E1C-6669CCDF487D}"/>
          </ac:spMkLst>
        </pc:spChg>
        <pc:spChg chg="add mod ord">
          <ac:chgData name="Dodam Shin" userId="059de923-26fe-4ce0-a96f-a73b4934ab20" providerId="ADAL" clId="{06C5D141-CE88-47F7-B74B-2D9A88F8CB81}" dt="2018-06-15T18:38:42.072" v="974" actId="20577"/>
          <ac:spMkLst>
            <pc:docMk/>
            <pc:sldMk cId="2073469290" sldId="261"/>
            <ac:spMk id="58" creationId="{89640A6B-FF26-4D3E-8F74-8C96B69C57B4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8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38:49.525" v="976" actId="14100"/>
          <ac:spMkLst>
            <pc:docMk/>
            <pc:sldMk cId="2073469290" sldId="261"/>
            <ac:spMk id="59" creationId="{B45BE761-C7F3-4857-856E-36C19F03378E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8:36:50.653" v="916" actId="1035"/>
          <ac:spMkLst>
            <pc:docMk/>
            <pc:sldMk cId="2073469290" sldId="261"/>
            <ac:spMk id="60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8:37:03.192" v="918" actId="1076"/>
          <ac:spMkLst>
            <pc:docMk/>
            <pc:sldMk cId="2073469290" sldId="261"/>
            <ac:spMk id="62" creationId="{00000000-0000-0000-0000-000000000000}"/>
          </ac:spMkLst>
        </pc:spChg>
        <pc:spChg chg="del mod">
          <ac:chgData name="Dodam Shin" userId="059de923-26fe-4ce0-a96f-a73b4934ab20" providerId="ADAL" clId="{06C5D141-CE88-47F7-B74B-2D9A88F8CB81}" dt="2018-06-15T18:36:55.810" v="917" actId="478"/>
          <ac:spMkLst>
            <pc:docMk/>
            <pc:sldMk cId="2073469290" sldId="261"/>
            <ac:spMk id="63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8:41:59.426" v="1044" actId="20577"/>
          <ac:spMkLst>
            <pc:docMk/>
            <pc:sldMk cId="2073469290" sldId="261"/>
            <ac:spMk id="64" creationId="{4CC0AA48-A8BA-4068-B60D-A91B645089C9}"/>
          </ac:spMkLst>
        </pc:spChg>
        <pc:spChg chg="add del mod">
          <ac:chgData name="Dodam Shin" userId="059de923-26fe-4ce0-a96f-a73b4934ab20" providerId="ADAL" clId="{06C5D141-CE88-47F7-B74B-2D9A88F8CB81}" dt="2018-06-15T18:34:26.323" v="774" actId="478"/>
          <ac:spMkLst>
            <pc:docMk/>
            <pc:sldMk cId="2073469290" sldId="261"/>
            <ac:spMk id="65" creationId="{865AF38B-40B5-48C0-A90A-A230E6546B47}"/>
          </ac:spMkLst>
        </pc:spChg>
        <pc:spChg chg="add mod">
          <ac:chgData name="Dodam Shin" userId="059de923-26fe-4ce0-a96f-a73b4934ab20" providerId="ADAL" clId="{06C5D141-CE88-47F7-B74B-2D9A88F8CB81}" dt="2018-06-15T18:37:11.378" v="920" actId="1076"/>
          <ac:spMkLst>
            <pc:docMk/>
            <pc:sldMk cId="2073469290" sldId="261"/>
            <ac:spMk id="66" creationId="{66EFC49A-E9D4-42EC-BB93-D9514B95172D}"/>
          </ac:spMkLst>
        </pc:spChg>
        <pc:spChg chg="add del mod">
          <ac:chgData name="Dodam Shin" userId="059de923-26fe-4ce0-a96f-a73b4934ab20" providerId="ADAL" clId="{06C5D141-CE88-47F7-B74B-2D9A88F8CB81}" dt="2018-06-15T18:44:42.778" v="1045" actId="478"/>
          <ac:spMkLst>
            <pc:docMk/>
            <pc:sldMk cId="2073469290" sldId="261"/>
            <ac:spMk id="67" creationId="{F3259579-27A8-4083-AD76-E965AC9E6F8C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6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6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8:31:42.878" v="701" actId="20577"/>
          <ac:spMkLst>
            <pc:docMk/>
            <pc:sldMk cId="2073469290" sldId="261"/>
            <ac:spMk id="7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4:17.111" v="247" actId="478"/>
          <ac:spMkLst>
            <pc:docMk/>
            <pc:sldMk cId="2073469290" sldId="261"/>
            <ac:spMk id="71" creationId="{00000000-0000-0000-0000-000000000000}"/>
          </ac:spMkLst>
        </pc:spChg>
      </pc:sldChg>
      <pc:sldChg chg="delSp modSp add">
        <pc:chgData name="Dodam Shin" userId="059de923-26fe-4ce0-a96f-a73b4934ab20" providerId="ADAL" clId="{06C5D141-CE88-47F7-B74B-2D9A88F8CB81}" dt="2018-06-15T18:46:35.559" v="1110" actId="20577"/>
        <pc:sldMkLst>
          <pc:docMk/>
          <pc:sldMk cId="987337684" sldId="262"/>
        </pc:sldMkLst>
        <pc:spChg chg="del">
          <ac:chgData name="Dodam Shin" userId="059de923-26fe-4ce0-a96f-a73b4934ab20" providerId="ADAL" clId="{06C5D141-CE88-47F7-B74B-2D9A88F8CB81}" dt="2018-06-15T18:45:39.332" v="1053" actId="478"/>
          <ac:spMkLst>
            <pc:docMk/>
            <pc:sldMk cId="987337684" sldId="262"/>
            <ac:spMk id="40" creationId="{67909A04-4E7A-4510-94E1-3FD158DFCCE3}"/>
          </ac:spMkLst>
        </pc:spChg>
        <pc:spChg chg="mod">
          <ac:chgData name="Dodam Shin" userId="059de923-26fe-4ce0-a96f-a73b4934ab20" providerId="ADAL" clId="{06C5D141-CE88-47F7-B74B-2D9A88F8CB81}" dt="2018-06-15T18:46:23.436" v="1081" actId="14100"/>
          <ac:spMkLst>
            <pc:docMk/>
            <pc:sldMk cId="987337684" sldId="262"/>
            <ac:spMk id="44" creationId="{FB987BC7-23D2-4A71-A2CF-DA8EF5486112}"/>
          </ac:spMkLst>
        </pc:spChg>
        <pc:spChg chg="del">
          <ac:chgData name="Dodam Shin" userId="059de923-26fe-4ce0-a96f-a73b4934ab20" providerId="ADAL" clId="{06C5D141-CE88-47F7-B74B-2D9A88F8CB81}" dt="2018-06-15T18:45:43.150" v="1054" actId="478"/>
          <ac:spMkLst>
            <pc:docMk/>
            <pc:sldMk cId="987337684" sldId="262"/>
            <ac:spMk id="50" creationId="{73FA2C2C-3447-4B06-B703-094FDFFBB5E0}"/>
          </ac:spMkLst>
        </pc:spChg>
        <pc:spChg chg="del">
          <ac:chgData name="Dodam Shin" userId="059de923-26fe-4ce0-a96f-a73b4934ab20" providerId="ADAL" clId="{06C5D141-CE88-47F7-B74B-2D9A88F8CB81}" dt="2018-06-15T18:46:15.396" v="1079" actId="478"/>
          <ac:spMkLst>
            <pc:docMk/>
            <pc:sldMk cId="987337684" sldId="262"/>
            <ac:spMk id="51" creationId="{F5620A36-A1C7-4AD1-AA07-C1F5A54F69B1}"/>
          </ac:spMkLst>
        </pc:spChg>
        <pc:spChg chg="mod">
          <ac:chgData name="Dodam Shin" userId="059de923-26fe-4ce0-a96f-a73b4934ab20" providerId="ADAL" clId="{06C5D141-CE88-47F7-B74B-2D9A88F8CB81}" dt="2018-06-15T18:46:20.170" v="1080" actId="14100"/>
          <ac:spMkLst>
            <pc:docMk/>
            <pc:sldMk cId="987337684" sldId="262"/>
            <ac:spMk id="53" creationId="{8896FF89-6B37-40F6-B4CF-676B4786B42D}"/>
          </ac:spMkLst>
        </pc:spChg>
        <pc:spChg chg="mod">
          <ac:chgData name="Dodam Shin" userId="059de923-26fe-4ce0-a96f-a73b4934ab20" providerId="ADAL" clId="{06C5D141-CE88-47F7-B74B-2D9A88F8CB81}" dt="2018-06-15T18:45:58.308" v="1074" actId="20577"/>
          <ac:spMkLst>
            <pc:docMk/>
            <pc:sldMk cId="987337684" sldId="262"/>
            <ac:spMk id="54" creationId="{A735F1A6-88D4-44F9-9527-C3FF81E8080E}"/>
          </ac:spMkLst>
        </pc:spChg>
        <pc:spChg chg="del">
          <ac:chgData name="Dodam Shin" userId="059de923-26fe-4ce0-a96f-a73b4934ab20" providerId="ADAL" clId="{06C5D141-CE88-47F7-B74B-2D9A88F8CB81}" dt="2018-06-15T18:46:07.668" v="1077" actId="478"/>
          <ac:spMkLst>
            <pc:docMk/>
            <pc:sldMk cId="987337684" sldId="262"/>
            <ac:spMk id="56" creationId="{7CD47D00-08B8-4CE2-89E9-AF82BE2A6035}"/>
          </ac:spMkLst>
        </pc:spChg>
        <pc:spChg chg="mod">
          <ac:chgData name="Dodam Shin" userId="059de923-26fe-4ce0-a96f-a73b4934ab20" providerId="ADAL" clId="{06C5D141-CE88-47F7-B74B-2D9A88F8CB81}" dt="2018-06-15T18:46:35.559" v="1110" actId="20577"/>
          <ac:spMkLst>
            <pc:docMk/>
            <pc:sldMk cId="987337684" sldId="262"/>
            <ac:spMk id="57" creationId="{2F05C995-A73F-4001-9E1C-6669CCDF487D}"/>
          </ac:spMkLst>
        </pc:spChg>
        <pc:spChg chg="del">
          <ac:chgData name="Dodam Shin" userId="059de923-26fe-4ce0-a96f-a73b4934ab20" providerId="ADAL" clId="{06C5D141-CE88-47F7-B74B-2D9A88F8CB81}" dt="2018-06-15T18:46:12.347" v="1078" actId="478"/>
          <ac:spMkLst>
            <pc:docMk/>
            <pc:sldMk cId="987337684" sldId="262"/>
            <ac:spMk id="64" creationId="{4CC0AA48-A8BA-4068-B60D-A91B645089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B368-1D0C-714B-B01C-F371A3E34EDF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5E8ED-D063-A94F-9D0A-8CE6B33211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43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dfsfdfsdffsdfsfdsfdf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E8ED-D063-A94F-9D0A-8CE6B332118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82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dfsfdfsdffsdfsfdsfdf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E8ED-D063-A94F-9D0A-8CE6B332118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06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38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9583" y="451028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341" y="5842105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31745" y="5883972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029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67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04042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08446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8665" y="5861797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23069" y="5903664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22491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315726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68374" y="4510278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2721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23069" y="3316539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43327" y="24859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1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782740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14804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5269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43327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05269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61256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181257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94858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499270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2459772" y="5183396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781652" y="4214283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119710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781652" y="5075476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137639" y="5233470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357640" y="4209754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371241" y="507547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675653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848403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9186461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848403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204390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424391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437992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742404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5192395" y="24731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2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268403" y="2480186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3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052580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666482" y="5174982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0731752" y="5140898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6610" y="1188960"/>
            <a:ext cx="8054242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551251" y="1246335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NAME_TXT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56741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76104" y="1197505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0625" y="13036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NAME: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5339" y="5122979"/>
            <a:ext cx="79855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619980" y="518035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E-MAIL_TXTBOX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44833" y="513152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9354" y="5237648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E-MAIL: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54539" y="2752234"/>
            <a:ext cx="80363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4033" y="27607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19401" y="5861385"/>
            <a:ext cx="2619279" cy="6155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</a:rPr>
              <a:t>c</a:t>
            </a:r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05388" y="5986754"/>
            <a:ext cx="20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SUMMIT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4" name="矩形 66"/>
          <p:cNvSpPr/>
          <p:nvPr/>
        </p:nvSpPr>
        <p:spPr>
          <a:xfrm>
            <a:off x="3279939" y="3539634"/>
            <a:ext cx="80109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文字方塊 67"/>
          <p:cNvSpPr txBox="1"/>
          <p:nvPr/>
        </p:nvSpPr>
        <p:spPr>
          <a:xfrm>
            <a:off x="5594580" y="3597009"/>
            <a:ext cx="25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CHILD BIRTH_DATE</a:t>
            </a:r>
            <a:endParaRPr kumimoji="1" lang="zh-TW" altLang="en-US" sz="2400" dirty="0">
              <a:solidFill>
                <a:srgbClr val="BD3915"/>
              </a:solidFill>
              <a:latin typeface="Corbel" panose="020B0503020204020204" pitchFamily="34" charset="0"/>
            </a:endParaRPr>
          </a:p>
        </p:txBody>
      </p:sp>
      <p:sp>
        <p:nvSpPr>
          <p:cNvPr id="46" name="矩形 68"/>
          <p:cNvSpPr/>
          <p:nvPr/>
        </p:nvSpPr>
        <p:spPr>
          <a:xfrm>
            <a:off x="1319433" y="35481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文字方塊 70"/>
          <p:cNvSpPr txBox="1"/>
          <p:nvPr/>
        </p:nvSpPr>
        <p:spPr>
          <a:xfrm>
            <a:off x="1490954" y="3654303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CHILDBIRSDAY: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矩形 66"/>
          <p:cNvSpPr/>
          <p:nvPr/>
        </p:nvSpPr>
        <p:spPr>
          <a:xfrm>
            <a:off x="3305339" y="4327034"/>
            <a:ext cx="79855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文字方塊 67"/>
          <p:cNvSpPr txBox="1"/>
          <p:nvPr/>
        </p:nvSpPr>
        <p:spPr>
          <a:xfrm>
            <a:off x="5619980" y="4384409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bg1"/>
                </a:solidFill>
              </a:rPr>
              <a:t>Phone_TXT</a:t>
            </a:r>
            <a:r>
              <a:rPr kumimoji="1" lang="en-US" altLang="zh-TW" sz="2400" dirty="0">
                <a:solidFill>
                  <a:schemeClr val="bg1"/>
                </a:solidFill>
              </a:rPr>
              <a:t>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矩形 68"/>
          <p:cNvSpPr/>
          <p:nvPr/>
        </p:nvSpPr>
        <p:spPr>
          <a:xfrm>
            <a:off x="1344833" y="43355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70"/>
          <p:cNvSpPr txBox="1"/>
          <p:nvPr/>
        </p:nvSpPr>
        <p:spPr>
          <a:xfrm>
            <a:off x="1869354" y="44417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Phone: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矩形 66"/>
          <p:cNvSpPr/>
          <p:nvPr/>
        </p:nvSpPr>
        <p:spPr>
          <a:xfrm>
            <a:off x="3254539" y="1954339"/>
            <a:ext cx="80363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文字方塊 67"/>
          <p:cNvSpPr txBox="1"/>
          <p:nvPr/>
        </p:nvSpPr>
        <p:spPr>
          <a:xfrm>
            <a:off x="5569180" y="2011714"/>
            <a:ext cx="313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2" name="矩形 68"/>
          <p:cNvSpPr/>
          <p:nvPr/>
        </p:nvSpPr>
        <p:spPr>
          <a:xfrm>
            <a:off x="1294033" y="196288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文字方塊 70"/>
          <p:cNvSpPr txBox="1"/>
          <p:nvPr/>
        </p:nvSpPr>
        <p:spPr>
          <a:xfrm>
            <a:off x="1507242" y="2056182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4" name="文字方塊 70"/>
          <p:cNvSpPr txBox="1"/>
          <p:nvPr/>
        </p:nvSpPr>
        <p:spPr>
          <a:xfrm>
            <a:off x="1536246" y="2797130"/>
            <a:ext cx="124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 CONFIRM: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6" name="文字方塊 67"/>
          <p:cNvSpPr txBox="1"/>
          <p:nvPr/>
        </p:nvSpPr>
        <p:spPr>
          <a:xfrm>
            <a:off x="5619980" y="2802095"/>
            <a:ext cx="462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 CONFIRM_TXT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7B312-463E-4B2C-A4F8-343205601899}"/>
              </a:ext>
            </a:extLst>
          </p:cNvPr>
          <p:cNvSpPr txBox="1"/>
          <p:nvPr/>
        </p:nvSpPr>
        <p:spPr>
          <a:xfrm>
            <a:off x="10588999" y="3735346"/>
            <a:ext cx="19216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Calendar, label with text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3B0709-CDD4-47B3-B09C-433FCB86B017}"/>
              </a:ext>
            </a:extLst>
          </p:cNvPr>
          <p:cNvSpPr txBox="1"/>
          <p:nvPr/>
        </p:nvSpPr>
        <p:spPr>
          <a:xfrm>
            <a:off x="10741399" y="1363633"/>
            <a:ext cx="19216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C662BB-0D07-48E1-A2A0-956E5CAE39B4}"/>
              </a:ext>
            </a:extLst>
          </p:cNvPr>
          <p:cNvSpPr txBox="1"/>
          <p:nvPr/>
        </p:nvSpPr>
        <p:spPr>
          <a:xfrm>
            <a:off x="6769694" y="6038659"/>
            <a:ext cx="19216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Button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3E5C3E-D6A6-4440-8B48-5BAC775C8BEE}"/>
              </a:ext>
            </a:extLst>
          </p:cNvPr>
          <p:cNvSpPr txBox="1"/>
          <p:nvPr/>
        </p:nvSpPr>
        <p:spPr>
          <a:xfrm>
            <a:off x="9770142" y="5298620"/>
            <a:ext cx="26192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with Regex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F4C116-029D-4B6C-AADE-E36CA5A6E8F6}"/>
              </a:ext>
            </a:extLst>
          </p:cNvPr>
          <p:cNvSpPr txBox="1"/>
          <p:nvPr/>
        </p:nvSpPr>
        <p:spPr>
          <a:xfrm>
            <a:off x="9727584" y="4533241"/>
            <a:ext cx="26192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with Regex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76E328-EF4D-410D-8B71-8D6463B436BF}"/>
              </a:ext>
            </a:extLst>
          </p:cNvPr>
          <p:cNvSpPr txBox="1"/>
          <p:nvPr/>
        </p:nvSpPr>
        <p:spPr>
          <a:xfrm>
            <a:off x="10077778" y="2190189"/>
            <a:ext cx="26192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3AD7C3-4FC8-4281-A7AE-0DE334E42922}"/>
              </a:ext>
            </a:extLst>
          </p:cNvPr>
          <p:cNvSpPr txBox="1"/>
          <p:nvPr/>
        </p:nvSpPr>
        <p:spPr>
          <a:xfrm>
            <a:off x="10065488" y="2967881"/>
            <a:ext cx="30740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with Validation </a:t>
            </a:r>
            <a:endParaRPr lang="en-US" dirty="0"/>
          </a:p>
        </p:txBody>
      </p:sp>
      <p:sp>
        <p:nvSpPr>
          <p:cNvPr id="87" name="矩形 79">
            <a:extLst>
              <a:ext uri="{FF2B5EF4-FFF2-40B4-BE49-F238E27FC236}">
                <a16:creationId xmlns:a16="http://schemas.microsoft.com/office/drawing/2014/main" id="{F0AE463B-B168-4B5A-872F-CA0A761DC7B0}"/>
              </a:ext>
            </a:extLst>
          </p:cNvPr>
          <p:cNvSpPr/>
          <p:nvPr/>
        </p:nvSpPr>
        <p:spPr>
          <a:xfrm>
            <a:off x="8802466" y="5861385"/>
            <a:ext cx="2619279" cy="6155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文字方塊 62">
            <a:extLst>
              <a:ext uri="{FF2B5EF4-FFF2-40B4-BE49-F238E27FC236}">
                <a16:creationId xmlns:a16="http://schemas.microsoft.com/office/drawing/2014/main" id="{E07EC011-CCBF-4B17-94CA-37CA96BB5798}"/>
              </a:ext>
            </a:extLst>
          </p:cNvPr>
          <p:cNvSpPr txBox="1"/>
          <p:nvPr/>
        </p:nvSpPr>
        <p:spPr>
          <a:xfrm>
            <a:off x="9191036" y="5946326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bg1"/>
                </a:solidFill>
              </a:rPr>
              <a:t>Erroe</a:t>
            </a:r>
            <a:r>
              <a:rPr kumimoji="1" lang="en-US" altLang="zh-TW" sz="2400" dirty="0">
                <a:solidFill>
                  <a:schemeClr val="bg1"/>
                </a:solidFill>
              </a:rPr>
              <a:t> Message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FE0AE6-B928-4196-BAA9-E592FC8ACAE3}"/>
              </a:ext>
            </a:extLst>
          </p:cNvPr>
          <p:cNvSpPr txBox="1"/>
          <p:nvPr/>
        </p:nvSpPr>
        <p:spPr>
          <a:xfrm>
            <a:off x="9531231" y="6395592"/>
            <a:ext cx="26192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 with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56741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矩形 58">
            <a:extLst>
              <a:ext uri="{FF2B5EF4-FFF2-40B4-BE49-F238E27FC236}">
                <a16:creationId xmlns:a16="http://schemas.microsoft.com/office/drawing/2014/main" id="{3C916FEB-4A1A-411D-9073-8090938AF5D5}"/>
              </a:ext>
            </a:extLst>
          </p:cNvPr>
          <p:cNvSpPr/>
          <p:nvPr/>
        </p:nvSpPr>
        <p:spPr>
          <a:xfrm>
            <a:off x="612720" y="1331241"/>
            <a:ext cx="4419767" cy="47886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矩形 58">
            <a:extLst>
              <a:ext uri="{FF2B5EF4-FFF2-40B4-BE49-F238E27FC236}">
                <a16:creationId xmlns:a16="http://schemas.microsoft.com/office/drawing/2014/main" id="{927BA69A-2920-42D3-A9AE-5654F259DCB2}"/>
              </a:ext>
            </a:extLst>
          </p:cNvPr>
          <p:cNvSpPr/>
          <p:nvPr/>
        </p:nvSpPr>
        <p:spPr>
          <a:xfrm>
            <a:off x="5032488" y="1331241"/>
            <a:ext cx="4419767" cy="4788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文字方塊 55">
            <a:extLst>
              <a:ext uri="{FF2B5EF4-FFF2-40B4-BE49-F238E27FC236}">
                <a16:creationId xmlns:a16="http://schemas.microsoft.com/office/drawing/2014/main" id="{975C9725-6B4B-45B5-AE07-579412B67E7B}"/>
              </a:ext>
            </a:extLst>
          </p:cNvPr>
          <p:cNvSpPr txBox="1"/>
          <p:nvPr/>
        </p:nvSpPr>
        <p:spPr>
          <a:xfrm>
            <a:off x="1771146" y="2753977"/>
            <a:ext cx="2415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IMAGE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79" name="矩形 109">
            <a:extLst>
              <a:ext uri="{FF2B5EF4-FFF2-40B4-BE49-F238E27FC236}">
                <a16:creationId xmlns:a16="http://schemas.microsoft.com/office/drawing/2014/main" id="{53A57AE2-1026-48D7-AF14-0DCC89DD6870}"/>
              </a:ext>
            </a:extLst>
          </p:cNvPr>
          <p:cNvSpPr/>
          <p:nvPr/>
        </p:nvSpPr>
        <p:spPr>
          <a:xfrm>
            <a:off x="5648317" y="2884511"/>
            <a:ext cx="3247203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矩形 109">
            <a:extLst>
              <a:ext uri="{FF2B5EF4-FFF2-40B4-BE49-F238E27FC236}">
                <a16:creationId xmlns:a16="http://schemas.microsoft.com/office/drawing/2014/main" id="{BF8C3C17-E69A-4424-BF35-9950FA19A39D}"/>
              </a:ext>
            </a:extLst>
          </p:cNvPr>
          <p:cNvSpPr/>
          <p:nvPr/>
        </p:nvSpPr>
        <p:spPr>
          <a:xfrm>
            <a:off x="5618768" y="3778067"/>
            <a:ext cx="3247203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文字方塊 55">
            <a:extLst>
              <a:ext uri="{FF2B5EF4-FFF2-40B4-BE49-F238E27FC236}">
                <a16:creationId xmlns:a16="http://schemas.microsoft.com/office/drawing/2014/main" id="{68C5FCF2-84B6-412C-B49F-DC587DF0A90A}"/>
              </a:ext>
            </a:extLst>
          </p:cNvPr>
          <p:cNvSpPr txBox="1"/>
          <p:nvPr/>
        </p:nvSpPr>
        <p:spPr>
          <a:xfrm>
            <a:off x="6820483" y="2969421"/>
            <a:ext cx="84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ID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88" name="文字方塊 55">
            <a:extLst>
              <a:ext uri="{FF2B5EF4-FFF2-40B4-BE49-F238E27FC236}">
                <a16:creationId xmlns:a16="http://schemas.microsoft.com/office/drawing/2014/main" id="{44F2B33F-0572-4A9E-A07B-4E0D8CD1C846}"/>
              </a:ext>
            </a:extLst>
          </p:cNvPr>
          <p:cNvSpPr txBox="1"/>
          <p:nvPr/>
        </p:nvSpPr>
        <p:spPr>
          <a:xfrm>
            <a:off x="6680357" y="3997530"/>
            <a:ext cx="84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PW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89" name="矩形 109">
            <a:extLst>
              <a:ext uri="{FF2B5EF4-FFF2-40B4-BE49-F238E27FC236}">
                <a16:creationId xmlns:a16="http://schemas.microsoft.com/office/drawing/2014/main" id="{5AF59149-8E21-4AF9-9E13-CEEC96032A8C}"/>
              </a:ext>
            </a:extLst>
          </p:cNvPr>
          <p:cNvSpPr/>
          <p:nvPr/>
        </p:nvSpPr>
        <p:spPr>
          <a:xfrm>
            <a:off x="5636806" y="4748940"/>
            <a:ext cx="1605563" cy="577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文字方塊 55">
            <a:extLst>
              <a:ext uri="{FF2B5EF4-FFF2-40B4-BE49-F238E27FC236}">
                <a16:creationId xmlns:a16="http://schemas.microsoft.com/office/drawing/2014/main" id="{BF1D03BD-D09A-4B5F-BF51-15BB63C61086}"/>
              </a:ext>
            </a:extLst>
          </p:cNvPr>
          <p:cNvSpPr txBox="1"/>
          <p:nvPr/>
        </p:nvSpPr>
        <p:spPr>
          <a:xfrm>
            <a:off x="5923369" y="4837767"/>
            <a:ext cx="131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bg1"/>
                </a:solidFill>
              </a:rPr>
              <a:t>LOG-IN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DEA3B-CBE6-4000-8170-04F38A38C0EC}"/>
              </a:ext>
            </a:extLst>
          </p:cNvPr>
          <p:cNvSpPr txBox="1"/>
          <p:nvPr/>
        </p:nvSpPr>
        <p:spPr>
          <a:xfrm>
            <a:off x="8193603" y="3088672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03F876-363F-4132-A119-27FE7B676ABE}"/>
              </a:ext>
            </a:extLst>
          </p:cNvPr>
          <p:cNvSpPr txBox="1"/>
          <p:nvPr/>
        </p:nvSpPr>
        <p:spPr>
          <a:xfrm>
            <a:off x="8346003" y="3982228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Textbox 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2940F-04DC-4673-83EB-A90431EE58B7}"/>
              </a:ext>
            </a:extLst>
          </p:cNvPr>
          <p:cNvSpPr txBox="1"/>
          <p:nvPr/>
        </p:nvSpPr>
        <p:spPr>
          <a:xfrm>
            <a:off x="7039809" y="4855992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Image button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546080" y="88625"/>
            <a:ext cx="15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MYPAGE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38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9583" y="451028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341" y="5842105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31745" y="5883972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029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67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04042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08446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8665" y="5861797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23069" y="5903664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22491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315726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68374" y="4510278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MYPAGE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3917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3917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308928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33279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10567" y="422199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69">
            <a:extLst>
              <a:ext uri="{FF2B5EF4-FFF2-40B4-BE49-F238E27FC236}">
                <a16:creationId xmlns:a16="http://schemas.microsoft.com/office/drawing/2014/main" id="{FFCEF8EE-C6B2-4364-B83A-1D4DE6C31991}"/>
              </a:ext>
            </a:extLst>
          </p:cNvPr>
          <p:cNvSpPr txBox="1"/>
          <p:nvPr/>
        </p:nvSpPr>
        <p:spPr>
          <a:xfrm>
            <a:off x="9841401" y="4202113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</p:txBody>
      </p:sp>
      <p:sp>
        <p:nvSpPr>
          <p:cNvPr id="49" name="矩形 47">
            <a:extLst>
              <a:ext uri="{FF2B5EF4-FFF2-40B4-BE49-F238E27FC236}">
                <a16:creationId xmlns:a16="http://schemas.microsoft.com/office/drawing/2014/main" id="{BB409005-7498-411A-BA7B-517AA63E3629}"/>
              </a:ext>
            </a:extLst>
          </p:cNvPr>
          <p:cNvSpPr/>
          <p:nvPr/>
        </p:nvSpPr>
        <p:spPr>
          <a:xfrm>
            <a:off x="697041" y="3736154"/>
            <a:ext cx="6427088" cy="27198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矩形 59">
            <a:extLst>
              <a:ext uri="{FF2B5EF4-FFF2-40B4-BE49-F238E27FC236}">
                <a16:creationId xmlns:a16="http://schemas.microsoft.com/office/drawing/2014/main" id="{73FA2C2C-3447-4B06-B703-094FDFFBB5E0}"/>
              </a:ext>
            </a:extLst>
          </p:cNvPr>
          <p:cNvSpPr/>
          <p:nvPr/>
        </p:nvSpPr>
        <p:spPr>
          <a:xfrm>
            <a:off x="4353340" y="4242015"/>
            <a:ext cx="2217644" cy="524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矩形 59">
            <a:extLst>
              <a:ext uri="{FF2B5EF4-FFF2-40B4-BE49-F238E27FC236}">
                <a16:creationId xmlns:a16="http://schemas.microsoft.com/office/drawing/2014/main" id="{8896FF89-6B37-40F6-B4CF-676B4786B42D}"/>
              </a:ext>
            </a:extLst>
          </p:cNvPr>
          <p:cNvSpPr/>
          <p:nvPr/>
        </p:nvSpPr>
        <p:spPr>
          <a:xfrm>
            <a:off x="1018985" y="4199358"/>
            <a:ext cx="2026213" cy="199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60">
            <a:extLst>
              <a:ext uri="{FF2B5EF4-FFF2-40B4-BE49-F238E27FC236}">
                <a16:creationId xmlns:a16="http://schemas.microsoft.com/office/drawing/2014/main" id="{A735F1A6-88D4-44F9-9527-C3FF81E8080E}"/>
              </a:ext>
            </a:extLst>
          </p:cNvPr>
          <p:cNvSpPr txBox="1"/>
          <p:nvPr/>
        </p:nvSpPr>
        <p:spPr>
          <a:xfrm>
            <a:off x="1422866" y="4325537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WELCOME MESSAGE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文字方塊 60">
            <a:extLst>
              <a:ext uri="{FF2B5EF4-FFF2-40B4-BE49-F238E27FC236}">
                <a16:creationId xmlns:a16="http://schemas.microsoft.com/office/drawing/2014/main" id="{4CC0AA48-A8BA-4068-B60D-A91B645089C9}"/>
              </a:ext>
            </a:extLst>
          </p:cNvPr>
          <p:cNvSpPr txBox="1"/>
          <p:nvPr/>
        </p:nvSpPr>
        <p:spPr>
          <a:xfrm>
            <a:off x="4818993" y="4368194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ORDER ITEM LIST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909A04-4E7A-4510-94E1-3FD158DFCCE3}"/>
              </a:ext>
            </a:extLst>
          </p:cNvPr>
          <p:cNvSpPr txBox="1"/>
          <p:nvPr/>
        </p:nvSpPr>
        <p:spPr>
          <a:xfrm>
            <a:off x="1905294" y="5010952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  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12026B-7705-4B5E-8A89-63F800D55B3A}"/>
              </a:ext>
            </a:extLst>
          </p:cNvPr>
          <p:cNvSpPr txBox="1"/>
          <p:nvPr/>
        </p:nvSpPr>
        <p:spPr>
          <a:xfrm>
            <a:off x="7867482" y="4751500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DropDownList</a:t>
            </a:r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52C888-9ED8-4290-9E46-6D0CDBFA2A8A}"/>
              </a:ext>
            </a:extLst>
          </p:cNvPr>
          <p:cNvSpPr txBox="1"/>
          <p:nvPr/>
        </p:nvSpPr>
        <p:spPr>
          <a:xfrm>
            <a:off x="8501831" y="5449885"/>
            <a:ext cx="20406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 with text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DDEAF1-0CB3-47CC-9F81-B0797171CC86}"/>
              </a:ext>
            </a:extLst>
          </p:cNvPr>
          <p:cNvSpPr txBox="1"/>
          <p:nvPr/>
        </p:nvSpPr>
        <p:spPr>
          <a:xfrm>
            <a:off x="10344948" y="4766530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CheckBoxList</a:t>
            </a:r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sp>
        <p:nvSpPr>
          <p:cNvPr id="44" name="矩形 59">
            <a:extLst>
              <a:ext uri="{FF2B5EF4-FFF2-40B4-BE49-F238E27FC236}">
                <a16:creationId xmlns:a16="http://schemas.microsoft.com/office/drawing/2014/main" id="{FB987BC7-23D2-4A71-A2CF-DA8EF5486112}"/>
              </a:ext>
            </a:extLst>
          </p:cNvPr>
          <p:cNvSpPr/>
          <p:nvPr/>
        </p:nvSpPr>
        <p:spPr>
          <a:xfrm>
            <a:off x="4305798" y="5455778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620A36-A1C7-4AD1-AA07-C1F5A54F69B1}"/>
              </a:ext>
            </a:extLst>
          </p:cNvPr>
          <p:cNvSpPr txBox="1"/>
          <p:nvPr/>
        </p:nvSpPr>
        <p:spPr>
          <a:xfrm>
            <a:off x="5266306" y="4050929"/>
            <a:ext cx="24409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 with text  </a:t>
            </a:r>
            <a:endParaRPr lang="en-US" dirty="0"/>
          </a:p>
        </p:txBody>
      </p:sp>
      <p:sp>
        <p:nvSpPr>
          <p:cNvPr id="56" name="文字方塊 60">
            <a:extLst>
              <a:ext uri="{FF2B5EF4-FFF2-40B4-BE49-F238E27FC236}">
                <a16:creationId xmlns:a16="http://schemas.microsoft.com/office/drawing/2014/main" id="{7CD47D00-08B8-4CE2-89E9-AF82BE2A6035}"/>
              </a:ext>
            </a:extLst>
          </p:cNvPr>
          <p:cNvSpPr txBox="1"/>
          <p:nvPr/>
        </p:nvSpPr>
        <p:spPr>
          <a:xfrm>
            <a:off x="4509515" y="5581957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Click for check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05C995-A73F-4001-9E1C-6669CCDF487D}"/>
              </a:ext>
            </a:extLst>
          </p:cNvPr>
          <p:cNvSpPr txBox="1"/>
          <p:nvPr/>
        </p:nvSpPr>
        <p:spPr>
          <a:xfrm>
            <a:off x="5756485" y="5838287"/>
            <a:ext cx="18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Image button  </a:t>
            </a:r>
            <a:endParaRPr lang="en-US" dirty="0"/>
          </a:p>
        </p:txBody>
      </p:sp>
      <p:sp>
        <p:nvSpPr>
          <p:cNvPr id="59" name="矩形 59">
            <a:extLst>
              <a:ext uri="{FF2B5EF4-FFF2-40B4-BE49-F238E27FC236}">
                <a16:creationId xmlns:a16="http://schemas.microsoft.com/office/drawing/2014/main" id="{B45BE761-C7F3-4857-856E-36C19F03378E}"/>
              </a:ext>
            </a:extLst>
          </p:cNvPr>
          <p:cNvSpPr/>
          <p:nvPr/>
        </p:nvSpPr>
        <p:spPr>
          <a:xfrm>
            <a:off x="7510568" y="6018611"/>
            <a:ext cx="2172940" cy="5187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文字方塊 69">
            <a:extLst>
              <a:ext uri="{FF2B5EF4-FFF2-40B4-BE49-F238E27FC236}">
                <a16:creationId xmlns:a16="http://schemas.microsoft.com/office/drawing/2014/main" id="{66EFC49A-E9D4-42EC-BB93-D9514B95172D}"/>
              </a:ext>
            </a:extLst>
          </p:cNvPr>
          <p:cNvSpPr txBox="1"/>
          <p:nvPr/>
        </p:nvSpPr>
        <p:spPr>
          <a:xfrm>
            <a:off x="7752851" y="6028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SHOW/HIDE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640A6B-FF26-4D3E-8F74-8C96B69C57B4}"/>
              </a:ext>
            </a:extLst>
          </p:cNvPr>
          <p:cNvSpPr txBox="1"/>
          <p:nvPr/>
        </p:nvSpPr>
        <p:spPr>
          <a:xfrm>
            <a:off x="9528933" y="6123211"/>
            <a:ext cx="24595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Panel with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MYPAGE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3917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3917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308928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33279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10567" y="422199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69">
            <a:extLst>
              <a:ext uri="{FF2B5EF4-FFF2-40B4-BE49-F238E27FC236}">
                <a16:creationId xmlns:a16="http://schemas.microsoft.com/office/drawing/2014/main" id="{FFCEF8EE-C6B2-4364-B83A-1D4DE6C31991}"/>
              </a:ext>
            </a:extLst>
          </p:cNvPr>
          <p:cNvSpPr txBox="1"/>
          <p:nvPr/>
        </p:nvSpPr>
        <p:spPr>
          <a:xfrm>
            <a:off x="9841401" y="4202113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</p:txBody>
      </p:sp>
      <p:sp>
        <p:nvSpPr>
          <p:cNvPr id="49" name="矩形 47">
            <a:extLst>
              <a:ext uri="{FF2B5EF4-FFF2-40B4-BE49-F238E27FC236}">
                <a16:creationId xmlns:a16="http://schemas.microsoft.com/office/drawing/2014/main" id="{BB409005-7498-411A-BA7B-517AA63E3629}"/>
              </a:ext>
            </a:extLst>
          </p:cNvPr>
          <p:cNvSpPr/>
          <p:nvPr/>
        </p:nvSpPr>
        <p:spPr>
          <a:xfrm>
            <a:off x="697041" y="3736154"/>
            <a:ext cx="6427088" cy="27198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矩形 59">
            <a:extLst>
              <a:ext uri="{FF2B5EF4-FFF2-40B4-BE49-F238E27FC236}">
                <a16:creationId xmlns:a16="http://schemas.microsoft.com/office/drawing/2014/main" id="{8896FF89-6B37-40F6-B4CF-676B4786B42D}"/>
              </a:ext>
            </a:extLst>
          </p:cNvPr>
          <p:cNvSpPr/>
          <p:nvPr/>
        </p:nvSpPr>
        <p:spPr>
          <a:xfrm>
            <a:off x="955460" y="3916802"/>
            <a:ext cx="2026213" cy="3051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60">
            <a:extLst>
              <a:ext uri="{FF2B5EF4-FFF2-40B4-BE49-F238E27FC236}">
                <a16:creationId xmlns:a16="http://schemas.microsoft.com/office/drawing/2014/main" id="{A735F1A6-88D4-44F9-9527-C3FF81E8080E}"/>
              </a:ext>
            </a:extLst>
          </p:cNvPr>
          <p:cNvSpPr txBox="1"/>
          <p:nvPr/>
        </p:nvSpPr>
        <p:spPr>
          <a:xfrm>
            <a:off x="1137242" y="3947007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DETAIL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12026B-7705-4B5E-8A89-63F800D55B3A}"/>
              </a:ext>
            </a:extLst>
          </p:cNvPr>
          <p:cNvSpPr txBox="1"/>
          <p:nvPr/>
        </p:nvSpPr>
        <p:spPr>
          <a:xfrm>
            <a:off x="7867482" y="4751500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DropDownList</a:t>
            </a:r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52C888-9ED8-4290-9E46-6D0CDBFA2A8A}"/>
              </a:ext>
            </a:extLst>
          </p:cNvPr>
          <p:cNvSpPr txBox="1"/>
          <p:nvPr/>
        </p:nvSpPr>
        <p:spPr>
          <a:xfrm>
            <a:off x="8501831" y="5449885"/>
            <a:ext cx="20406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 with text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DDEAF1-0CB3-47CC-9F81-B0797171CC86}"/>
              </a:ext>
            </a:extLst>
          </p:cNvPr>
          <p:cNvSpPr txBox="1"/>
          <p:nvPr/>
        </p:nvSpPr>
        <p:spPr>
          <a:xfrm>
            <a:off x="10344948" y="4766530"/>
            <a:ext cx="1847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CheckBoxList</a:t>
            </a:r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sp>
        <p:nvSpPr>
          <p:cNvPr id="44" name="矩形 59">
            <a:extLst>
              <a:ext uri="{FF2B5EF4-FFF2-40B4-BE49-F238E27FC236}">
                <a16:creationId xmlns:a16="http://schemas.microsoft.com/office/drawing/2014/main" id="{FB987BC7-23D2-4A71-A2CF-DA8EF5486112}"/>
              </a:ext>
            </a:extLst>
          </p:cNvPr>
          <p:cNvSpPr/>
          <p:nvPr/>
        </p:nvSpPr>
        <p:spPr>
          <a:xfrm>
            <a:off x="955460" y="4566696"/>
            <a:ext cx="5452849" cy="1633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05C995-A73F-4001-9E1C-6669CCDF487D}"/>
              </a:ext>
            </a:extLst>
          </p:cNvPr>
          <p:cNvSpPr txBox="1"/>
          <p:nvPr/>
        </p:nvSpPr>
        <p:spPr>
          <a:xfrm>
            <a:off x="5581202" y="5084178"/>
            <a:ext cx="18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Bullet List </a:t>
            </a:r>
            <a:endParaRPr lang="en-US" dirty="0"/>
          </a:p>
        </p:txBody>
      </p:sp>
      <p:sp>
        <p:nvSpPr>
          <p:cNvPr id="59" name="矩形 59">
            <a:extLst>
              <a:ext uri="{FF2B5EF4-FFF2-40B4-BE49-F238E27FC236}">
                <a16:creationId xmlns:a16="http://schemas.microsoft.com/office/drawing/2014/main" id="{B45BE761-C7F3-4857-856E-36C19F03378E}"/>
              </a:ext>
            </a:extLst>
          </p:cNvPr>
          <p:cNvSpPr/>
          <p:nvPr/>
        </p:nvSpPr>
        <p:spPr>
          <a:xfrm>
            <a:off x="7510568" y="6018611"/>
            <a:ext cx="2172940" cy="5187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文字方塊 69">
            <a:extLst>
              <a:ext uri="{FF2B5EF4-FFF2-40B4-BE49-F238E27FC236}">
                <a16:creationId xmlns:a16="http://schemas.microsoft.com/office/drawing/2014/main" id="{66EFC49A-E9D4-42EC-BB93-D9514B95172D}"/>
              </a:ext>
            </a:extLst>
          </p:cNvPr>
          <p:cNvSpPr txBox="1"/>
          <p:nvPr/>
        </p:nvSpPr>
        <p:spPr>
          <a:xfrm>
            <a:off x="7752851" y="6028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SHOW/HIDE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640A6B-FF26-4D3E-8F74-8C96B69C57B4}"/>
              </a:ext>
            </a:extLst>
          </p:cNvPr>
          <p:cNvSpPr txBox="1"/>
          <p:nvPr/>
        </p:nvSpPr>
        <p:spPr>
          <a:xfrm>
            <a:off x="9528933" y="6123211"/>
            <a:ext cx="24595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Panel with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311</Words>
  <Application>Microsoft Office PowerPoint</Application>
  <PresentationFormat>Widescreen</PresentationFormat>
  <Paragraphs>164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DengXian</vt:lpstr>
      <vt:lpstr>新細明體</vt:lpstr>
      <vt:lpstr>Arial</vt:lpstr>
      <vt:lpstr>Calibri</vt:lpstr>
      <vt:lpstr>Calibri Light</vt:lpstr>
      <vt:lpstr>Comic Sans MS</vt:lpstr>
      <vt:lpstr>Corbel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逸超 张</dc:creator>
  <cp:lastModifiedBy>Dodam Shin</cp:lastModifiedBy>
  <cp:revision>14</cp:revision>
  <dcterms:created xsi:type="dcterms:W3CDTF">2018-05-07T18:36:32Z</dcterms:created>
  <dcterms:modified xsi:type="dcterms:W3CDTF">2018-06-15T18:46:37Z</dcterms:modified>
</cp:coreProperties>
</file>