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0" r:id="rId4"/>
    <p:sldId id="268" r:id="rId5"/>
    <p:sldId id="256" r:id="rId6"/>
    <p:sldId id="269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71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38DF-E34A-65FA-84C4-B4270ECE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A5BD28-3D85-768B-A7D5-1BA322A0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52262-12AA-7E95-D5B7-690C9911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BC3E9-1906-8F48-6593-AEA852D32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42775-360A-4DB6-CA8D-7782F0EA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8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6ADE9-E7D9-A637-F0B8-67842929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436E7B-7AC0-62FB-D133-ABFE0C55E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F7FEF-3041-C169-7CD1-48C3E64B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0F6FA-95F6-09BE-6223-ADE01DF6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62AC6-6E49-ECEA-F6C8-C8200B2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9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A5296C-FA9C-2E12-B2B8-E4AD0168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DDBB8-BA2F-A669-E0B6-208799D45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707DC-5ABC-428E-6C6E-51A8DF8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1B117-FB81-E8BA-08C3-1DAD7294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C77BC-D60D-9D5A-E478-A686925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7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AF3B6-7E7E-4E58-FF86-2061BDF8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4A7474-0BF1-2AFA-286A-EAA28E62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298659-A85A-1F3D-0FA1-E0655CF9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9DFCE-55F2-AABE-EEBE-4165DF94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103CF-FBF0-4945-0DFB-AFE0C5D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24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4F9AD-8E77-4657-C71A-7D9DC384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CFFABF-F7CB-A865-F4DE-3DEC17D0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69572-C1B0-6833-6A34-990AE316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B6A16-98A1-F67A-B4B3-4884A140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83BFC8-9AF3-483D-C2EF-64B9427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8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CD9DB-91BC-5564-7A84-2BB7E583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DCCE0-87C6-0D8E-6FCE-9E96ADCB7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9F4110-8D9C-5A0A-4015-864FCDED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C5E2F8-872E-34E4-1764-90E0D69C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21B25F-104D-036A-B17C-CF1E8CEF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D20F27-02E7-419A-789F-928203B8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28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FF71-14C9-30C6-87EC-54088DC1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B98E89-AE08-93CA-52AF-3F038F1A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4C6C4-54E6-B851-A990-0D5B87BE6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3D8A28-6324-2298-9782-A6DD0E45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6C6F8-BE1E-9D9E-7538-F96753F48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6E20DF-375B-D91F-69E7-A81C87BB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6D9DBC-FEDD-E251-60DA-2C875A63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733031-DA0F-88D9-538C-F2D31DE9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5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B05B7-036B-45C1-A4B0-342143C2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FF28D6-634C-9E88-5845-68C0FC9E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EFB51F-A49A-1921-E45C-DB51A93B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502DD5-CB37-8D29-953F-ABFE1989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43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0D3094-E66D-73EC-0FAC-073013B7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3F4FD2-426C-9D9C-FA3F-82449E9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090E90-A12A-A84A-4479-792A7A4F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8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17E94-F1EE-12FB-E404-9D59AFDC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1FD2F-B62B-E743-0018-BB848503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33524D-A673-40DF-3F46-B1DADD122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A11386-730E-54AD-018B-2E8D1E21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787E56-AA8B-D37C-BDD6-5E4699FA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83464-FA39-0FEE-F7FE-65DE8EA8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69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F4F36-5130-A05F-1F91-BF80BCCB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07A8A3-D862-4356-5A77-484C54CDA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7DCCC4-90B0-2A64-F1D7-5ED5D6D7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855EE5-F087-736B-0941-A5CD429A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7489AD-9D4F-C53B-2205-CE2D0EE0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AE6844-DEDF-E64E-C649-DDF22156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3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1112A-B212-867E-FFD1-B0440FB1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50F8C0-4EA4-9E1E-455D-EBD5C751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8192A-2DB2-0C7F-F880-9EAC38C14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BB994-7945-463A-A22D-DACA8E7A4CA7}" type="datetimeFigureOut">
              <a:rPr lang="es-ES" smtClean="0"/>
              <a:t>08/03/2025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68C58-6475-E0BE-32DF-4924F44F8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8941F-4CBD-C96D-E359-79846C2E3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61162-3B94-4B2F-B7C2-F6FB3CE630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3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CEC00-B641-F1BD-2C8C-36E7565F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TITULO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84658F4-660A-9EE4-D78B-EC9C58C5F866}"/>
              </a:ext>
            </a:extLst>
          </p:cNvPr>
          <p:cNvSpPr txBox="1"/>
          <p:nvPr/>
        </p:nvSpPr>
        <p:spPr>
          <a:xfrm>
            <a:off x="1289050" y="136752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EXPLICAR QUE HEMOS ESCOGIDO 4 ALGORITMOS PARA SU ANÁLISIS  Y VER CUAL DE ELLOS ES MAS EFICIENTE RECONOCIENDO A PEATONES EN UN BANCO DE PRUEBA CON PERSONAS Y SIN PERSONAS, PARA ELLO USAREMOS UN MODELO DE APRENDIZAJE AUTOMATICO SVM COMO EXPERIMENTACION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208175-3BE7-AE9C-EB38-D108909AA5C9}"/>
              </a:ext>
            </a:extLst>
          </p:cNvPr>
          <p:cNvSpPr txBox="1"/>
          <p:nvPr/>
        </p:nvSpPr>
        <p:spPr>
          <a:xfrm>
            <a:off x="1555750" y="44339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COMPONENTES DEL GRUPO</a:t>
            </a:r>
          </a:p>
        </p:txBody>
      </p:sp>
    </p:spTree>
    <p:extLst>
      <p:ext uri="{BB962C8B-B14F-4D97-AF65-F5344CB8AC3E}">
        <p14:creationId xmlns:p14="http://schemas.microsoft.com/office/powerpoint/2010/main" val="201592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A3E44-D3DA-C033-1B3F-5AB5CCAD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FUNCIONAMIENTO</a:t>
            </a:r>
            <a:endParaRPr lang="es-ES" sz="8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251DD-BF20-4BE5-68B4-A6BB4EC4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Orientación de cada </a:t>
            </a:r>
            <a:r>
              <a:rPr lang="es-ES" dirty="0" err="1"/>
              <a:t>keypoint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631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7F8E-D244-E4EC-59BD-8146DDB58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47140-F2D2-0CEE-3925-626C2FE9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FUNCIONAMIENTO</a:t>
            </a:r>
            <a:endParaRPr lang="es-ES" sz="8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BD857-E919-7B28-40C0-E7091860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Descriptor de cada </a:t>
            </a:r>
            <a:r>
              <a:rPr lang="es-ES" dirty="0" err="1"/>
              <a:t>keypoint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305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E53E4-9DB5-6D44-2630-8D24D3AE9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EB87E-6D75-605D-8363-48F873D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VENTAJAS</a:t>
            </a:r>
            <a:endParaRPr lang="es-ES" sz="8800" dirty="0"/>
          </a:p>
        </p:txBody>
      </p:sp>
    </p:spTree>
    <p:extLst>
      <p:ext uri="{BB962C8B-B14F-4D97-AF65-F5344CB8AC3E}">
        <p14:creationId xmlns:p14="http://schemas.microsoft.com/office/powerpoint/2010/main" val="361570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FD84B-2304-DEC9-0514-6C4733F6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Experimentación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58F74-8615-B02E-D4C9-C1B7563E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02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97DF0-D583-DA5D-1A8D-141EB206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E2445-B7B2-CBB6-83C1-D8035F8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17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83AD9-AE4B-66FA-B6EF-0BCF4994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EE3E6-CA2C-1A43-660B-7E8FFCC2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86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4F091-85CD-99D4-93A5-9F7F2A4D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0188-3704-23A7-DBC5-A3A430A2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 DE CONTENIDOS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CB1C33-136A-6D0F-AB94-A78048C8306F}"/>
              </a:ext>
            </a:extLst>
          </p:cNvPr>
          <p:cNvSpPr txBox="1"/>
          <p:nvPr/>
        </p:nvSpPr>
        <p:spPr>
          <a:xfrm>
            <a:off x="349250" y="2556986"/>
            <a:ext cx="949325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VEREMOS EL FUNCIONAMIENTO DE CADA ALGORITMO</a:t>
            </a:r>
          </a:p>
          <a:p>
            <a:r>
              <a:rPr lang="es-ES" sz="1200" dirty="0"/>
              <a:t>VEREMOS LAS VENTAJAS QUE PRESENTAN CADA UNO</a:t>
            </a:r>
          </a:p>
          <a:p>
            <a:r>
              <a:rPr lang="es-ES" sz="1200" dirty="0"/>
              <a:t>VEREMOS LOS RESULTADOS OBTENIDOS DE CADA UNO EN LA EXPERIMENTACION</a:t>
            </a:r>
          </a:p>
          <a:p>
            <a:r>
              <a:rPr lang="es-ES" sz="1200" dirty="0"/>
              <a:t>CONCLUIMOS CON LA CONCLUSION</a:t>
            </a:r>
          </a:p>
          <a:p>
            <a:r>
              <a:rPr lang="es-ES" sz="1200" dirty="0"/>
              <a:t>REFERENCIAS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93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5B386-CC5E-691E-80FC-6180D7BA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B3BEA-00C8-CABD-DB09-BE6C6AB5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PONER LINK DEL REPO Y COMENTAR QUE TODOS LOS CONCEPTOS QUE VEREMOS ESTAN EXPLICADO EN NOTEBOOKS USANDO PYTHON 3.9&gt; EN LOS CUALES PODRAN PROBARLOS USANDO LIBRERIAS COMO OPENCV, SKICTI, MATPLOTLIB…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24781-3E3D-C09A-7E68-0D8480842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23C5E-A3AA-F4AB-C26F-4485C6D3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ALGORITMOS DE CADA UNO</a:t>
            </a:r>
          </a:p>
        </p:txBody>
      </p:sp>
    </p:spTree>
    <p:extLst>
      <p:ext uri="{BB962C8B-B14F-4D97-AF65-F5344CB8AC3E}">
        <p14:creationId xmlns:p14="http://schemas.microsoft.com/office/powerpoint/2010/main" val="381089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33E0E-C635-F7DB-060A-710E5CDE7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093200" cy="2605087"/>
          </a:xfrm>
        </p:spPr>
        <p:txBody>
          <a:bodyPr>
            <a:normAutofit/>
          </a:bodyPr>
          <a:lstStyle/>
          <a:p>
            <a:r>
              <a:rPr lang="es-ES" sz="4400" dirty="0"/>
              <a:t>SIFT (</a:t>
            </a:r>
            <a:r>
              <a:rPr lang="es-ES" sz="4400" b="0" i="0" dirty="0" err="1">
                <a:solidFill>
                  <a:srgbClr val="1F1F1F"/>
                </a:solidFill>
                <a:effectLst/>
                <a:latin typeface="Google Sans"/>
              </a:rPr>
              <a:t>Scale-invariant</a:t>
            </a:r>
            <a:r>
              <a:rPr lang="es-ES" sz="4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ES" sz="4400" b="0" i="0" dirty="0" err="1">
                <a:solidFill>
                  <a:srgbClr val="1F1F1F"/>
                </a:solidFill>
                <a:effectLst/>
                <a:latin typeface="Google Sans"/>
              </a:rPr>
              <a:t>feature</a:t>
            </a:r>
            <a:r>
              <a:rPr lang="es-ES" sz="44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s-ES" sz="4400" b="0" i="0" dirty="0" err="1">
                <a:solidFill>
                  <a:srgbClr val="1F1F1F"/>
                </a:solidFill>
                <a:effectLst/>
                <a:latin typeface="Google Sans"/>
              </a:rPr>
              <a:t>transform</a:t>
            </a:r>
            <a:r>
              <a:rPr lang="es-ES" sz="4400" b="0" i="0" dirty="0">
                <a:solidFill>
                  <a:srgbClr val="1F1F1F"/>
                </a:solidFill>
                <a:effectLst/>
                <a:latin typeface="Google Sans"/>
              </a:rPr>
              <a:t>)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4366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D3E6C-8CB7-A53D-667E-80D4C73D9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F8F79-9115-5856-06C1-144C7CC2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C58C17-1149-A3D6-EFBF-055E55BE7A43}"/>
              </a:ext>
            </a:extLst>
          </p:cNvPr>
          <p:cNvSpPr txBox="1"/>
          <p:nvPr/>
        </p:nvSpPr>
        <p:spPr>
          <a:xfrm>
            <a:off x="1289050" y="13675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Cargar una imagen y poner en gris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74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42B7F-F0FE-C1EF-8893-25C0D275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59945-1BE3-9D92-C270-77F23B07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Piramide</a:t>
            </a:r>
            <a:r>
              <a:rPr lang="es-ES" dirty="0"/>
              <a:t> de gauss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Fórmula </a:t>
            </a:r>
            <a:r>
              <a:rPr lang="es-ES" dirty="0" err="1"/>
              <a:t>Math</a:t>
            </a:r>
            <a:r>
              <a:rPr lang="es-ES" dirty="0"/>
              <a:t> e imágenes</a:t>
            </a:r>
            <a:endParaRPr lang="es-ES" u="sng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62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96754-1725-DA92-6174-AE967B1C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49904-8C3F-AABE-8A70-6D3FA589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DOG</a:t>
            </a:r>
          </a:p>
          <a:p>
            <a:pPr marL="0" indent="0">
              <a:buNone/>
            </a:pPr>
            <a:r>
              <a:rPr lang="es-ES" dirty="0"/>
              <a:t>Formula matemática e </a:t>
            </a:r>
            <a:r>
              <a:rPr lang="es-ES" dirty="0" err="1"/>
              <a:t>imagenes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495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BA40F-C06B-4CE3-4FBB-2F0CAD4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ED080-4C5C-CB33-BCA2-3A5BD34E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Selección de </a:t>
            </a:r>
            <a:r>
              <a:rPr lang="es-ES" dirty="0" err="1"/>
              <a:t>keypoints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9861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163</Words>
  <Application>Microsoft Office PowerPoint</Application>
  <PresentationFormat>Panorámica</PresentationFormat>
  <Paragraphs>32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Google Sans</vt:lpstr>
      <vt:lpstr>Tema de Office</vt:lpstr>
      <vt:lpstr>TITULO</vt:lpstr>
      <vt:lpstr>INDICE DE CONTENIDOS</vt:lpstr>
      <vt:lpstr>IMPLEMENTACION</vt:lpstr>
      <vt:lpstr>ALGORITMOS DE CADA UNO</vt:lpstr>
      <vt:lpstr>SIFT (Scale-invariant feature transform)</vt:lpstr>
      <vt:lpstr>FUNCIONAMIENTO</vt:lpstr>
      <vt:lpstr>FUNCIONAMIENTO</vt:lpstr>
      <vt:lpstr>FUNCIONAMIENTO</vt:lpstr>
      <vt:lpstr>FUNCIONAMIENTO</vt:lpstr>
      <vt:lpstr>FUNCIONAMIENTO</vt:lpstr>
      <vt:lpstr>FUNCIONAMIENTO</vt:lpstr>
      <vt:lpstr>VENTAJAS</vt:lpstr>
      <vt:lpstr>Resultados Experimentación</vt:lpstr>
      <vt:lpstr>CONCLUSION</vt:lpstr>
      <vt:lpstr>BIBLIOGRAFIAS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RUIZ GUTIERREZ</dc:creator>
  <cp:lastModifiedBy>ALVARO RUIZ GUTIERREZ</cp:lastModifiedBy>
  <cp:revision>1</cp:revision>
  <dcterms:created xsi:type="dcterms:W3CDTF">2025-03-08T20:25:58Z</dcterms:created>
  <dcterms:modified xsi:type="dcterms:W3CDTF">2025-03-08T20:42:13Z</dcterms:modified>
</cp:coreProperties>
</file>