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79f9bcbf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79f9bcbf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79f9bcbf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79f9bcbf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79f9bcbf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79f9bcbf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79f9bcbf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79f9bcbf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79f9bcbf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79f9bcbf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79f9bcbf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79f9bcbf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79f9bcbf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79f9bcbf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79f9bcbf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79f9bcbf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79f9bcbf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79f9bcbf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79f9bcbf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79f9bcbf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79f9bcb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79f9bcb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79f9bcbf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79f9bcbf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79f9bcb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79f9bcb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79f9bcbf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79f9bcbf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79f9bcbf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79f9bcbf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79f9bcbf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79f9bcbf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79f9bcbf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79f9bcbf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79f9bcbf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79f9bcb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79f9bcbf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79f9bcbf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398263" cy="29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3950" y="1438550"/>
            <a:ext cx="2520042" cy="29263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609050" y="4364950"/>
            <a:ext cx="35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Autores: Lidier López y Marcos Pernas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123400" y="144100"/>
            <a:ext cx="702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3300"/>
              <a:t>Tema: Un Juego de Digimon</a:t>
            </a:r>
            <a:endParaRPr b="1" i="1" sz="33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784775"/>
            <a:ext cx="3149350" cy="23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9350" y="1920150"/>
            <a:ext cx="2341608" cy="322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875"/>
            <a:ext cx="6943725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7028700" y="657175"/>
            <a:ext cx="1837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Uso de la evolución</a:t>
            </a:r>
            <a:endParaRPr b="1"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0750"/>
            <a:ext cx="581025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5910550" y="210750"/>
            <a:ext cx="2284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/>
              <a:t>E</a:t>
            </a:r>
            <a:r>
              <a:rPr b="1" lang="es" sz="2200"/>
              <a:t>l daño que puede enviar un digimon</a:t>
            </a:r>
            <a:endParaRPr b="1" sz="2200"/>
          </a:p>
        </p:txBody>
      </p:sp>
      <p:sp>
        <p:nvSpPr>
          <p:cNvPr id="127" name="Google Shape;127;p23"/>
          <p:cNvSpPr txBox="1"/>
          <p:nvPr/>
        </p:nvSpPr>
        <p:spPr>
          <a:xfrm>
            <a:off x="6182775" y="1726675"/>
            <a:ext cx="25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esta capado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375" y="2043150"/>
            <a:ext cx="4276615" cy="31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1286175" y="3661575"/>
            <a:ext cx="3237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/>
              <a:t>Defensa base de todos los Digimons</a:t>
            </a:r>
            <a:endParaRPr b="1"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5" y="0"/>
            <a:ext cx="8839201" cy="379498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1437950" y="3982425"/>
            <a:ext cx="5678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/>
              <a:t>Da el nivel conseguido y regula la XP</a:t>
            </a:r>
            <a:endParaRPr b="1"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0" y="0"/>
            <a:ext cx="9069275" cy="140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1146225" y="2174950"/>
            <a:ext cx="533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/>
              <a:t>Cuanta XP deberia de dar en base</a:t>
            </a:r>
            <a:endParaRPr b="1"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00" y="884800"/>
            <a:ext cx="4736825" cy="26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4131200" y="229325"/>
            <a:ext cx="492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Constructor de la Clase Digimon</a:t>
            </a:r>
            <a:endParaRPr b="1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8000"/>
            <a:ext cx="9087774" cy="37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/>
        </p:nvSpPr>
        <p:spPr>
          <a:xfrm>
            <a:off x="0" y="73750"/>
            <a:ext cx="632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Crecimiento estandar de Digimon</a:t>
            </a:r>
            <a:endParaRPr b="1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387496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/>
          <p:nvPr/>
        </p:nvSpPr>
        <p:spPr>
          <a:xfrm>
            <a:off x="126400" y="4206050"/>
            <a:ext cx="632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Crecimiento estandar de Agumon</a:t>
            </a:r>
            <a:endParaRPr b="1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4800"/>
            <a:ext cx="842292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 txBox="1"/>
          <p:nvPr/>
        </p:nvSpPr>
        <p:spPr>
          <a:xfrm>
            <a:off x="5414675" y="2358675"/>
            <a:ext cx="3082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lt1"/>
                </a:solidFill>
              </a:rPr>
              <a:t>Ataques de Agumon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839199" cy="42770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0"/>
          <p:cNvSpPr txBox="1"/>
          <p:nvPr/>
        </p:nvSpPr>
        <p:spPr>
          <a:xfrm>
            <a:off x="942050" y="4381050"/>
            <a:ext cx="669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Evoluciones de Agumon (1)</a:t>
            </a:r>
            <a:endParaRPr b="1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3550" cy="46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 txBox="1"/>
          <p:nvPr/>
        </p:nvSpPr>
        <p:spPr>
          <a:xfrm>
            <a:off x="903150" y="4644825"/>
            <a:ext cx="669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Evoluciones de Agumon (2)</a:t>
            </a:r>
            <a:endParaRPr b="1" sz="2400"/>
          </a:p>
        </p:txBody>
      </p:sp>
      <p:sp>
        <p:nvSpPr>
          <p:cNvPr id="178" name="Google Shape;178;p31"/>
          <p:cNvSpPr txBox="1"/>
          <p:nvPr/>
        </p:nvSpPr>
        <p:spPr>
          <a:xfrm>
            <a:off x="3470050" y="4906125"/>
            <a:ext cx="56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1388200" y="2445425"/>
            <a:ext cx="70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Tema: Un simulador de un solo combate contra un digimon, eso es la idea base, para </a:t>
            </a:r>
            <a:r>
              <a:rPr lang="es"/>
              <a:t>así</a:t>
            </a:r>
            <a:r>
              <a:rPr lang="es"/>
              <a:t> luego irla probando y mejorando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1275"/>
            <a:ext cx="634365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0" y="133475"/>
            <a:ext cx="7794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/>
              <a:t>Menú</a:t>
            </a:r>
            <a:r>
              <a:rPr b="1" lang="es" sz="2300"/>
              <a:t> Principal y los subs-menus</a:t>
            </a:r>
            <a:endParaRPr b="1" sz="23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1525" y="1406100"/>
            <a:ext cx="6227050" cy="35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330100" cy="450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2"/>
          <p:cNvSpPr txBox="1"/>
          <p:nvPr/>
        </p:nvSpPr>
        <p:spPr>
          <a:xfrm>
            <a:off x="815625" y="4547600"/>
            <a:ext cx="669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Evoluciones de Agumon (3)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7722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7072525" y="313800"/>
            <a:ext cx="2015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/>
              <a:t>Guardado del Estado</a:t>
            </a:r>
            <a:endParaRPr b="1" sz="22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00" y="2719300"/>
            <a:ext cx="698182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7452050" y="3039300"/>
            <a:ext cx="1458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/>
              <a:t>Cargar el Estado</a:t>
            </a:r>
            <a:endParaRPr b="1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839201" cy="434970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0" y="4574100"/>
            <a:ext cx="65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Guardar Estados (1)</a:t>
            </a:r>
            <a:endParaRPr b="1"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5" y="84325"/>
            <a:ext cx="8839200" cy="363574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0" y="4574100"/>
            <a:ext cx="65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Guardar Estados (2)</a:t>
            </a:r>
            <a:endParaRPr b="1"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225"/>
            <a:ext cx="6248885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6338350" y="851625"/>
            <a:ext cx="27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/>
              <a:t>Cargar Estados (1)</a:t>
            </a:r>
            <a:endParaRPr b="1"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00" y="94075"/>
            <a:ext cx="4924952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5473000" y="618275"/>
            <a:ext cx="298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Cargar Estados (2)</a:t>
            </a:r>
            <a:endParaRPr b="1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03000"/>
            <a:ext cx="8723001" cy="24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161175" y="2036200"/>
            <a:ext cx="65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161175" y="1982350"/>
            <a:ext cx="602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Turno Enemigo </a:t>
            </a:r>
            <a:endParaRPr b="1" sz="2100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75" y="132950"/>
            <a:ext cx="3487743" cy="167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3734775" y="132950"/>
            <a:ext cx="2450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Lo creo con valores menores al del usuario</a:t>
            </a:r>
            <a:endParaRPr b="1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4775"/>
            <a:ext cx="86106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0" y="0"/>
            <a:ext cx="819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Quien Gano</a:t>
            </a:r>
            <a:endParaRPr b="1"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