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9f9bcb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9f9bcb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79f9bcb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79f9bcb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79f9bcb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79f9bcb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79f9bcb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79f9bcb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79f9bcb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79f9bcb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79f9bc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79f9bc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79f9bcb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79f9bcb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79f9bc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79f9bc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79f9bcb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79f9bcb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79f9bcbf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79f9bcbf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79f9bc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79f9bc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79f9bcb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79f9bcb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79f9bcb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79f9bcb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79f9bcb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79f9bcb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79f9bcb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79f9bcb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79f9bcb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79f9bcb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79f9bcbf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79f9bcb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79f9bcb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79f9bcb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79f9bcb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79f9bcb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98263" cy="29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950" y="1438550"/>
            <a:ext cx="2520042" cy="292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490950" y="4364950"/>
            <a:ext cx="36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Autores: Lidier López y Marcos Pernas</a:t>
            </a:r>
            <a:endParaRPr b="1" sz="1600"/>
          </a:p>
        </p:txBody>
      </p:sp>
      <p:sp>
        <p:nvSpPr>
          <p:cNvPr id="57" name="Google Shape;57;p13"/>
          <p:cNvSpPr txBox="1"/>
          <p:nvPr/>
        </p:nvSpPr>
        <p:spPr>
          <a:xfrm>
            <a:off x="2123400" y="144100"/>
            <a:ext cx="70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300"/>
              <a:t>Tema: Un Juego de Digimon</a:t>
            </a:r>
            <a:endParaRPr b="1" i="1" sz="33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84775"/>
            <a:ext cx="3149350" cy="23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9350" y="1920150"/>
            <a:ext cx="2341608" cy="3223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09025" y="937575"/>
            <a:ext cx="4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https://github.com/LidierRaccioppe/MariposaAzul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75"/>
            <a:ext cx="69437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7028700" y="657175"/>
            <a:ext cx="183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Uso de la evolución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750"/>
            <a:ext cx="58102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910550" y="210750"/>
            <a:ext cx="228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E</a:t>
            </a:r>
            <a:r>
              <a:rPr b="1" lang="es" sz="2200"/>
              <a:t>l daño que puede enviar un digimon</a:t>
            </a:r>
            <a:endParaRPr b="1" sz="2200"/>
          </a:p>
        </p:txBody>
      </p:sp>
      <p:sp>
        <p:nvSpPr>
          <p:cNvPr id="128" name="Google Shape;128;p23"/>
          <p:cNvSpPr txBox="1"/>
          <p:nvPr/>
        </p:nvSpPr>
        <p:spPr>
          <a:xfrm>
            <a:off x="6182775" y="1726675"/>
            <a:ext cx="25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esta capado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375" y="2043150"/>
            <a:ext cx="4276615" cy="31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286175" y="3661575"/>
            <a:ext cx="323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Defensa base de todos los Digimons</a:t>
            </a:r>
            <a:endParaRPr b="1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5" y="0"/>
            <a:ext cx="8839201" cy="379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437950" y="3982425"/>
            <a:ext cx="567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Da el nivel conseguido y regula la XP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" y="0"/>
            <a:ext cx="9069275" cy="14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146225" y="2174950"/>
            <a:ext cx="533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Cuanta XP deberia de dar en base</a:t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" y="884800"/>
            <a:ext cx="4736825" cy="26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131200" y="229325"/>
            <a:ext cx="49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Constructor de la Clase Digimon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8000"/>
            <a:ext cx="9087774" cy="37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0" y="73750"/>
            <a:ext cx="632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Crecimiento estandar de Digimon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8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126400" y="4206050"/>
            <a:ext cx="632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Crecimiento estandar de Agumon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4229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5414675" y="2358675"/>
            <a:ext cx="308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Ataques de Agumon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199" cy="427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942050" y="4381050"/>
            <a:ext cx="66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Evoluciones de Agumon (1)</a:t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3550" cy="46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903150" y="4644825"/>
            <a:ext cx="66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Evoluciones de Agumon (2)</a:t>
            </a:r>
            <a:endParaRPr b="1" sz="2400"/>
          </a:p>
        </p:txBody>
      </p:sp>
      <p:sp>
        <p:nvSpPr>
          <p:cNvPr id="179" name="Google Shape;179;p31"/>
          <p:cNvSpPr txBox="1"/>
          <p:nvPr/>
        </p:nvSpPr>
        <p:spPr>
          <a:xfrm>
            <a:off x="3470050" y="4906125"/>
            <a:ext cx="5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388200" y="2445425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Tema: Un simulador de un solo combate contra un digimon, eso es la idea base, para </a:t>
            </a:r>
            <a:r>
              <a:rPr lang="es"/>
              <a:t>así</a:t>
            </a:r>
            <a:r>
              <a:rPr lang="es"/>
              <a:t> luego irla probando y mejorando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275"/>
            <a:ext cx="63436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133475"/>
            <a:ext cx="779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Menú</a:t>
            </a:r>
            <a:r>
              <a:rPr b="1" lang="es" sz="2300"/>
              <a:t> Principal y los subs-menus</a:t>
            </a:r>
            <a:endParaRPr b="1" sz="23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525" y="1406100"/>
            <a:ext cx="6227050" cy="35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30100" cy="450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815625" y="4547600"/>
            <a:ext cx="66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Evoluciones de Agumon (3)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722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072525" y="313800"/>
            <a:ext cx="201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Guardado del Estado</a:t>
            </a:r>
            <a:endParaRPr b="1" sz="22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00" y="2719300"/>
            <a:ext cx="69818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452050" y="3039300"/>
            <a:ext cx="145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Cargar el Estado</a:t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1" cy="434970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0" y="4574100"/>
            <a:ext cx="65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Guardar Estados (1)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" y="84325"/>
            <a:ext cx="8839200" cy="363574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0" y="4574100"/>
            <a:ext cx="65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Guardar Estados (2)</a:t>
            </a:r>
            <a:endParaRPr b="1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225"/>
            <a:ext cx="624888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338350" y="851625"/>
            <a:ext cx="27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Cargar Estados (1)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94075"/>
            <a:ext cx="492495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473000" y="618275"/>
            <a:ext cx="29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Cargar Estados (2)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3000"/>
            <a:ext cx="8723001" cy="2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61175" y="2036200"/>
            <a:ext cx="6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61175" y="1982350"/>
            <a:ext cx="60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Turno Enemigo </a:t>
            </a:r>
            <a:endParaRPr b="1" sz="21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75" y="132950"/>
            <a:ext cx="3487743" cy="1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734775" y="132950"/>
            <a:ext cx="245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Lo creo con valores menores al del usuario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775"/>
            <a:ext cx="86106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0" y="0"/>
            <a:ext cx="81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Quien Gano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