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57" r:id="rId4"/>
    <p:sldId id="258" r:id="rId5"/>
    <p:sldId id="266" r:id="rId6"/>
    <p:sldId id="267" r:id="rId7"/>
    <p:sldId id="265" r:id="rId8"/>
    <p:sldId id="259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430AD-350C-42D7-83AA-A40F1F7C73CB}" v="6" dt="2023-09-14T22:53:1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ivine kengne" userId="edc76747088ff5f6" providerId="LiveId" clId="{1D5430AD-350C-42D7-83AA-A40F1F7C73CB}"/>
    <pc:docChg chg="undo custSel addSld delSld modSld sldOrd">
      <pc:chgData name="lidivine kengne" userId="edc76747088ff5f6" providerId="LiveId" clId="{1D5430AD-350C-42D7-83AA-A40F1F7C73CB}" dt="2023-09-14T22:53:19.214" v="20"/>
      <pc:docMkLst>
        <pc:docMk/>
      </pc:docMkLst>
      <pc:sldChg chg="modSp add del mod">
        <pc:chgData name="lidivine kengne" userId="edc76747088ff5f6" providerId="LiveId" clId="{1D5430AD-350C-42D7-83AA-A40F1F7C73CB}" dt="2023-09-14T22:50:54.245" v="12" actId="2696"/>
        <pc:sldMkLst>
          <pc:docMk/>
          <pc:sldMk cId="4171931548" sldId="260"/>
        </pc:sldMkLst>
        <pc:spChg chg="mod">
          <ac:chgData name="lidivine kengne" userId="edc76747088ff5f6" providerId="LiveId" clId="{1D5430AD-350C-42D7-83AA-A40F1F7C73CB}" dt="2023-09-14T00:41:44.073" v="9" actId="6549"/>
          <ac:spMkLst>
            <pc:docMk/>
            <pc:sldMk cId="4171931548" sldId="260"/>
            <ac:spMk id="3" creationId="{096B8476-A666-9B9D-551C-93E0F1F83CB1}"/>
          </ac:spMkLst>
        </pc:spChg>
      </pc:sldChg>
      <pc:sldChg chg="modSp mod">
        <pc:chgData name="lidivine kengne" userId="edc76747088ff5f6" providerId="LiveId" clId="{1D5430AD-350C-42D7-83AA-A40F1F7C73CB}" dt="2023-09-14T22:51:47.128" v="14" actId="1076"/>
        <pc:sldMkLst>
          <pc:docMk/>
          <pc:sldMk cId="4091877456" sldId="261"/>
        </pc:sldMkLst>
        <pc:spChg chg="mod">
          <ac:chgData name="lidivine kengne" userId="edc76747088ff5f6" providerId="LiveId" clId="{1D5430AD-350C-42D7-83AA-A40F1F7C73CB}" dt="2023-09-14T22:51:47.128" v="14" actId="1076"/>
          <ac:spMkLst>
            <pc:docMk/>
            <pc:sldMk cId="4091877456" sldId="261"/>
            <ac:spMk id="2" creationId="{6A2DD23C-D8BE-2E5B-73CC-14121BCD312F}"/>
          </ac:spMkLst>
        </pc:spChg>
      </pc:sldChg>
      <pc:sldChg chg="modTransition">
        <pc:chgData name="lidivine kengne" userId="edc76747088ff5f6" providerId="LiveId" clId="{1D5430AD-350C-42D7-83AA-A40F1F7C73CB}" dt="2023-09-14T22:52:39.438" v="15"/>
        <pc:sldMkLst>
          <pc:docMk/>
          <pc:sldMk cId="2044228019" sldId="262"/>
        </pc:sldMkLst>
      </pc:sldChg>
      <pc:sldChg chg="modTransition">
        <pc:chgData name="lidivine kengne" userId="edc76747088ff5f6" providerId="LiveId" clId="{1D5430AD-350C-42D7-83AA-A40F1F7C73CB}" dt="2023-09-14T22:52:46.314" v="16"/>
        <pc:sldMkLst>
          <pc:docMk/>
          <pc:sldMk cId="483679789" sldId="265"/>
        </pc:sldMkLst>
      </pc:sldChg>
      <pc:sldChg chg="ord modTransition">
        <pc:chgData name="lidivine kengne" userId="edc76747088ff5f6" providerId="LiveId" clId="{1D5430AD-350C-42D7-83AA-A40F1F7C73CB}" dt="2023-09-14T22:53:19.214" v="20"/>
        <pc:sldMkLst>
          <pc:docMk/>
          <pc:sldMk cId="93818795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B0F7-5F26-427F-9C75-15B573BFE2B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8C78-1433-4527-82CD-D34616E2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DFED-A902-512F-3B38-280E4DE32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CUSTOMER INSURANCE CLAIM PREDICTION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2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D23C-D8BE-2E5B-73CC-14121BCD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98" y="2332992"/>
            <a:ext cx="3751102" cy="245644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Final Recommendations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B0E6-C743-7451-4AF4-ED563612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Recommendations for Insurance Company: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Targeted Marketing: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Tailor marketing campaigns for '26-39' and '40-64' age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Underwriting Guidelines: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Incorporate credit scores as a key risk factor.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Claim Prevention: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Engage high-risk customers with preventive measures.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Continuous Monitoring: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Regularly update and retrain the predictive model with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71B-EF43-3122-FB59-4F3EBD46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6253-3DFF-2D3C-75CF-19CA34FB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Implementing these recommendations will enhance risk management, refine customer targeting, and improve overall business performance for the Insurance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8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B004D6-656B-0BA0-EF22-AF82100EDE40}"/>
              </a:ext>
            </a:extLst>
          </p:cNvPr>
          <p:cNvSpPr txBox="1"/>
          <p:nvPr/>
        </p:nvSpPr>
        <p:spPr>
          <a:xfrm>
            <a:off x="4224866" y="26728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0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6E75-ABC5-F86E-968B-A5A4EAF4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B6FD-0B93-1FEA-9798-54DD3C99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Today, we are here to discuss a project: the Customer Insurance Claim Prediction Project. In an era of data-driven decision-making, understanding customer risk and optimizing insurance pricing is paramount for the success of insurance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0CBC-95ED-96C6-4013-C86374166B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49500"/>
            <a:ext cx="3498850" cy="2457450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AFAE-58D2-4C84-B9DB-49BF464D81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930" y="804862"/>
            <a:ext cx="6281737" cy="5248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Stakeholders: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Primary Stakeholder: Insurance Company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Problem: Efficiently assess the risk associated with each customer to optimize insurance pricing and reduce claim payouts.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Secondary Stakeholders: Marketing Team, Underwriting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Problems: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Marketing team wants to target specific demographics effectively.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Underwriting team needs to assess risk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9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1956-8386-3DB9-4A23-EC04125A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Overview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A48A-EB37-057E-2C1E-B37EF10D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Source: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was obtained from Kaggle and includes comprehensive customer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Attributes: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comprises various customer attributes such as gender, race, credit score, vehicle ownership, and more.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Diverse set of attributes to explore for predicting claim likelihood.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E3E5-B658-A678-C058-985C177E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Key-Finding 1 - Age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498AA-B34B-D4DB-0C32-2CC996BE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-329067"/>
            <a:ext cx="10058399" cy="65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87951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A1D8-88F6-388D-7982-9B9B21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A659-9ED4-DE2C-2A06-EA0B3333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Finding: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majority of customers fall into the '26-39' and '40-64' age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Implication for Stakeholder (Insurance Company):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Tailoring insurance offers to these age demographics can increase customer engagement and reduce claim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79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1FEB-203C-FBEC-E534-CACC5CA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Credit score vs outcome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3A6-549F-FD41-713C-86BF801F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Finding: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Customers with lower credit scores are more likely to file claims.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Implication for Stakeholder (Underwriting Team):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 credit score as a significant risk factor for insurance premiums and coverage. Leads to more accurate risk assessments and optimized pricing.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0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438E4-D4D0-3B82-3F02-23D4552E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342733"/>
            <a:ext cx="7399823" cy="47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7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1347</TotalTime>
  <Words>335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Rockwell</vt:lpstr>
      <vt:lpstr>Söhne</vt:lpstr>
      <vt:lpstr>Wingdings</vt:lpstr>
      <vt:lpstr>Atlas</vt:lpstr>
      <vt:lpstr>CUSTOMER INSURANCE CLAIM PREDICTION PROJECT</vt:lpstr>
      <vt:lpstr>Introduction</vt:lpstr>
      <vt:lpstr>  </vt:lpstr>
      <vt:lpstr>Data Overview </vt:lpstr>
      <vt:lpstr> Key-Finding 1 - Age Distribution</vt:lpstr>
      <vt:lpstr>PowerPoint Presentation</vt:lpstr>
      <vt:lpstr>Age </vt:lpstr>
      <vt:lpstr>Credit score vs outcome  </vt:lpstr>
      <vt:lpstr>PowerPoint Presentation</vt:lpstr>
      <vt:lpstr>Final Recommendations 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INSURANCE CLAIM PREDICTION PROJECT</dc:title>
  <dc:creator>lidivine kengne</dc:creator>
  <cp:lastModifiedBy>lidivine kengne</cp:lastModifiedBy>
  <cp:revision>1</cp:revision>
  <dcterms:created xsi:type="dcterms:W3CDTF">2023-09-14T00:26:10Z</dcterms:created>
  <dcterms:modified xsi:type="dcterms:W3CDTF">2023-09-14T22:53:22Z</dcterms:modified>
</cp:coreProperties>
</file>