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e4b549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e4b549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@My_cutie_new_bot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https://t.me/My_cutie_new_bot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by Lidiya Korotkova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26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5200"/>
              <a:t>Cutie_new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4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Общая идея - бот, который способен на разные действия: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Функционал: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создать пароли трех уровней сложности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ответить на простые предложения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отправить сообщение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поиграть в угадай музыкальную композицию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sz="1800"/>
              <a:t>плюс какой-нибудь бонус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Реализация - aiogram, keyboard, random…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Что было сложно: разобраться с превратностями создания кнопок, перехода от одного блока к другому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Что понравилось: бот работает! Но это не точно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Что хотелось бы добавить: чтобы заработали остальные задумки в боте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заключении показать могу </a:t>
            </a:r>
            <a:r>
              <a:rPr lang="ru"/>
              <a:t>продемонстрировать работу бота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