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59" r:id="rId3"/>
    <p:sldId id="262" r:id="rId4"/>
    <p:sldId id="265" r:id="rId5"/>
    <p:sldId id="266" r:id="rId6"/>
    <p:sldId id="268" r:id="rId7"/>
    <p:sldId id="293" r:id="rId8"/>
    <p:sldId id="294" r:id="rId9"/>
    <p:sldId id="295" r:id="rId10"/>
    <p:sldId id="292" r:id="rId11"/>
  </p:sldIdLst>
  <p:sldSz cx="9144000" cy="5143500" type="screen16x9"/>
  <p:notesSz cx="6858000" cy="9144000"/>
  <p:embeddedFontLst>
    <p:embeddedFont>
      <p:font typeface="Poppins" charset="0"/>
      <p:regular r:id="rId13"/>
      <p:bold r:id="rId14"/>
      <p:italic r:id="rId15"/>
      <p:boldItalic r:id="rId16"/>
    </p:embeddedFont>
    <p:embeddedFont>
      <p:font typeface="Actor" charset="0"/>
      <p:regular r:id="rId17"/>
    </p:embeddedFont>
    <p:embeddedFont>
      <p:font typeface="Archivo Black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B20C09-4941-4E8D-935B-EDA84A58F111}">
  <a:tblStyle styleId="{91B20C09-4941-4E8D-935B-EDA84A58F1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46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Google Shape;3343;g14225122358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4" name="Google Shape;3344;g14225122358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4341adb642_0_1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14341adb642_0_1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4341adb642_0_14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14341adb642_0_14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g14341adb642_0_13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5" name="Google Shape;3835;g14341adb642_0_13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2" name="Google Shape;3422;g14341adb642_0_1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3" name="Google Shape;3423;g14341adb642_0_1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2" name="Google Shape;3542;g14341adb642_0_13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3" name="Google Shape;3543;g14341adb642_0_13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Google Shape;3604;g14341adb642_0_14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5" name="Google Shape;3605;g14341adb642_0_14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90745" y="354748"/>
            <a:ext cx="10125483" cy="12200157"/>
            <a:chOff x="5651575" y="1288700"/>
            <a:chExt cx="2713225" cy="3269154"/>
          </a:xfrm>
        </p:grpSpPr>
        <p:sp>
          <p:nvSpPr>
            <p:cNvPr id="10" name="Google Shape;10;p2"/>
            <p:cNvSpPr/>
            <p:nvPr/>
          </p:nvSpPr>
          <p:spPr>
            <a:xfrm>
              <a:off x="5870674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454" y="142"/>
                  </a:moveTo>
                  <a:cubicBezTo>
                    <a:pt x="3481" y="142"/>
                    <a:pt x="3510" y="145"/>
                    <a:pt x="3538" y="150"/>
                  </a:cubicBezTo>
                  <a:cubicBezTo>
                    <a:pt x="3740" y="279"/>
                    <a:pt x="5584" y="3199"/>
                    <a:pt x="6788" y="5151"/>
                  </a:cubicBezTo>
                  <a:lnTo>
                    <a:pt x="6750" y="5241"/>
                  </a:lnTo>
                  <a:cubicBezTo>
                    <a:pt x="6603" y="5595"/>
                    <a:pt x="5847" y="7418"/>
                    <a:pt x="5463" y="8410"/>
                  </a:cubicBezTo>
                  <a:cubicBezTo>
                    <a:pt x="5051" y="9473"/>
                    <a:pt x="5585" y="14149"/>
                    <a:pt x="5667" y="14838"/>
                  </a:cubicBezTo>
                  <a:lnTo>
                    <a:pt x="1581" y="15012"/>
                  </a:lnTo>
                  <a:cubicBezTo>
                    <a:pt x="1459" y="14134"/>
                    <a:pt x="156" y="4696"/>
                    <a:pt x="361" y="2513"/>
                  </a:cubicBezTo>
                  <a:cubicBezTo>
                    <a:pt x="431" y="1763"/>
                    <a:pt x="788" y="1170"/>
                    <a:pt x="1426" y="748"/>
                  </a:cubicBezTo>
                  <a:cubicBezTo>
                    <a:pt x="2191" y="241"/>
                    <a:pt x="3123" y="142"/>
                    <a:pt x="3437" y="142"/>
                  </a:cubicBezTo>
                  <a:cubicBezTo>
                    <a:pt x="3442" y="142"/>
                    <a:pt x="3448" y="142"/>
                    <a:pt x="3454" y="142"/>
                  </a:cubicBezTo>
                  <a:close/>
                  <a:moveTo>
                    <a:pt x="3421" y="1"/>
                  </a:moveTo>
                  <a:cubicBezTo>
                    <a:pt x="3027" y="1"/>
                    <a:pt x="2093" y="133"/>
                    <a:pt x="1346" y="628"/>
                  </a:cubicBezTo>
                  <a:cubicBezTo>
                    <a:pt x="671" y="1074"/>
                    <a:pt x="290" y="1704"/>
                    <a:pt x="217" y="2499"/>
                  </a:cubicBezTo>
                  <a:cubicBezTo>
                    <a:pt x="1" y="4795"/>
                    <a:pt x="1432" y="14995"/>
                    <a:pt x="1446" y="15098"/>
                  </a:cubicBezTo>
                  <a:lnTo>
                    <a:pt x="1455" y="15163"/>
                  </a:lnTo>
                  <a:lnTo>
                    <a:pt x="5828" y="14976"/>
                  </a:lnTo>
                  <a:lnTo>
                    <a:pt x="5819" y="14898"/>
                  </a:lnTo>
                  <a:cubicBezTo>
                    <a:pt x="5814" y="14845"/>
                    <a:pt x="5175" y="9553"/>
                    <a:pt x="5598" y="8461"/>
                  </a:cubicBezTo>
                  <a:cubicBezTo>
                    <a:pt x="5981" y="7472"/>
                    <a:pt x="6736" y="5652"/>
                    <a:pt x="6883" y="5296"/>
                  </a:cubicBezTo>
                  <a:lnTo>
                    <a:pt x="6949" y="5138"/>
                  </a:lnTo>
                  <a:lnTo>
                    <a:pt x="6930" y="5107"/>
                  </a:lnTo>
                  <a:cubicBezTo>
                    <a:pt x="6205" y="3931"/>
                    <a:pt x="3823" y="89"/>
                    <a:pt x="3588" y="15"/>
                  </a:cubicBezTo>
                  <a:cubicBezTo>
                    <a:pt x="3559" y="6"/>
                    <a:pt x="3501" y="1"/>
                    <a:pt x="342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933094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450" y="0"/>
                  </a:moveTo>
                  <a:cubicBezTo>
                    <a:pt x="3377" y="0"/>
                    <a:pt x="3326" y="5"/>
                    <a:pt x="3302" y="12"/>
                  </a:cubicBezTo>
                  <a:cubicBezTo>
                    <a:pt x="3074" y="84"/>
                    <a:pt x="1" y="5072"/>
                    <a:pt x="1" y="5072"/>
                  </a:cubicBezTo>
                  <a:lnTo>
                    <a:pt x="53" y="5196"/>
                  </a:lnTo>
                  <a:cubicBezTo>
                    <a:pt x="250" y="5672"/>
                    <a:pt x="967" y="7403"/>
                    <a:pt x="1338" y="8364"/>
                  </a:cubicBezTo>
                  <a:cubicBezTo>
                    <a:pt x="1772" y="9484"/>
                    <a:pt x="1122" y="14835"/>
                    <a:pt x="1122" y="14835"/>
                  </a:cubicBezTo>
                  <a:lnTo>
                    <a:pt x="5351" y="15015"/>
                  </a:lnTo>
                  <a:cubicBezTo>
                    <a:pt x="5351" y="15015"/>
                    <a:pt x="6798" y="4748"/>
                    <a:pt x="6580" y="2435"/>
                  </a:cubicBezTo>
                  <a:cubicBezTo>
                    <a:pt x="6386" y="359"/>
                    <a:pt x="4086" y="0"/>
                    <a:pt x="34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933094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450" y="0"/>
                  </a:moveTo>
                  <a:cubicBezTo>
                    <a:pt x="3377" y="0"/>
                    <a:pt x="3326" y="5"/>
                    <a:pt x="3302" y="12"/>
                  </a:cubicBezTo>
                  <a:cubicBezTo>
                    <a:pt x="3074" y="84"/>
                    <a:pt x="1" y="5072"/>
                    <a:pt x="1" y="5072"/>
                  </a:cubicBezTo>
                  <a:lnTo>
                    <a:pt x="53" y="5196"/>
                  </a:lnTo>
                  <a:cubicBezTo>
                    <a:pt x="250" y="5672"/>
                    <a:pt x="967" y="7403"/>
                    <a:pt x="1338" y="8364"/>
                  </a:cubicBezTo>
                  <a:cubicBezTo>
                    <a:pt x="1772" y="9484"/>
                    <a:pt x="1122" y="14835"/>
                    <a:pt x="1122" y="14835"/>
                  </a:cubicBezTo>
                  <a:lnTo>
                    <a:pt x="5351" y="15015"/>
                  </a:lnTo>
                  <a:cubicBezTo>
                    <a:pt x="5351" y="15015"/>
                    <a:pt x="6798" y="4748"/>
                    <a:pt x="6580" y="2435"/>
                  </a:cubicBezTo>
                  <a:cubicBezTo>
                    <a:pt x="6386" y="359"/>
                    <a:pt x="4086" y="0"/>
                    <a:pt x="3450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930635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513" y="142"/>
                  </a:moveTo>
                  <a:cubicBezTo>
                    <a:pt x="3825" y="142"/>
                    <a:pt x="4758" y="241"/>
                    <a:pt x="5524" y="748"/>
                  </a:cubicBezTo>
                  <a:cubicBezTo>
                    <a:pt x="6160" y="1170"/>
                    <a:pt x="6518" y="1763"/>
                    <a:pt x="6589" y="2513"/>
                  </a:cubicBezTo>
                  <a:cubicBezTo>
                    <a:pt x="6794" y="4696"/>
                    <a:pt x="5491" y="14134"/>
                    <a:pt x="5369" y="15012"/>
                  </a:cubicBezTo>
                  <a:lnTo>
                    <a:pt x="1283" y="14838"/>
                  </a:lnTo>
                  <a:cubicBezTo>
                    <a:pt x="1364" y="14149"/>
                    <a:pt x="1897" y="9473"/>
                    <a:pt x="1487" y="8410"/>
                  </a:cubicBezTo>
                  <a:cubicBezTo>
                    <a:pt x="1103" y="7418"/>
                    <a:pt x="347" y="5595"/>
                    <a:pt x="199" y="5241"/>
                  </a:cubicBezTo>
                  <a:lnTo>
                    <a:pt x="162" y="5151"/>
                  </a:lnTo>
                  <a:cubicBezTo>
                    <a:pt x="1364" y="3199"/>
                    <a:pt x="3209" y="279"/>
                    <a:pt x="3411" y="150"/>
                  </a:cubicBezTo>
                  <a:lnTo>
                    <a:pt x="3413" y="150"/>
                  </a:lnTo>
                  <a:cubicBezTo>
                    <a:pt x="3446" y="144"/>
                    <a:pt x="3479" y="142"/>
                    <a:pt x="3513" y="142"/>
                  </a:cubicBezTo>
                  <a:close/>
                  <a:moveTo>
                    <a:pt x="3533" y="0"/>
                  </a:moveTo>
                  <a:cubicBezTo>
                    <a:pt x="3450" y="0"/>
                    <a:pt x="3391" y="6"/>
                    <a:pt x="3361" y="15"/>
                  </a:cubicBezTo>
                  <a:cubicBezTo>
                    <a:pt x="3125" y="89"/>
                    <a:pt x="744" y="3932"/>
                    <a:pt x="19" y="5107"/>
                  </a:cubicBezTo>
                  <a:lnTo>
                    <a:pt x="0" y="5138"/>
                  </a:lnTo>
                  <a:lnTo>
                    <a:pt x="66" y="5296"/>
                  </a:lnTo>
                  <a:cubicBezTo>
                    <a:pt x="213" y="5650"/>
                    <a:pt x="968" y="7472"/>
                    <a:pt x="1352" y="8461"/>
                  </a:cubicBezTo>
                  <a:cubicBezTo>
                    <a:pt x="1775" y="9553"/>
                    <a:pt x="1137" y="14845"/>
                    <a:pt x="1131" y="14898"/>
                  </a:cubicBezTo>
                  <a:lnTo>
                    <a:pt x="1122" y="14976"/>
                  </a:lnTo>
                  <a:lnTo>
                    <a:pt x="5494" y="15163"/>
                  </a:lnTo>
                  <a:lnTo>
                    <a:pt x="5504" y="15097"/>
                  </a:lnTo>
                  <a:cubicBezTo>
                    <a:pt x="5518" y="14995"/>
                    <a:pt x="6949" y="4795"/>
                    <a:pt x="6733" y="2499"/>
                  </a:cubicBezTo>
                  <a:cubicBezTo>
                    <a:pt x="6659" y="1704"/>
                    <a:pt x="6279" y="1074"/>
                    <a:pt x="5604" y="626"/>
                  </a:cubicBezTo>
                  <a:cubicBezTo>
                    <a:pt x="4859" y="133"/>
                    <a:pt x="3929" y="0"/>
                    <a:pt x="3533" y="0"/>
                  </a:cubicBezTo>
                  <a:close/>
                </a:path>
              </a:pathLst>
            </a:custGeom>
            <a:solidFill>
              <a:srgbClr val="BF8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971528" y="2239745"/>
              <a:ext cx="111807" cy="36004"/>
            </a:xfrm>
            <a:custGeom>
              <a:avLst/>
              <a:gdLst/>
              <a:ahLst/>
              <a:cxnLst/>
              <a:rect l="l" t="t" r="r" b="b"/>
              <a:pathLst>
                <a:path w="3683" h="1186" extrusionOk="0">
                  <a:moveTo>
                    <a:pt x="144" y="0"/>
                  </a:moveTo>
                  <a:lnTo>
                    <a:pt x="0" y="22"/>
                  </a:lnTo>
                  <a:cubicBezTo>
                    <a:pt x="10" y="75"/>
                    <a:pt x="212" y="1186"/>
                    <a:pt x="2570" y="1186"/>
                  </a:cubicBezTo>
                  <a:cubicBezTo>
                    <a:pt x="2902" y="1186"/>
                    <a:pt x="3682" y="970"/>
                    <a:pt x="3682" y="970"/>
                  </a:cubicBezTo>
                  <a:lnTo>
                    <a:pt x="3682" y="970"/>
                  </a:lnTo>
                  <a:cubicBezTo>
                    <a:pt x="3269" y="1019"/>
                    <a:pt x="2904" y="1040"/>
                    <a:pt x="2581" y="1040"/>
                  </a:cubicBezTo>
                  <a:cubicBezTo>
                    <a:pt x="346" y="1040"/>
                    <a:pt x="146" y="13"/>
                    <a:pt x="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872799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349" y="0"/>
                  </a:moveTo>
                  <a:cubicBezTo>
                    <a:pt x="2713" y="0"/>
                    <a:pt x="413" y="359"/>
                    <a:pt x="219" y="2435"/>
                  </a:cubicBezTo>
                  <a:cubicBezTo>
                    <a:pt x="1" y="4748"/>
                    <a:pt x="1448" y="15015"/>
                    <a:pt x="1448" y="15015"/>
                  </a:cubicBezTo>
                  <a:lnTo>
                    <a:pt x="5678" y="14835"/>
                  </a:lnTo>
                  <a:cubicBezTo>
                    <a:pt x="5678" y="14835"/>
                    <a:pt x="5027" y="9484"/>
                    <a:pt x="5460" y="8364"/>
                  </a:cubicBezTo>
                  <a:cubicBezTo>
                    <a:pt x="5833" y="7403"/>
                    <a:pt x="6549" y="5672"/>
                    <a:pt x="6746" y="5196"/>
                  </a:cubicBezTo>
                  <a:lnTo>
                    <a:pt x="6798" y="5072"/>
                  </a:lnTo>
                  <a:cubicBezTo>
                    <a:pt x="6798" y="5072"/>
                    <a:pt x="3725" y="84"/>
                    <a:pt x="3496" y="12"/>
                  </a:cubicBezTo>
                  <a:cubicBezTo>
                    <a:pt x="3473" y="5"/>
                    <a:pt x="3422" y="0"/>
                    <a:pt x="33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872799" y="1986159"/>
              <a:ext cx="206370" cy="455848"/>
            </a:xfrm>
            <a:custGeom>
              <a:avLst/>
              <a:gdLst/>
              <a:ahLst/>
              <a:cxnLst/>
              <a:rect l="l" t="t" r="r" b="b"/>
              <a:pathLst>
                <a:path w="6798" h="15016" extrusionOk="0">
                  <a:moveTo>
                    <a:pt x="3349" y="0"/>
                  </a:moveTo>
                  <a:cubicBezTo>
                    <a:pt x="2713" y="0"/>
                    <a:pt x="413" y="359"/>
                    <a:pt x="219" y="2435"/>
                  </a:cubicBezTo>
                  <a:cubicBezTo>
                    <a:pt x="1" y="4748"/>
                    <a:pt x="1448" y="15015"/>
                    <a:pt x="1448" y="15015"/>
                  </a:cubicBezTo>
                  <a:lnTo>
                    <a:pt x="5678" y="14835"/>
                  </a:lnTo>
                  <a:cubicBezTo>
                    <a:pt x="5678" y="14835"/>
                    <a:pt x="5027" y="9484"/>
                    <a:pt x="5460" y="8364"/>
                  </a:cubicBezTo>
                  <a:cubicBezTo>
                    <a:pt x="5833" y="7403"/>
                    <a:pt x="6549" y="5672"/>
                    <a:pt x="6746" y="5196"/>
                  </a:cubicBezTo>
                  <a:lnTo>
                    <a:pt x="6798" y="5072"/>
                  </a:lnTo>
                  <a:cubicBezTo>
                    <a:pt x="6798" y="5072"/>
                    <a:pt x="3725" y="84"/>
                    <a:pt x="3496" y="12"/>
                  </a:cubicBezTo>
                  <a:cubicBezTo>
                    <a:pt x="3473" y="5"/>
                    <a:pt x="3422" y="0"/>
                    <a:pt x="3349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870674" y="1983974"/>
              <a:ext cx="210985" cy="460311"/>
            </a:xfrm>
            <a:custGeom>
              <a:avLst/>
              <a:gdLst/>
              <a:ahLst/>
              <a:cxnLst/>
              <a:rect l="l" t="t" r="r" b="b"/>
              <a:pathLst>
                <a:path w="6950" h="15163" extrusionOk="0">
                  <a:moveTo>
                    <a:pt x="3454" y="142"/>
                  </a:moveTo>
                  <a:cubicBezTo>
                    <a:pt x="3481" y="142"/>
                    <a:pt x="3510" y="145"/>
                    <a:pt x="3538" y="150"/>
                  </a:cubicBezTo>
                  <a:cubicBezTo>
                    <a:pt x="3740" y="279"/>
                    <a:pt x="5584" y="3199"/>
                    <a:pt x="6788" y="5151"/>
                  </a:cubicBezTo>
                  <a:lnTo>
                    <a:pt x="6750" y="5241"/>
                  </a:lnTo>
                  <a:cubicBezTo>
                    <a:pt x="6603" y="5595"/>
                    <a:pt x="5847" y="7418"/>
                    <a:pt x="5463" y="8410"/>
                  </a:cubicBezTo>
                  <a:cubicBezTo>
                    <a:pt x="5051" y="9473"/>
                    <a:pt x="5585" y="14149"/>
                    <a:pt x="5667" y="14838"/>
                  </a:cubicBezTo>
                  <a:lnTo>
                    <a:pt x="1581" y="15012"/>
                  </a:lnTo>
                  <a:cubicBezTo>
                    <a:pt x="1459" y="14134"/>
                    <a:pt x="156" y="4696"/>
                    <a:pt x="361" y="2513"/>
                  </a:cubicBezTo>
                  <a:cubicBezTo>
                    <a:pt x="431" y="1763"/>
                    <a:pt x="788" y="1170"/>
                    <a:pt x="1426" y="748"/>
                  </a:cubicBezTo>
                  <a:cubicBezTo>
                    <a:pt x="2191" y="241"/>
                    <a:pt x="3123" y="142"/>
                    <a:pt x="3437" y="142"/>
                  </a:cubicBezTo>
                  <a:cubicBezTo>
                    <a:pt x="3442" y="142"/>
                    <a:pt x="3448" y="142"/>
                    <a:pt x="3454" y="142"/>
                  </a:cubicBezTo>
                  <a:close/>
                  <a:moveTo>
                    <a:pt x="3421" y="1"/>
                  </a:moveTo>
                  <a:cubicBezTo>
                    <a:pt x="3027" y="1"/>
                    <a:pt x="2093" y="133"/>
                    <a:pt x="1346" y="628"/>
                  </a:cubicBezTo>
                  <a:cubicBezTo>
                    <a:pt x="671" y="1074"/>
                    <a:pt x="290" y="1704"/>
                    <a:pt x="217" y="2499"/>
                  </a:cubicBezTo>
                  <a:cubicBezTo>
                    <a:pt x="1" y="4795"/>
                    <a:pt x="1432" y="14995"/>
                    <a:pt x="1446" y="15098"/>
                  </a:cubicBezTo>
                  <a:lnTo>
                    <a:pt x="1455" y="15163"/>
                  </a:lnTo>
                  <a:lnTo>
                    <a:pt x="5828" y="14976"/>
                  </a:lnTo>
                  <a:lnTo>
                    <a:pt x="5819" y="14898"/>
                  </a:lnTo>
                  <a:cubicBezTo>
                    <a:pt x="5814" y="14845"/>
                    <a:pt x="5175" y="9553"/>
                    <a:pt x="5598" y="8461"/>
                  </a:cubicBezTo>
                  <a:cubicBezTo>
                    <a:pt x="5981" y="7472"/>
                    <a:pt x="6736" y="5652"/>
                    <a:pt x="6883" y="5296"/>
                  </a:cubicBezTo>
                  <a:lnTo>
                    <a:pt x="6949" y="5138"/>
                  </a:lnTo>
                  <a:lnTo>
                    <a:pt x="6930" y="5107"/>
                  </a:lnTo>
                  <a:cubicBezTo>
                    <a:pt x="6205" y="3931"/>
                    <a:pt x="3823" y="89"/>
                    <a:pt x="3588" y="15"/>
                  </a:cubicBezTo>
                  <a:cubicBezTo>
                    <a:pt x="3559" y="6"/>
                    <a:pt x="3501" y="1"/>
                    <a:pt x="3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28963" y="2239745"/>
              <a:ext cx="111807" cy="36004"/>
            </a:xfrm>
            <a:custGeom>
              <a:avLst/>
              <a:gdLst/>
              <a:ahLst/>
              <a:cxnLst/>
              <a:rect l="l" t="t" r="r" b="b"/>
              <a:pathLst>
                <a:path w="3683" h="1186" extrusionOk="0">
                  <a:moveTo>
                    <a:pt x="3538" y="0"/>
                  </a:moveTo>
                  <a:cubicBezTo>
                    <a:pt x="3537" y="13"/>
                    <a:pt x="3337" y="1040"/>
                    <a:pt x="1102" y="1040"/>
                  </a:cubicBezTo>
                  <a:cubicBezTo>
                    <a:pt x="779" y="1040"/>
                    <a:pt x="414" y="1019"/>
                    <a:pt x="1" y="970"/>
                  </a:cubicBezTo>
                  <a:lnTo>
                    <a:pt x="1" y="970"/>
                  </a:lnTo>
                  <a:cubicBezTo>
                    <a:pt x="1" y="970"/>
                    <a:pt x="780" y="1186"/>
                    <a:pt x="1112" y="1186"/>
                  </a:cubicBezTo>
                  <a:cubicBezTo>
                    <a:pt x="3471" y="1186"/>
                    <a:pt x="3675" y="75"/>
                    <a:pt x="3682" y="22"/>
                  </a:cubicBezTo>
                  <a:lnTo>
                    <a:pt x="35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8994" y="1288700"/>
              <a:ext cx="2051438" cy="1030242"/>
            </a:xfrm>
            <a:custGeom>
              <a:avLst/>
              <a:gdLst/>
              <a:ahLst/>
              <a:cxnLst/>
              <a:rect l="l" t="t" r="r" b="b"/>
              <a:pathLst>
                <a:path w="67576" h="33937" extrusionOk="0">
                  <a:moveTo>
                    <a:pt x="4164" y="1"/>
                  </a:moveTo>
                  <a:cubicBezTo>
                    <a:pt x="1856" y="1"/>
                    <a:pt x="0" y="1858"/>
                    <a:pt x="0" y="4165"/>
                  </a:cubicBezTo>
                  <a:lnTo>
                    <a:pt x="0" y="29772"/>
                  </a:lnTo>
                  <a:cubicBezTo>
                    <a:pt x="0" y="32079"/>
                    <a:pt x="1856" y="33936"/>
                    <a:pt x="4164" y="33936"/>
                  </a:cubicBezTo>
                  <a:lnTo>
                    <a:pt x="63411" y="33936"/>
                  </a:lnTo>
                  <a:cubicBezTo>
                    <a:pt x="65718" y="33936"/>
                    <a:pt x="67575" y="32079"/>
                    <a:pt x="67575" y="29772"/>
                  </a:cubicBezTo>
                  <a:lnTo>
                    <a:pt x="67575" y="4165"/>
                  </a:lnTo>
                  <a:cubicBezTo>
                    <a:pt x="67575" y="1858"/>
                    <a:pt x="65718" y="1"/>
                    <a:pt x="63411" y="1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768608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6184" y="0"/>
                  </a:moveTo>
                  <a:cubicBezTo>
                    <a:pt x="6128" y="0"/>
                    <a:pt x="6075" y="4"/>
                    <a:pt x="6026" y="11"/>
                  </a:cubicBezTo>
                  <a:cubicBezTo>
                    <a:pt x="4175" y="282"/>
                    <a:pt x="4012" y="1746"/>
                    <a:pt x="4012" y="1746"/>
                  </a:cubicBezTo>
                  <a:cubicBezTo>
                    <a:pt x="4012" y="1746"/>
                    <a:pt x="2747" y="2161"/>
                    <a:pt x="2891" y="3752"/>
                  </a:cubicBezTo>
                  <a:cubicBezTo>
                    <a:pt x="2457" y="3824"/>
                    <a:pt x="0" y="6789"/>
                    <a:pt x="1590" y="12718"/>
                  </a:cubicBezTo>
                  <a:cubicBezTo>
                    <a:pt x="2475" y="16018"/>
                    <a:pt x="2263" y="18353"/>
                    <a:pt x="1901" y="19776"/>
                  </a:cubicBezTo>
                  <a:lnTo>
                    <a:pt x="5430" y="19776"/>
                  </a:lnTo>
                  <a:cubicBezTo>
                    <a:pt x="5366" y="18639"/>
                    <a:pt x="5278" y="16842"/>
                    <a:pt x="5278" y="14997"/>
                  </a:cubicBezTo>
                  <a:cubicBezTo>
                    <a:pt x="5278" y="12104"/>
                    <a:pt x="4301" y="7910"/>
                    <a:pt x="4698" y="7548"/>
                  </a:cubicBezTo>
                  <a:cubicBezTo>
                    <a:pt x="4810" y="7448"/>
                    <a:pt x="4963" y="7401"/>
                    <a:pt x="5126" y="7401"/>
                  </a:cubicBezTo>
                  <a:cubicBezTo>
                    <a:pt x="5547" y="7401"/>
                    <a:pt x="6033" y="7715"/>
                    <a:pt x="6026" y="8236"/>
                  </a:cubicBezTo>
                  <a:cubicBezTo>
                    <a:pt x="6017" y="8833"/>
                    <a:pt x="6698" y="9357"/>
                    <a:pt x="7199" y="9357"/>
                  </a:cubicBezTo>
                  <a:cubicBezTo>
                    <a:pt x="7304" y="9357"/>
                    <a:pt x="7401" y="9334"/>
                    <a:pt x="7483" y="9284"/>
                  </a:cubicBezTo>
                  <a:cubicBezTo>
                    <a:pt x="7921" y="9014"/>
                    <a:pt x="7635" y="8082"/>
                    <a:pt x="7596" y="7960"/>
                  </a:cubicBezTo>
                  <a:lnTo>
                    <a:pt x="7596" y="7960"/>
                  </a:lnTo>
                  <a:cubicBezTo>
                    <a:pt x="7616" y="8010"/>
                    <a:pt x="7641" y="8059"/>
                    <a:pt x="7674" y="8103"/>
                  </a:cubicBezTo>
                  <a:cubicBezTo>
                    <a:pt x="7755" y="8217"/>
                    <a:pt x="7910" y="8383"/>
                    <a:pt x="8206" y="8560"/>
                  </a:cubicBezTo>
                  <a:cubicBezTo>
                    <a:pt x="8297" y="8585"/>
                    <a:pt x="8382" y="8599"/>
                    <a:pt x="8460" y="8599"/>
                  </a:cubicBezTo>
                  <a:cubicBezTo>
                    <a:pt x="8943" y="8599"/>
                    <a:pt x="9163" y="8091"/>
                    <a:pt x="8820" y="6753"/>
                  </a:cubicBezTo>
                  <a:lnTo>
                    <a:pt x="8820" y="6753"/>
                  </a:lnTo>
                  <a:cubicBezTo>
                    <a:pt x="8966" y="6861"/>
                    <a:pt x="9094" y="6909"/>
                    <a:pt x="9203" y="6909"/>
                  </a:cubicBezTo>
                  <a:cubicBezTo>
                    <a:pt x="9687" y="6909"/>
                    <a:pt x="9817" y="5967"/>
                    <a:pt x="9679" y="5159"/>
                  </a:cubicBezTo>
                  <a:lnTo>
                    <a:pt x="9679" y="5159"/>
                  </a:lnTo>
                  <a:cubicBezTo>
                    <a:pt x="9767" y="5359"/>
                    <a:pt x="10068" y="5503"/>
                    <a:pt x="10357" y="5503"/>
                  </a:cubicBezTo>
                  <a:cubicBezTo>
                    <a:pt x="10568" y="5503"/>
                    <a:pt x="10773" y="5425"/>
                    <a:pt x="10881" y="5235"/>
                  </a:cubicBezTo>
                  <a:cubicBezTo>
                    <a:pt x="11171" y="4728"/>
                    <a:pt x="10170" y="2637"/>
                    <a:pt x="9675" y="1799"/>
                  </a:cubicBezTo>
                  <a:cubicBezTo>
                    <a:pt x="9231" y="1048"/>
                    <a:pt x="7164" y="0"/>
                    <a:pt x="6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68608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6184" y="0"/>
                  </a:moveTo>
                  <a:cubicBezTo>
                    <a:pt x="6128" y="0"/>
                    <a:pt x="6075" y="4"/>
                    <a:pt x="6026" y="11"/>
                  </a:cubicBezTo>
                  <a:cubicBezTo>
                    <a:pt x="4175" y="282"/>
                    <a:pt x="4012" y="1746"/>
                    <a:pt x="4012" y="1746"/>
                  </a:cubicBezTo>
                  <a:cubicBezTo>
                    <a:pt x="4012" y="1746"/>
                    <a:pt x="2747" y="2161"/>
                    <a:pt x="2891" y="3752"/>
                  </a:cubicBezTo>
                  <a:cubicBezTo>
                    <a:pt x="2457" y="3824"/>
                    <a:pt x="0" y="6789"/>
                    <a:pt x="1590" y="12718"/>
                  </a:cubicBezTo>
                  <a:cubicBezTo>
                    <a:pt x="2475" y="16018"/>
                    <a:pt x="2263" y="18353"/>
                    <a:pt x="1901" y="19776"/>
                  </a:cubicBezTo>
                  <a:lnTo>
                    <a:pt x="5430" y="19776"/>
                  </a:lnTo>
                  <a:cubicBezTo>
                    <a:pt x="5366" y="18639"/>
                    <a:pt x="5278" y="16842"/>
                    <a:pt x="5278" y="14997"/>
                  </a:cubicBezTo>
                  <a:cubicBezTo>
                    <a:pt x="5278" y="12104"/>
                    <a:pt x="4301" y="7910"/>
                    <a:pt x="4698" y="7548"/>
                  </a:cubicBezTo>
                  <a:cubicBezTo>
                    <a:pt x="4810" y="7448"/>
                    <a:pt x="4963" y="7401"/>
                    <a:pt x="5126" y="7401"/>
                  </a:cubicBezTo>
                  <a:cubicBezTo>
                    <a:pt x="5547" y="7401"/>
                    <a:pt x="6033" y="7715"/>
                    <a:pt x="6026" y="8236"/>
                  </a:cubicBezTo>
                  <a:cubicBezTo>
                    <a:pt x="6017" y="8833"/>
                    <a:pt x="6698" y="9357"/>
                    <a:pt x="7199" y="9357"/>
                  </a:cubicBezTo>
                  <a:cubicBezTo>
                    <a:pt x="7304" y="9357"/>
                    <a:pt x="7401" y="9334"/>
                    <a:pt x="7483" y="9284"/>
                  </a:cubicBezTo>
                  <a:cubicBezTo>
                    <a:pt x="7921" y="9014"/>
                    <a:pt x="7635" y="8082"/>
                    <a:pt x="7596" y="7960"/>
                  </a:cubicBezTo>
                  <a:lnTo>
                    <a:pt x="7596" y="7960"/>
                  </a:lnTo>
                  <a:cubicBezTo>
                    <a:pt x="7616" y="8010"/>
                    <a:pt x="7641" y="8059"/>
                    <a:pt x="7674" y="8103"/>
                  </a:cubicBezTo>
                  <a:cubicBezTo>
                    <a:pt x="7755" y="8217"/>
                    <a:pt x="7910" y="8383"/>
                    <a:pt x="8206" y="8560"/>
                  </a:cubicBezTo>
                  <a:cubicBezTo>
                    <a:pt x="8297" y="8585"/>
                    <a:pt x="8382" y="8599"/>
                    <a:pt x="8460" y="8599"/>
                  </a:cubicBezTo>
                  <a:cubicBezTo>
                    <a:pt x="8943" y="8599"/>
                    <a:pt x="9163" y="8091"/>
                    <a:pt x="8820" y="6753"/>
                  </a:cubicBezTo>
                  <a:lnTo>
                    <a:pt x="8820" y="6753"/>
                  </a:lnTo>
                  <a:cubicBezTo>
                    <a:pt x="8966" y="6861"/>
                    <a:pt x="9094" y="6909"/>
                    <a:pt x="9203" y="6909"/>
                  </a:cubicBezTo>
                  <a:cubicBezTo>
                    <a:pt x="9687" y="6909"/>
                    <a:pt x="9817" y="5967"/>
                    <a:pt x="9679" y="5159"/>
                  </a:cubicBezTo>
                  <a:lnTo>
                    <a:pt x="9679" y="5159"/>
                  </a:lnTo>
                  <a:cubicBezTo>
                    <a:pt x="9767" y="5359"/>
                    <a:pt x="10068" y="5503"/>
                    <a:pt x="10357" y="5503"/>
                  </a:cubicBezTo>
                  <a:cubicBezTo>
                    <a:pt x="10568" y="5503"/>
                    <a:pt x="10773" y="5425"/>
                    <a:pt x="10881" y="5235"/>
                  </a:cubicBezTo>
                  <a:cubicBezTo>
                    <a:pt x="11171" y="4728"/>
                    <a:pt x="10170" y="2637"/>
                    <a:pt x="9675" y="1799"/>
                  </a:cubicBezTo>
                  <a:cubicBezTo>
                    <a:pt x="9231" y="1048"/>
                    <a:pt x="7164" y="0"/>
                    <a:pt x="6184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073865" y="1936978"/>
              <a:ext cx="26775" cy="45051"/>
            </a:xfrm>
            <a:custGeom>
              <a:avLst/>
              <a:gdLst/>
              <a:ahLst/>
              <a:cxnLst/>
              <a:rect l="l" t="t" r="r" b="b"/>
              <a:pathLst>
                <a:path w="882" h="1484" extrusionOk="0">
                  <a:moveTo>
                    <a:pt x="466" y="1"/>
                  </a:moveTo>
                  <a:lnTo>
                    <a:pt x="466" y="1"/>
                  </a:lnTo>
                  <a:cubicBezTo>
                    <a:pt x="466" y="1"/>
                    <a:pt x="537" y="337"/>
                    <a:pt x="1" y="574"/>
                  </a:cubicBezTo>
                  <a:cubicBezTo>
                    <a:pt x="278" y="1278"/>
                    <a:pt x="372" y="1479"/>
                    <a:pt x="568" y="1484"/>
                  </a:cubicBezTo>
                  <a:cubicBezTo>
                    <a:pt x="572" y="1484"/>
                    <a:pt x="576" y="1484"/>
                    <a:pt x="581" y="1484"/>
                  </a:cubicBezTo>
                  <a:cubicBezTo>
                    <a:pt x="767" y="1484"/>
                    <a:pt x="833" y="1382"/>
                    <a:pt x="856" y="1170"/>
                  </a:cubicBezTo>
                  <a:cubicBezTo>
                    <a:pt x="881" y="953"/>
                    <a:pt x="682" y="24"/>
                    <a:pt x="466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42170" y="1983700"/>
              <a:ext cx="25166" cy="44231"/>
            </a:xfrm>
            <a:custGeom>
              <a:avLst/>
              <a:gdLst/>
              <a:ahLst/>
              <a:cxnLst/>
              <a:rect l="l" t="t" r="r" b="b"/>
              <a:pathLst>
                <a:path w="829" h="1457" extrusionOk="0">
                  <a:moveTo>
                    <a:pt x="633" y="1"/>
                  </a:moveTo>
                  <a:lnTo>
                    <a:pt x="633" y="1"/>
                  </a:lnTo>
                  <a:cubicBezTo>
                    <a:pt x="633" y="1"/>
                    <a:pt x="586" y="342"/>
                    <a:pt x="0" y="382"/>
                  </a:cubicBezTo>
                  <a:cubicBezTo>
                    <a:pt x="21" y="1138"/>
                    <a:pt x="40" y="1359"/>
                    <a:pt x="223" y="1429"/>
                  </a:cubicBezTo>
                  <a:cubicBezTo>
                    <a:pt x="269" y="1448"/>
                    <a:pt x="311" y="1457"/>
                    <a:pt x="348" y="1457"/>
                  </a:cubicBezTo>
                  <a:cubicBezTo>
                    <a:pt x="456" y="1457"/>
                    <a:pt x="529" y="1379"/>
                    <a:pt x="602" y="1233"/>
                  </a:cubicBezTo>
                  <a:cubicBezTo>
                    <a:pt x="699" y="1038"/>
                    <a:pt x="829" y="98"/>
                    <a:pt x="633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019917" y="2040259"/>
              <a:ext cx="25166" cy="44170"/>
            </a:xfrm>
            <a:custGeom>
              <a:avLst/>
              <a:gdLst/>
              <a:ahLst/>
              <a:cxnLst/>
              <a:rect l="l" t="t" r="r" b="b"/>
              <a:pathLst>
                <a:path w="829" h="1455" extrusionOk="0">
                  <a:moveTo>
                    <a:pt x="632" y="0"/>
                  </a:moveTo>
                  <a:lnTo>
                    <a:pt x="632" y="0"/>
                  </a:lnTo>
                  <a:cubicBezTo>
                    <a:pt x="632" y="0"/>
                    <a:pt x="585" y="340"/>
                    <a:pt x="0" y="381"/>
                  </a:cubicBezTo>
                  <a:cubicBezTo>
                    <a:pt x="19" y="1137"/>
                    <a:pt x="40" y="1358"/>
                    <a:pt x="221" y="1428"/>
                  </a:cubicBezTo>
                  <a:cubicBezTo>
                    <a:pt x="268" y="1446"/>
                    <a:pt x="309" y="1455"/>
                    <a:pt x="346" y="1455"/>
                  </a:cubicBezTo>
                  <a:cubicBezTo>
                    <a:pt x="454" y="1455"/>
                    <a:pt x="528" y="1379"/>
                    <a:pt x="600" y="1233"/>
                  </a:cubicBezTo>
                  <a:cubicBezTo>
                    <a:pt x="697" y="1037"/>
                    <a:pt x="829" y="97"/>
                    <a:pt x="632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80967" y="2073198"/>
              <a:ext cx="23709" cy="33515"/>
            </a:xfrm>
            <a:custGeom>
              <a:avLst/>
              <a:gdLst/>
              <a:ahLst/>
              <a:cxnLst/>
              <a:rect l="l" t="t" r="r" b="b"/>
              <a:pathLst>
                <a:path w="781" h="1104" extrusionOk="0">
                  <a:moveTo>
                    <a:pt x="583" y="0"/>
                  </a:moveTo>
                  <a:cubicBezTo>
                    <a:pt x="583" y="0"/>
                    <a:pt x="566" y="244"/>
                    <a:pt x="53" y="244"/>
                  </a:cubicBezTo>
                  <a:cubicBezTo>
                    <a:pt x="36" y="244"/>
                    <a:pt x="19" y="244"/>
                    <a:pt x="1" y="243"/>
                  </a:cubicBezTo>
                  <a:lnTo>
                    <a:pt x="1" y="243"/>
                  </a:lnTo>
                  <a:cubicBezTo>
                    <a:pt x="82" y="830"/>
                    <a:pt x="120" y="1001"/>
                    <a:pt x="303" y="1072"/>
                  </a:cubicBezTo>
                  <a:cubicBezTo>
                    <a:pt x="360" y="1093"/>
                    <a:pt x="407" y="1103"/>
                    <a:pt x="448" y="1103"/>
                  </a:cubicBezTo>
                  <a:cubicBezTo>
                    <a:pt x="541" y="1103"/>
                    <a:pt x="601" y="1051"/>
                    <a:pt x="655" y="951"/>
                  </a:cubicBezTo>
                  <a:cubicBezTo>
                    <a:pt x="734" y="807"/>
                    <a:pt x="781" y="91"/>
                    <a:pt x="583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768547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6184" y="0"/>
                  </a:moveTo>
                  <a:cubicBezTo>
                    <a:pt x="6128" y="0"/>
                    <a:pt x="6076" y="4"/>
                    <a:pt x="6028" y="11"/>
                  </a:cubicBezTo>
                  <a:cubicBezTo>
                    <a:pt x="4176" y="282"/>
                    <a:pt x="4013" y="1746"/>
                    <a:pt x="4013" y="1746"/>
                  </a:cubicBezTo>
                  <a:cubicBezTo>
                    <a:pt x="4013" y="1746"/>
                    <a:pt x="2747" y="2163"/>
                    <a:pt x="2893" y="3752"/>
                  </a:cubicBezTo>
                  <a:cubicBezTo>
                    <a:pt x="2459" y="3824"/>
                    <a:pt x="1" y="6789"/>
                    <a:pt x="1592" y="12718"/>
                  </a:cubicBezTo>
                  <a:cubicBezTo>
                    <a:pt x="2477" y="16018"/>
                    <a:pt x="2265" y="18353"/>
                    <a:pt x="1903" y="19776"/>
                  </a:cubicBezTo>
                  <a:lnTo>
                    <a:pt x="4206" y="19776"/>
                  </a:lnTo>
                  <a:cubicBezTo>
                    <a:pt x="4287" y="18323"/>
                    <a:pt x="4431" y="16428"/>
                    <a:pt x="5281" y="15510"/>
                  </a:cubicBezTo>
                  <a:cubicBezTo>
                    <a:pt x="5280" y="15357"/>
                    <a:pt x="5280" y="15203"/>
                    <a:pt x="5280" y="15050"/>
                  </a:cubicBezTo>
                  <a:cubicBezTo>
                    <a:pt x="3316" y="14641"/>
                    <a:pt x="2755" y="12785"/>
                    <a:pt x="2322" y="9846"/>
                  </a:cubicBezTo>
                  <a:cubicBezTo>
                    <a:pt x="1852" y="6665"/>
                    <a:pt x="3551" y="5597"/>
                    <a:pt x="4276" y="5290"/>
                  </a:cubicBezTo>
                  <a:cubicBezTo>
                    <a:pt x="4276" y="5290"/>
                    <a:pt x="4382" y="3845"/>
                    <a:pt x="5339" y="3555"/>
                  </a:cubicBezTo>
                  <a:cubicBezTo>
                    <a:pt x="5339" y="3555"/>
                    <a:pt x="5051" y="2289"/>
                    <a:pt x="6190" y="1693"/>
                  </a:cubicBezTo>
                  <a:cubicBezTo>
                    <a:pt x="6190" y="590"/>
                    <a:pt x="7328" y="283"/>
                    <a:pt x="7328" y="283"/>
                  </a:cubicBezTo>
                  <a:cubicBezTo>
                    <a:pt x="7322" y="274"/>
                    <a:pt x="7316" y="266"/>
                    <a:pt x="7308" y="257"/>
                  </a:cubicBezTo>
                  <a:cubicBezTo>
                    <a:pt x="6884" y="100"/>
                    <a:pt x="6482" y="0"/>
                    <a:pt x="6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768547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6184" y="0"/>
                  </a:moveTo>
                  <a:cubicBezTo>
                    <a:pt x="6128" y="0"/>
                    <a:pt x="6076" y="4"/>
                    <a:pt x="6028" y="11"/>
                  </a:cubicBezTo>
                  <a:cubicBezTo>
                    <a:pt x="4176" y="282"/>
                    <a:pt x="4013" y="1746"/>
                    <a:pt x="4013" y="1746"/>
                  </a:cubicBezTo>
                  <a:cubicBezTo>
                    <a:pt x="4013" y="1746"/>
                    <a:pt x="2747" y="2163"/>
                    <a:pt x="2893" y="3752"/>
                  </a:cubicBezTo>
                  <a:cubicBezTo>
                    <a:pt x="2459" y="3824"/>
                    <a:pt x="1" y="6789"/>
                    <a:pt x="1592" y="12718"/>
                  </a:cubicBezTo>
                  <a:cubicBezTo>
                    <a:pt x="2477" y="16018"/>
                    <a:pt x="2265" y="18353"/>
                    <a:pt x="1903" y="19776"/>
                  </a:cubicBezTo>
                  <a:lnTo>
                    <a:pt x="4206" y="19776"/>
                  </a:lnTo>
                  <a:cubicBezTo>
                    <a:pt x="4287" y="18323"/>
                    <a:pt x="4431" y="16428"/>
                    <a:pt x="5281" y="15510"/>
                  </a:cubicBezTo>
                  <a:cubicBezTo>
                    <a:pt x="5280" y="15357"/>
                    <a:pt x="5280" y="15203"/>
                    <a:pt x="5280" y="15050"/>
                  </a:cubicBezTo>
                  <a:cubicBezTo>
                    <a:pt x="3316" y="14641"/>
                    <a:pt x="2755" y="12785"/>
                    <a:pt x="2322" y="9846"/>
                  </a:cubicBezTo>
                  <a:cubicBezTo>
                    <a:pt x="1852" y="6665"/>
                    <a:pt x="3551" y="5597"/>
                    <a:pt x="4276" y="5290"/>
                  </a:cubicBezTo>
                  <a:cubicBezTo>
                    <a:pt x="4276" y="5290"/>
                    <a:pt x="4382" y="3845"/>
                    <a:pt x="5339" y="3555"/>
                  </a:cubicBezTo>
                  <a:cubicBezTo>
                    <a:pt x="5339" y="3555"/>
                    <a:pt x="5051" y="2289"/>
                    <a:pt x="6190" y="1693"/>
                  </a:cubicBezTo>
                  <a:cubicBezTo>
                    <a:pt x="6190" y="590"/>
                    <a:pt x="7328" y="283"/>
                    <a:pt x="7328" y="283"/>
                  </a:cubicBezTo>
                  <a:cubicBezTo>
                    <a:pt x="7322" y="274"/>
                    <a:pt x="7316" y="266"/>
                    <a:pt x="7308" y="257"/>
                  </a:cubicBezTo>
                  <a:cubicBezTo>
                    <a:pt x="6884" y="100"/>
                    <a:pt x="6482" y="0"/>
                    <a:pt x="6184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776683" y="1822162"/>
              <a:ext cx="334054" cy="602536"/>
            </a:xfrm>
            <a:custGeom>
              <a:avLst/>
              <a:gdLst/>
              <a:ahLst/>
              <a:cxnLst/>
              <a:rect l="l" t="t" r="r" b="b"/>
              <a:pathLst>
                <a:path w="11004" h="19848" extrusionOk="0">
                  <a:moveTo>
                    <a:pt x="5910" y="1"/>
                  </a:moveTo>
                  <a:cubicBezTo>
                    <a:pt x="5853" y="1"/>
                    <a:pt x="5800" y="4"/>
                    <a:pt x="5751" y="11"/>
                  </a:cubicBezTo>
                  <a:cubicBezTo>
                    <a:pt x="4050" y="260"/>
                    <a:pt x="3731" y="1513"/>
                    <a:pt x="3682" y="1765"/>
                  </a:cubicBezTo>
                  <a:cubicBezTo>
                    <a:pt x="3461" y="1858"/>
                    <a:pt x="2450" y="2356"/>
                    <a:pt x="2550" y="3775"/>
                  </a:cubicBezTo>
                  <a:cubicBezTo>
                    <a:pt x="2373" y="3856"/>
                    <a:pt x="2107" y="4143"/>
                    <a:pt x="1859" y="4526"/>
                  </a:cubicBezTo>
                  <a:cubicBezTo>
                    <a:pt x="1259" y="5458"/>
                    <a:pt x="0" y="8132"/>
                    <a:pt x="1255" y="12809"/>
                  </a:cubicBezTo>
                  <a:cubicBezTo>
                    <a:pt x="2137" y="16095"/>
                    <a:pt x="1916" y="18430"/>
                    <a:pt x="1554" y="19847"/>
                  </a:cubicBezTo>
                  <a:lnTo>
                    <a:pt x="1701" y="19847"/>
                  </a:lnTo>
                  <a:cubicBezTo>
                    <a:pt x="2064" y="18405"/>
                    <a:pt x="2274" y="16056"/>
                    <a:pt x="1394" y="12770"/>
                  </a:cubicBezTo>
                  <a:cubicBezTo>
                    <a:pt x="154" y="8149"/>
                    <a:pt x="1391" y="5519"/>
                    <a:pt x="1980" y="4603"/>
                  </a:cubicBezTo>
                  <a:cubicBezTo>
                    <a:pt x="2306" y="4096"/>
                    <a:pt x="2564" y="3908"/>
                    <a:pt x="2638" y="3895"/>
                  </a:cubicBezTo>
                  <a:lnTo>
                    <a:pt x="2703" y="3884"/>
                  </a:lnTo>
                  <a:lnTo>
                    <a:pt x="2697" y="3817"/>
                  </a:lnTo>
                  <a:cubicBezTo>
                    <a:pt x="2561" y="2304"/>
                    <a:pt x="3720" y="1902"/>
                    <a:pt x="3768" y="1886"/>
                  </a:cubicBezTo>
                  <a:lnTo>
                    <a:pt x="3812" y="1870"/>
                  </a:lnTo>
                  <a:lnTo>
                    <a:pt x="3818" y="1825"/>
                  </a:lnTo>
                  <a:cubicBezTo>
                    <a:pt x="3818" y="1811"/>
                    <a:pt x="3994" y="414"/>
                    <a:pt x="5771" y="154"/>
                  </a:cubicBezTo>
                  <a:cubicBezTo>
                    <a:pt x="5818" y="146"/>
                    <a:pt x="5867" y="143"/>
                    <a:pt x="5915" y="143"/>
                  </a:cubicBezTo>
                  <a:cubicBezTo>
                    <a:pt x="6855" y="143"/>
                    <a:pt x="8919" y="1183"/>
                    <a:pt x="9347" y="1908"/>
                  </a:cubicBezTo>
                  <a:cubicBezTo>
                    <a:pt x="9901" y="2848"/>
                    <a:pt x="10803" y="4830"/>
                    <a:pt x="10553" y="5270"/>
                  </a:cubicBezTo>
                  <a:cubicBezTo>
                    <a:pt x="10458" y="5436"/>
                    <a:pt x="10278" y="5502"/>
                    <a:pt x="10091" y="5502"/>
                  </a:cubicBezTo>
                  <a:cubicBezTo>
                    <a:pt x="10003" y="5502"/>
                    <a:pt x="9913" y="5488"/>
                    <a:pt x="9829" y="5461"/>
                  </a:cubicBezTo>
                  <a:cubicBezTo>
                    <a:pt x="9685" y="5417"/>
                    <a:pt x="9543" y="5330"/>
                    <a:pt x="9485" y="5219"/>
                  </a:cubicBezTo>
                  <a:cubicBezTo>
                    <a:pt x="9477" y="5170"/>
                    <a:pt x="9467" y="5120"/>
                    <a:pt x="9456" y="5073"/>
                  </a:cubicBezTo>
                  <a:lnTo>
                    <a:pt x="9254" y="4592"/>
                  </a:lnTo>
                  <a:lnTo>
                    <a:pt x="9314" y="5082"/>
                  </a:lnTo>
                  <a:cubicBezTo>
                    <a:pt x="9309" y="5143"/>
                    <a:pt x="9320" y="5206"/>
                    <a:pt x="9345" y="5261"/>
                  </a:cubicBezTo>
                  <a:cubicBezTo>
                    <a:pt x="9452" y="5916"/>
                    <a:pt x="9380" y="6673"/>
                    <a:pt x="9084" y="6865"/>
                  </a:cubicBezTo>
                  <a:cubicBezTo>
                    <a:pt x="9039" y="6893"/>
                    <a:pt x="8990" y="6907"/>
                    <a:pt x="8936" y="6907"/>
                  </a:cubicBezTo>
                  <a:cubicBezTo>
                    <a:pt x="8838" y="6907"/>
                    <a:pt x="8724" y="6860"/>
                    <a:pt x="8597" y="6766"/>
                  </a:cubicBezTo>
                  <a:lnTo>
                    <a:pt x="8434" y="6645"/>
                  </a:lnTo>
                  <a:lnTo>
                    <a:pt x="8434" y="6645"/>
                  </a:lnTo>
                  <a:lnTo>
                    <a:pt x="8484" y="6843"/>
                  </a:lnTo>
                  <a:cubicBezTo>
                    <a:pt x="8763" y="7929"/>
                    <a:pt x="8634" y="8341"/>
                    <a:pt x="8478" y="8493"/>
                  </a:cubicBezTo>
                  <a:cubicBezTo>
                    <a:pt x="8407" y="8563"/>
                    <a:pt x="8312" y="8598"/>
                    <a:pt x="8193" y="8598"/>
                  </a:cubicBezTo>
                  <a:cubicBezTo>
                    <a:pt x="8126" y="8598"/>
                    <a:pt x="8051" y="8587"/>
                    <a:pt x="7969" y="8565"/>
                  </a:cubicBezTo>
                  <a:cubicBezTo>
                    <a:pt x="7687" y="8393"/>
                    <a:pt x="7540" y="8235"/>
                    <a:pt x="7467" y="8132"/>
                  </a:cubicBezTo>
                  <a:cubicBezTo>
                    <a:pt x="7441" y="8094"/>
                    <a:pt x="7417" y="8055"/>
                    <a:pt x="7400" y="8012"/>
                  </a:cubicBezTo>
                  <a:cubicBezTo>
                    <a:pt x="7397" y="8003"/>
                    <a:pt x="7395" y="7997"/>
                    <a:pt x="7394" y="7994"/>
                  </a:cubicBezTo>
                  <a:lnTo>
                    <a:pt x="7256" y="8034"/>
                  </a:lnTo>
                  <a:cubicBezTo>
                    <a:pt x="7258" y="8044"/>
                    <a:pt x="7261" y="8053"/>
                    <a:pt x="7265" y="8061"/>
                  </a:cubicBezTo>
                  <a:cubicBezTo>
                    <a:pt x="7361" y="8354"/>
                    <a:pt x="7516" y="9087"/>
                    <a:pt x="7179" y="9294"/>
                  </a:cubicBezTo>
                  <a:cubicBezTo>
                    <a:pt x="7111" y="9335"/>
                    <a:pt x="7027" y="9356"/>
                    <a:pt x="6932" y="9356"/>
                  </a:cubicBezTo>
                  <a:cubicBezTo>
                    <a:pt x="6785" y="9356"/>
                    <a:pt x="6614" y="9306"/>
                    <a:pt x="6443" y="9209"/>
                  </a:cubicBezTo>
                  <a:cubicBezTo>
                    <a:pt x="6158" y="9048"/>
                    <a:pt x="5828" y="8714"/>
                    <a:pt x="5834" y="8308"/>
                  </a:cubicBezTo>
                  <a:cubicBezTo>
                    <a:pt x="5839" y="7956"/>
                    <a:pt x="5634" y="7651"/>
                    <a:pt x="5283" y="7493"/>
                  </a:cubicBezTo>
                  <a:cubicBezTo>
                    <a:pt x="5145" y="7430"/>
                    <a:pt x="5001" y="7400"/>
                    <a:pt x="4864" y="7400"/>
                  </a:cubicBezTo>
                  <a:cubicBezTo>
                    <a:pt x="4678" y="7400"/>
                    <a:pt x="4506" y="7457"/>
                    <a:pt x="4385" y="7568"/>
                  </a:cubicBezTo>
                  <a:cubicBezTo>
                    <a:pt x="4161" y="7770"/>
                    <a:pt x="4279" y="8733"/>
                    <a:pt x="4523" y="10562"/>
                  </a:cubicBezTo>
                  <a:cubicBezTo>
                    <a:pt x="4609" y="11212"/>
                    <a:pt x="4930" y="12667"/>
                    <a:pt x="4930" y="12667"/>
                  </a:cubicBezTo>
                  <a:cubicBezTo>
                    <a:pt x="4852" y="11929"/>
                    <a:pt x="4753" y="11198"/>
                    <a:pt x="4666" y="10543"/>
                  </a:cubicBezTo>
                  <a:cubicBezTo>
                    <a:pt x="4489" y="9212"/>
                    <a:pt x="4304" y="7837"/>
                    <a:pt x="4483" y="7674"/>
                  </a:cubicBezTo>
                  <a:cubicBezTo>
                    <a:pt x="4577" y="7588"/>
                    <a:pt x="4713" y="7544"/>
                    <a:pt x="4861" y="7544"/>
                  </a:cubicBezTo>
                  <a:cubicBezTo>
                    <a:pt x="4978" y="7544"/>
                    <a:pt x="5103" y="7571"/>
                    <a:pt x="5223" y="7626"/>
                  </a:cubicBezTo>
                  <a:cubicBezTo>
                    <a:pt x="5519" y="7759"/>
                    <a:pt x="5693" y="8014"/>
                    <a:pt x="5688" y="8307"/>
                  </a:cubicBezTo>
                  <a:cubicBezTo>
                    <a:pt x="5682" y="8777"/>
                    <a:pt x="6053" y="9154"/>
                    <a:pt x="6373" y="9336"/>
                  </a:cubicBezTo>
                  <a:cubicBezTo>
                    <a:pt x="6566" y="9446"/>
                    <a:pt x="6760" y="9502"/>
                    <a:pt x="6932" y="9502"/>
                  </a:cubicBezTo>
                  <a:cubicBezTo>
                    <a:pt x="7054" y="9502"/>
                    <a:pt x="7164" y="9474"/>
                    <a:pt x="7256" y="9417"/>
                  </a:cubicBezTo>
                  <a:cubicBezTo>
                    <a:pt x="7576" y="9222"/>
                    <a:pt x="7557" y="8734"/>
                    <a:pt x="7493" y="8384"/>
                  </a:cubicBezTo>
                  <a:lnTo>
                    <a:pt x="7493" y="8384"/>
                  </a:lnTo>
                  <a:cubicBezTo>
                    <a:pt x="7618" y="8504"/>
                    <a:pt x="7756" y="8609"/>
                    <a:pt x="7904" y="8695"/>
                  </a:cubicBezTo>
                  <a:lnTo>
                    <a:pt x="7922" y="8703"/>
                  </a:lnTo>
                  <a:cubicBezTo>
                    <a:pt x="8020" y="8730"/>
                    <a:pt x="8112" y="8744"/>
                    <a:pt x="8195" y="8744"/>
                  </a:cubicBezTo>
                  <a:cubicBezTo>
                    <a:pt x="8352" y="8744"/>
                    <a:pt x="8482" y="8695"/>
                    <a:pt x="8581" y="8598"/>
                  </a:cubicBezTo>
                  <a:cubicBezTo>
                    <a:pt x="8832" y="8354"/>
                    <a:pt x="8860" y="7810"/>
                    <a:pt x="8669" y="6980"/>
                  </a:cubicBezTo>
                  <a:lnTo>
                    <a:pt x="8669" y="6980"/>
                  </a:lnTo>
                  <a:cubicBezTo>
                    <a:pt x="8772" y="7033"/>
                    <a:pt x="8861" y="7052"/>
                    <a:pt x="8938" y="7052"/>
                  </a:cubicBezTo>
                  <a:cubicBezTo>
                    <a:pt x="9032" y="7052"/>
                    <a:pt x="9107" y="7023"/>
                    <a:pt x="9164" y="6987"/>
                  </a:cubicBezTo>
                  <a:cubicBezTo>
                    <a:pt x="9485" y="6780"/>
                    <a:pt x="9585" y="6114"/>
                    <a:pt x="9519" y="5469"/>
                  </a:cubicBezTo>
                  <a:lnTo>
                    <a:pt x="9519" y="5469"/>
                  </a:lnTo>
                  <a:cubicBezTo>
                    <a:pt x="9600" y="5529"/>
                    <a:pt x="9691" y="5573"/>
                    <a:pt x="9788" y="5601"/>
                  </a:cubicBezTo>
                  <a:cubicBezTo>
                    <a:pt x="9885" y="5631"/>
                    <a:pt x="9989" y="5648"/>
                    <a:pt x="10092" y="5648"/>
                  </a:cubicBezTo>
                  <a:cubicBezTo>
                    <a:pt x="10326" y="5648"/>
                    <a:pt x="10555" y="5561"/>
                    <a:pt x="10680" y="5342"/>
                  </a:cubicBezTo>
                  <a:cubicBezTo>
                    <a:pt x="11004" y="4775"/>
                    <a:pt x="9909" y="2573"/>
                    <a:pt x="9474" y="1836"/>
                  </a:cubicBezTo>
                  <a:cubicBezTo>
                    <a:pt x="9017" y="1065"/>
                    <a:pt x="6907" y="1"/>
                    <a:pt x="59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867456" y="1983427"/>
              <a:ext cx="134605" cy="85031"/>
            </a:xfrm>
            <a:custGeom>
              <a:avLst/>
              <a:gdLst/>
              <a:ahLst/>
              <a:cxnLst/>
              <a:rect l="l" t="t" r="r" b="b"/>
              <a:pathLst>
                <a:path w="4434" h="2801" extrusionOk="0">
                  <a:moveTo>
                    <a:pt x="1466" y="1"/>
                  </a:moveTo>
                  <a:cubicBezTo>
                    <a:pt x="1316" y="1"/>
                    <a:pt x="1165" y="17"/>
                    <a:pt x="1016" y="49"/>
                  </a:cubicBezTo>
                  <a:cubicBezTo>
                    <a:pt x="659" y="123"/>
                    <a:pt x="0" y="650"/>
                    <a:pt x="0" y="650"/>
                  </a:cubicBezTo>
                  <a:cubicBezTo>
                    <a:pt x="508" y="315"/>
                    <a:pt x="1002" y="146"/>
                    <a:pt x="1474" y="146"/>
                  </a:cubicBezTo>
                  <a:cubicBezTo>
                    <a:pt x="1686" y="146"/>
                    <a:pt x="1893" y="180"/>
                    <a:pt x="2095" y="248"/>
                  </a:cubicBezTo>
                  <a:cubicBezTo>
                    <a:pt x="3539" y="727"/>
                    <a:pt x="4291" y="2779"/>
                    <a:pt x="4297" y="2801"/>
                  </a:cubicBezTo>
                  <a:lnTo>
                    <a:pt x="4434" y="2751"/>
                  </a:lnTo>
                  <a:cubicBezTo>
                    <a:pt x="4402" y="2664"/>
                    <a:pt x="3652" y="613"/>
                    <a:pt x="2139" y="110"/>
                  </a:cubicBezTo>
                  <a:cubicBezTo>
                    <a:pt x="1921" y="38"/>
                    <a:pt x="1694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891318" y="1929298"/>
              <a:ext cx="147112" cy="100908"/>
            </a:xfrm>
            <a:custGeom>
              <a:avLst/>
              <a:gdLst/>
              <a:ahLst/>
              <a:cxnLst/>
              <a:rect l="l" t="t" r="r" b="b"/>
              <a:pathLst>
                <a:path w="4846" h="3324" extrusionOk="0">
                  <a:moveTo>
                    <a:pt x="1143" y="1"/>
                  </a:moveTo>
                  <a:cubicBezTo>
                    <a:pt x="1127" y="1"/>
                    <a:pt x="1112" y="1"/>
                    <a:pt x="1096" y="1"/>
                  </a:cubicBezTo>
                  <a:cubicBezTo>
                    <a:pt x="714" y="9"/>
                    <a:pt x="0" y="413"/>
                    <a:pt x="0" y="413"/>
                  </a:cubicBezTo>
                  <a:cubicBezTo>
                    <a:pt x="385" y="235"/>
                    <a:pt x="767" y="146"/>
                    <a:pt x="1144" y="146"/>
                  </a:cubicBezTo>
                  <a:cubicBezTo>
                    <a:pt x="1444" y="146"/>
                    <a:pt x="1741" y="203"/>
                    <a:pt x="2033" y="316"/>
                  </a:cubicBezTo>
                  <a:cubicBezTo>
                    <a:pt x="3713" y="969"/>
                    <a:pt x="4702" y="3300"/>
                    <a:pt x="4711" y="3323"/>
                  </a:cubicBezTo>
                  <a:lnTo>
                    <a:pt x="4846" y="3268"/>
                  </a:lnTo>
                  <a:cubicBezTo>
                    <a:pt x="4803" y="3170"/>
                    <a:pt x="3825" y="858"/>
                    <a:pt x="2086" y="181"/>
                  </a:cubicBezTo>
                  <a:cubicBezTo>
                    <a:pt x="1786" y="63"/>
                    <a:pt x="1465" y="1"/>
                    <a:pt x="1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07195" y="1871829"/>
              <a:ext cx="157282" cy="109105"/>
            </a:xfrm>
            <a:custGeom>
              <a:avLst/>
              <a:gdLst/>
              <a:ahLst/>
              <a:cxnLst/>
              <a:rect l="l" t="t" r="r" b="b"/>
              <a:pathLst>
                <a:path w="5181" h="3594" extrusionOk="0">
                  <a:moveTo>
                    <a:pt x="1348" y="1"/>
                  </a:moveTo>
                  <a:cubicBezTo>
                    <a:pt x="827" y="1"/>
                    <a:pt x="0" y="180"/>
                    <a:pt x="0" y="180"/>
                  </a:cubicBezTo>
                  <a:cubicBezTo>
                    <a:pt x="313" y="130"/>
                    <a:pt x="607" y="107"/>
                    <a:pt x="884" y="107"/>
                  </a:cubicBezTo>
                  <a:cubicBezTo>
                    <a:pt x="4214" y="107"/>
                    <a:pt x="5005" y="3440"/>
                    <a:pt x="5040" y="3594"/>
                  </a:cubicBezTo>
                  <a:lnTo>
                    <a:pt x="5181" y="3561"/>
                  </a:lnTo>
                  <a:cubicBezTo>
                    <a:pt x="5173" y="3525"/>
                    <a:pt x="4443" y="443"/>
                    <a:pt x="1554" y="13"/>
                  </a:cubicBezTo>
                  <a:cubicBezTo>
                    <a:pt x="1494" y="5"/>
                    <a:pt x="1424" y="1"/>
                    <a:pt x="1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904587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4989" y="1"/>
                  </a:moveTo>
                  <a:cubicBezTo>
                    <a:pt x="4009" y="1"/>
                    <a:pt x="1939" y="1048"/>
                    <a:pt x="1494" y="1801"/>
                  </a:cubicBezTo>
                  <a:cubicBezTo>
                    <a:pt x="1001" y="2637"/>
                    <a:pt x="0" y="4729"/>
                    <a:pt x="290" y="5235"/>
                  </a:cubicBezTo>
                  <a:cubicBezTo>
                    <a:pt x="397" y="5425"/>
                    <a:pt x="602" y="5503"/>
                    <a:pt x="815" y="5503"/>
                  </a:cubicBezTo>
                  <a:cubicBezTo>
                    <a:pt x="1103" y="5503"/>
                    <a:pt x="1404" y="5360"/>
                    <a:pt x="1493" y="5160"/>
                  </a:cubicBezTo>
                  <a:lnTo>
                    <a:pt x="1493" y="5160"/>
                  </a:lnTo>
                  <a:cubicBezTo>
                    <a:pt x="1355" y="5968"/>
                    <a:pt x="1485" y="6910"/>
                    <a:pt x="1968" y="6910"/>
                  </a:cubicBezTo>
                  <a:cubicBezTo>
                    <a:pt x="2077" y="6910"/>
                    <a:pt x="2204" y="6862"/>
                    <a:pt x="2349" y="6754"/>
                  </a:cubicBezTo>
                  <a:lnTo>
                    <a:pt x="2349" y="6754"/>
                  </a:lnTo>
                  <a:cubicBezTo>
                    <a:pt x="2007" y="8092"/>
                    <a:pt x="2228" y="8600"/>
                    <a:pt x="2712" y="8600"/>
                  </a:cubicBezTo>
                  <a:cubicBezTo>
                    <a:pt x="2790" y="8600"/>
                    <a:pt x="2874" y="8587"/>
                    <a:pt x="2965" y="8562"/>
                  </a:cubicBezTo>
                  <a:cubicBezTo>
                    <a:pt x="3259" y="8385"/>
                    <a:pt x="3416" y="8217"/>
                    <a:pt x="3496" y="8103"/>
                  </a:cubicBezTo>
                  <a:cubicBezTo>
                    <a:pt x="3529" y="8059"/>
                    <a:pt x="3555" y="8012"/>
                    <a:pt x="3574" y="7960"/>
                  </a:cubicBezTo>
                  <a:lnTo>
                    <a:pt x="3574" y="7960"/>
                  </a:lnTo>
                  <a:cubicBezTo>
                    <a:pt x="3535" y="8082"/>
                    <a:pt x="3248" y="9014"/>
                    <a:pt x="3688" y="9285"/>
                  </a:cubicBezTo>
                  <a:cubicBezTo>
                    <a:pt x="3770" y="9335"/>
                    <a:pt x="3866" y="9358"/>
                    <a:pt x="3971" y="9358"/>
                  </a:cubicBezTo>
                  <a:cubicBezTo>
                    <a:pt x="4472" y="9358"/>
                    <a:pt x="5153" y="8834"/>
                    <a:pt x="5145" y="8236"/>
                  </a:cubicBezTo>
                  <a:cubicBezTo>
                    <a:pt x="5137" y="7716"/>
                    <a:pt x="5622" y="7401"/>
                    <a:pt x="6043" y="7401"/>
                  </a:cubicBezTo>
                  <a:cubicBezTo>
                    <a:pt x="6206" y="7401"/>
                    <a:pt x="6360" y="7449"/>
                    <a:pt x="6471" y="7550"/>
                  </a:cubicBezTo>
                  <a:cubicBezTo>
                    <a:pt x="6869" y="7910"/>
                    <a:pt x="5893" y="12104"/>
                    <a:pt x="5893" y="14997"/>
                  </a:cubicBezTo>
                  <a:cubicBezTo>
                    <a:pt x="5893" y="16842"/>
                    <a:pt x="5806" y="18639"/>
                    <a:pt x="5741" y="19776"/>
                  </a:cubicBezTo>
                  <a:lnTo>
                    <a:pt x="9270" y="19776"/>
                  </a:lnTo>
                  <a:cubicBezTo>
                    <a:pt x="8908" y="18353"/>
                    <a:pt x="8695" y="16018"/>
                    <a:pt x="9580" y="12720"/>
                  </a:cubicBezTo>
                  <a:cubicBezTo>
                    <a:pt x="11171" y="6790"/>
                    <a:pt x="8712" y="3826"/>
                    <a:pt x="8279" y="3754"/>
                  </a:cubicBezTo>
                  <a:cubicBezTo>
                    <a:pt x="8424" y="2163"/>
                    <a:pt x="7159" y="1748"/>
                    <a:pt x="7159" y="1748"/>
                  </a:cubicBezTo>
                  <a:cubicBezTo>
                    <a:pt x="7159" y="1748"/>
                    <a:pt x="6996" y="283"/>
                    <a:pt x="5145" y="11"/>
                  </a:cubicBezTo>
                  <a:cubicBezTo>
                    <a:pt x="5097" y="4"/>
                    <a:pt x="5045" y="1"/>
                    <a:pt x="4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04587" y="1824318"/>
              <a:ext cx="339154" cy="600380"/>
            </a:xfrm>
            <a:custGeom>
              <a:avLst/>
              <a:gdLst/>
              <a:ahLst/>
              <a:cxnLst/>
              <a:rect l="l" t="t" r="r" b="b"/>
              <a:pathLst>
                <a:path w="11172" h="19777" extrusionOk="0">
                  <a:moveTo>
                    <a:pt x="4989" y="1"/>
                  </a:moveTo>
                  <a:cubicBezTo>
                    <a:pt x="4009" y="1"/>
                    <a:pt x="1939" y="1048"/>
                    <a:pt x="1494" y="1801"/>
                  </a:cubicBezTo>
                  <a:cubicBezTo>
                    <a:pt x="1001" y="2637"/>
                    <a:pt x="0" y="4729"/>
                    <a:pt x="290" y="5235"/>
                  </a:cubicBezTo>
                  <a:cubicBezTo>
                    <a:pt x="397" y="5425"/>
                    <a:pt x="602" y="5503"/>
                    <a:pt x="815" y="5503"/>
                  </a:cubicBezTo>
                  <a:cubicBezTo>
                    <a:pt x="1103" y="5503"/>
                    <a:pt x="1404" y="5360"/>
                    <a:pt x="1493" y="5160"/>
                  </a:cubicBezTo>
                  <a:lnTo>
                    <a:pt x="1493" y="5160"/>
                  </a:lnTo>
                  <a:cubicBezTo>
                    <a:pt x="1355" y="5968"/>
                    <a:pt x="1485" y="6910"/>
                    <a:pt x="1968" y="6910"/>
                  </a:cubicBezTo>
                  <a:cubicBezTo>
                    <a:pt x="2077" y="6910"/>
                    <a:pt x="2204" y="6862"/>
                    <a:pt x="2349" y="6754"/>
                  </a:cubicBezTo>
                  <a:lnTo>
                    <a:pt x="2349" y="6754"/>
                  </a:lnTo>
                  <a:cubicBezTo>
                    <a:pt x="2007" y="8092"/>
                    <a:pt x="2228" y="8600"/>
                    <a:pt x="2712" y="8600"/>
                  </a:cubicBezTo>
                  <a:cubicBezTo>
                    <a:pt x="2790" y="8600"/>
                    <a:pt x="2874" y="8587"/>
                    <a:pt x="2965" y="8562"/>
                  </a:cubicBezTo>
                  <a:cubicBezTo>
                    <a:pt x="3259" y="8385"/>
                    <a:pt x="3416" y="8217"/>
                    <a:pt x="3496" y="8103"/>
                  </a:cubicBezTo>
                  <a:cubicBezTo>
                    <a:pt x="3529" y="8059"/>
                    <a:pt x="3555" y="8012"/>
                    <a:pt x="3574" y="7960"/>
                  </a:cubicBezTo>
                  <a:lnTo>
                    <a:pt x="3574" y="7960"/>
                  </a:lnTo>
                  <a:cubicBezTo>
                    <a:pt x="3535" y="8082"/>
                    <a:pt x="3248" y="9014"/>
                    <a:pt x="3688" y="9285"/>
                  </a:cubicBezTo>
                  <a:cubicBezTo>
                    <a:pt x="3770" y="9335"/>
                    <a:pt x="3866" y="9358"/>
                    <a:pt x="3971" y="9358"/>
                  </a:cubicBezTo>
                  <a:cubicBezTo>
                    <a:pt x="4472" y="9358"/>
                    <a:pt x="5153" y="8834"/>
                    <a:pt x="5145" y="8236"/>
                  </a:cubicBezTo>
                  <a:cubicBezTo>
                    <a:pt x="5137" y="7716"/>
                    <a:pt x="5622" y="7401"/>
                    <a:pt x="6043" y="7401"/>
                  </a:cubicBezTo>
                  <a:cubicBezTo>
                    <a:pt x="6206" y="7401"/>
                    <a:pt x="6360" y="7449"/>
                    <a:pt x="6471" y="7550"/>
                  </a:cubicBezTo>
                  <a:cubicBezTo>
                    <a:pt x="6869" y="7910"/>
                    <a:pt x="5893" y="12104"/>
                    <a:pt x="5893" y="14997"/>
                  </a:cubicBezTo>
                  <a:cubicBezTo>
                    <a:pt x="5893" y="16842"/>
                    <a:pt x="5806" y="18639"/>
                    <a:pt x="5741" y="19776"/>
                  </a:cubicBezTo>
                  <a:lnTo>
                    <a:pt x="9270" y="19776"/>
                  </a:lnTo>
                  <a:cubicBezTo>
                    <a:pt x="8908" y="18353"/>
                    <a:pt x="8695" y="16018"/>
                    <a:pt x="9580" y="12720"/>
                  </a:cubicBezTo>
                  <a:cubicBezTo>
                    <a:pt x="11171" y="6790"/>
                    <a:pt x="8712" y="3826"/>
                    <a:pt x="8279" y="3754"/>
                  </a:cubicBezTo>
                  <a:cubicBezTo>
                    <a:pt x="8424" y="2163"/>
                    <a:pt x="7159" y="1748"/>
                    <a:pt x="7159" y="1748"/>
                  </a:cubicBezTo>
                  <a:cubicBezTo>
                    <a:pt x="7159" y="1748"/>
                    <a:pt x="6996" y="283"/>
                    <a:pt x="5145" y="11"/>
                  </a:cubicBezTo>
                  <a:cubicBezTo>
                    <a:pt x="5097" y="4"/>
                    <a:pt x="5045" y="1"/>
                    <a:pt x="4989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911660" y="1936978"/>
              <a:ext cx="26745" cy="45051"/>
            </a:xfrm>
            <a:custGeom>
              <a:avLst/>
              <a:gdLst/>
              <a:ahLst/>
              <a:cxnLst/>
              <a:rect l="l" t="t" r="r" b="b"/>
              <a:pathLst>
                <a:path w="881" h="1484" extrusionOk="0">
                  <a:moveTo>
                    <a:pt x="417" y="1"/>
                  </a:moveTo>
                  <a:cubicBezTo>
                    <a:pt x="199" y="24"/>
                    <a:pt x="1" y="953"/>
                    <a:pt x="26" y="1170"/>
                  </a:cubicBezTo>
                  <a:cubicBezTo>
                    <a:pt x="49" y="1382"/>
                    <a:pt x="115" y="1484"/>
                    <a:pt x="301" y="1484"/>
                  </a:cubicBezTo>
                  <a:cubicBezTo>
                    <a:pt x="305" y="1484"/>
                    <a:pt x="309" y="1484"/>
                    <a:pt x="314" y="1484"/>
                  </a:cubicBezTo>
                  <a:cubicBezTo>
                    <a:pt x="511" y="1479"/>
                    <a:pt x="603" y="1278"/>
                    <a:pt x="881" y="574"/>
                  </a:cubicBezTo>
                  <a:cubicBezTo>
                    <a:pt x="345" y="337"/>
                    <a:pt x="417" y="1"/>
                    <a:pt x="417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944934" y="1983700"/>
              <a:ext cx="25197" cy="44231"/>
            </a:xfrm>
            <a:custGeom>
              <a:avLst/>
              <a:gdLst/>
              <a:ahLst/>
              <a:cxnLst/>
              <a:rect l="l" t="t" r="r" b="b"/>
              <a:pathLst>
                <a:path w="830" h="1457" extrusionOk="0">
                  <a:moveTo>
                    <a:pt x="197" y="1"/>
                  </a:moveTo>
                  <a:lnTo>
                    <a:pt x="197" y="1"/>
                  </a:lnTo>
                  <a:cubicBezTo>
                    <a:pt x="1" y="98"/>
                    <a:pt x="132" y="1038"/>
                    <a:pt x="228" y="1233"/>
                  </a:cubicBezTo>
                  <a:cubicBezTo>
                    <a:pt x="300" y="1379"/>
                    <a:pt x="374" y="1457"/>
                    <a:pt x="483" y="1457"/>
                  </a:cubicBezTo>
                  <a:cubicBezTo>
                    <a:pt x="520" y="1457"/>
                    <a:pt x="561" y="1448"/>
                    <a:pt x="607" y="1429"/>
                  </a:cubicBezTo>
                  <a:cubicBezTo>
                    <a:pt x="790" y="1359"/>
                    <a:pt x="809" y="1138"/>
                    <a:pt x="829" y="382"/>
                  </a:cubicBezTo>
                  <a:cubicBezTo>
                    <a:pt x="245" y="342"/>
                    <a:pt x="197" y="1"/>
                    <a:pt x="197" y="1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67187" y="2040259"/>
              <a:ext cx="25197" cy="44170"/>
            </a:xfrm>
            <a:custGeom>
              <a:avLst/>
              <a:gdLst/>
              <a:ahLst/>
              <a:cxnLst/>
              <a:rect l="l" t="t" r="r" b="b"/>
              <a:pathLst>
                <a:path w="830" h="1455" extrusionOk="0">
                  <a:moveTo>
                    <a:pt x="198" y="0"/>
                  </a:moveTo>
                  <a:cubicBezTo>
                    <a:pt x="1" y="97"/>
                    <a:pt x="132" y="1037"/>
                    <a:pt x="229" y="1233"/>
                  </a:cubicBezTo>
                  <a:cubicBezTo>
                    <a:pt x="302" y="1379"/>
                    <a:pt x="375" y="1455"/>
                    <a:pt x="484" y="1455"/>
                  </a:cubicBezTo>
                  <a:cubicBezTo>
                    <a:pt x="521" y="1455"/>
                    <a:pt x="562" y="1446"/>
                    <a:pt x="608" y="1428"/>
                  </a:cubicBezTo>
                  <a:cubicBezTo>
                    <a:pt x="790" y="1358"/>
                    <a:pt x="810" y="1137"/>
                    <a:pt x="829" y="381"/>
                  </a:cubicBezTo>
                  <a:cubicBezTo>
                    <a:pt x="245" y="340"/>
                    <a:pt x="198" y="0"/>
                    <a:pt x="198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07594" y="2073198"/>
              <a:ext cx="23709" cy="33515"/>
            </a:xfrm>
            <a:custGeom>
              <a:avLst/>
              <a:gdLst/>
              <a:ahLst/>
              <a:cxnLst/>
              <a:rect l="l" t="t" r="r" b="b"/>
              <a:pathLst>
                <a:path w="781" h="1104" extrusionOk="0">
                  <a:moveTo>
                    <a:pt x="198" y="0"/>
                  </a:moveTo>
                  <a:cubicBezTo>
                    <a:pt x="1" y="91"/>
                    <a:pt x="51" y="807"/>
                    <a:pt x="128" y="951"/>
                  </a:cubicBezTo>
                  <a:cubicBezTo>
                    <a:pt x="181" y="1051"/>
                    <a:pt x="241" y="1103"/>
                    <a:pt x="333" y="1103"/>
                  </a:cubicBezTo>
                  <a:cubicBezTo>
                    <a:pt x="375" y="1103"/>
                    <a:pt x="422" y="1093"/>
                    <a:pt x="479" y="1072"/>
                  </a:cubicBezTo>
                  <a:cubicBezTo>
                    <a:pt x="662" y="1001"/>
                    <a:pt x="699" y="830"/>
                    <a:pt x="781" y="243"/>
                  </a:cubicBezTo>
                  <a:lnTo>
                    <a:pt x="781" y="243"/>
                  </a:lnTo>
                  <a:cubicBezTo>
                    <a:pt x="763" y="244"/>
                    <a:pt x="745" y="244"/>
                    <a:pt x="728" y="244"/>
                  </a:cubicBezTo>
                  <a:cubicBezTo>
                    <a:pt x="216" y="244"/>
                    <a:pt x="198" y="0"/>
                    <a:pt x="198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021255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1146" y="0"/>
                  </a:moveTo>
                  <a:cubicBezTo>
                    <a:pt x="847" y="0"/>
                    <a:pt x="446" y="100"/>
                    <a:pt x="21" y="257"/>
                  </a:cubicBezTo>
                  <a:cubicBezTo>
                    <a:pt x="14" y="266"/>
                    <a:pt x="8" y="274"/>
                    <a:pt x="0" y="283"/>
                  </a:cubicBezTo>
                  <a:cubicBezTo>
                    <a:pt x="0" y="283"/>
                    <a:pt x="1139" y="590"/>
                    <a:pt x="1139" y="1693"/>
                  </a:cubicBezTo>
                  <a:cubicBezTo>
                    <a:pt x="2279" y="2289"/>
                    <a:pt x="1989" y="3555"/>
                    <a:pt x="1989" y="3555"/>
                  </a:cubicBezTo>
                  <a:cubicBezTo>
                    <a:pt x="2948" y="3845"/>
                    <a:pt x="3054" y="5290"/>
                    <a:pt x="3054" y="5290"/>
                  </a:cubicBezTo>
                  <a:cubicBezTo>
                    <a:pt x="3778" y="5597"/>
                    <a:pt x="5477" y="6665"/>
                    <a:pt x="5007" y="9846"/>
                  </a:cubicBezTo>
                  <a:cubicBezTo>
                    <a:pt x="4573" y="12785"/>
                    <a:pt x="4013" y="14641"/>
                    <a:pt x="2049" y="15050"/>
                  </a:cubicBezTo>
                  <a:cubicBezTo>
                    <a:pt x="2049" y="15203"/>
                    <a:pt x="2049" y="15357"/>
                    <a:pt x="2047" y="15510"/>
                  </a:cubicBezTo>
                  <a:cubicBezTo>
                    <a:pt x="2899" y="16430"/>
                    <a:pt x="3042" y="18323"/>
                    <a:pt x="3123" y="19776"/>
                  </a:cubicBezTo>
                  <a:lnTo>
                    <a:pt x="5427" y="19776"/>
                  </a:lnTo>
                  <a:cubicBezTo>
                    <a:pt x="5065" y="18353"/>
                    <a:pt x="4854" y="16018"/>
                    <a:pt x="5739" y="12718"/>
                  </a:cubicBezTo>
                  <a:cubicBezTo>
                    <a:pt x="7328" y="6789"/>
                    <a:pt x="4871" y="3824"/>
                    <a:pt x="4437" y="3752"/>
                  </a:cubicBezTo>
                  <a:cubicBezTo>
                    <a:pt x="4581" y="2161"/>
                    <a:pt x="3316" y="1746"/>
                    <a:pt x="3316" y="1746"/>
                  </a:cubicBezTo>
                  <a:cubicBezTo>
                    <a:pt x="3316" y="1746"/>
                    <a:pt x="3153" y="282"/>
                    <a:pt x="1302" y="11"/>
                  </a:cubicBezTo>
                  <a:cubicBezTo>
                    <a:pt x="1254" y="4"/>
                    <a:pt x="1202" y="0"/>
                    <a:pt x="1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021255" y="1824318"/>
              <a:ext cx="222490" cy="600380"/>
            </a:xfrm>
            <a:custGeom>
              <a:avLst/>
              <a:gdLst/>
              <a:ahLst/>
              <a:cxnLst/>
              <a:rect l="l" t="t" r="r" b="b"/>
              <a:pathLst>
                <a:path w="7329" h="19777" extrusionOk="0">
                  <a:moveTo>
                    <a:pt x="1146" y="0"/>
                  </a:moveTo>
                  <a:cubicBezTo>
                    <a:pt x="847" y="0"/>
                    <a:pt x="446" y="100"/>
                    <a:pt x="21" y="257"/>
                  </a:cubicBezTo>
                  <a:cubicBezTo>
                    <a:pt x="14" y="266"/>
                    <a:pt x="8" y="274"/>
                    <a:pt x="0" y="283"/>
                  </a:cubicBezTo>
                  <a:cubicBezTo>
                    <a:pt x="0" y="283"/>
                    <a:pt x="1139" y="590"/>
                    <a:pt x="1139" y="1693"/>
                  </a:cubicBezTo>
                  <a:cubicBezTo>
                    <a:pt x="2279" y="2289"/>
                    <a:pt x="1989" y="3555"/>
                    <a:pt x="1989" y="3555"/>
                  </a:cubicBezTo>
                  <a:cubicBezTo>
                    <a:pt x="2948" y="3845"/>
                    <a:pt x="3054" y="5290"/>
                    <a:pt x="3054" y="5290"/>
                  </a:cubicBezTo>
                  <a:cubicBezTo>
                    <a:pt x="3778" y="5597"/>
                    <a:pt x="5477" y="6665"/>
                    <a:pt x="5007" y="9846"/>
                  </a:cubicBezTo>
                  <a:cubicBezTo>
                    <a:pt x="4573" y="12785"/>
                    <a:pt x="4013" y="14641"/>
                    <a:pt x="2049" y="15050"/>
                  </a:cubicBezTo>
                  <a:cubicBezTo>
                    <a:pt x="2049" y="15203"/>
                    <a:pt x="2049" y="15357"/>
                    <a:pt x="2047" y="15510"/>
                  </a:cubicBezTo>
                  <a:cubicBezTo>
                    <a:pt x="2899" y="16430"/>
                    <a:pt x="3042" y="18323"/>
                    <a:pt x="3123" y="19776"/>
                  </a:cubicBezTo>
                  <a:lnTo>
                    <a:pt x="5427" y="19776"/>
                  </a:lnTo>
                  <a:cubicBezTo>
                    <a:pt x="5065" y="18353"/>
                    <a:pt x="4854" y="16018"/>
                    <a:pt x="5739" y="12718"/>
                  </a:cubicBezTo>
                  <a:cubicBezTo>
                    <a:pt x="7328" y="6789"/>
                    <a:pt x="4871" y="3824"/>
                    <a:pt x="4437" y="3752"/>
                  </a:cubicBezTo>
                  <a:cubicBezTo>
                    <a:pt x="4581" y="2161"/>
                    <a:pt x="3316" y="1746"/>
                    <a:pt x="3316" y="1746"/>
                  </a:cubicBezTo>
                  <a:cubicBezTo>
                    <a:pt x="3316" y="1746"/>
                    <a:pt x="3153" y="282"/>
                    <a:pt x="1302" y="11"/>
                  </a:cubicBezTo>
                  <a:cubicBezTo>
                    <a:pt x="1254" y="4"/>
                    <a:pt x="1202" y="0"/>
                    <a:pt x="1146" y="0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901642" y="1822071"/>
              <a:ext cx="334054" cy="602566"/>
            </a:xfrm>
            <a:custGeom>
              <a:avLst/>
              <a:gdLst/>
              <a:ahLst/>
              <a:cxnLst/>
              <a:rect l="l" t="t" r="r" b="b"/>
              <a:pathLst>
                <a:path w="11004" h="19849" extrusionOk="0">
                  <a:moveTo>
                    <a:pt x="5092" y="1"/>
                  </a:moveTo>
                  <a:cubicBezTo>
                    <a:pt x="4097" y="1"/>
                    <a:pt x="1985" y="1065"/>
                    <a:pt x="1530" y="1836"/>
                  </a:cubicBezTo>
                  <a:cubicBezTo>
                    <a:pt x="1095" y="2573"/>
                    <a:pt x="0" y="4775"/>
                    <a:pt x="323" y="5344"/>
                  </a:cubicBezTo>
                  <a:cubicBezTo>
                    <a:pt x="448" y="5562"/>
                    <a:pt x="677" y="5649"/>
                    <a:pt x="910" y="5649"/>
                  </a:cubicBezTo>
                  <a:cubicBezTo>
                    <a:pt x="1013" y="5649"/>
                    <a:pt x="1117" y="5632"/>
                    <a:pt x="1214" y="5602"/>
                  </a:cubicBezTo>
                  <a:cubicBezTo>
                    <a:pt x="1311" y="5574"/>
                    <a:pt x="1402" y="5530"/>
                    <a:pt x="1483" y="5471"/>
                  </a:cubicBezTo>
                  <a:lnTo>
                    <a:pt x="1483" y="5471"/>
                  </a:lnTo>
                  <a:cubicBezTo>
                    <a:pt x="1417" y="6117"/>
                    <a:pt x="1518" y="6783"/>
                    <a:pt x="1839" y="6988"/>
                  </a:cubicBezTo>
                  <a:cubicBezTo>
                    <a:pt x="1896" y="7024"/>
                    <a:pt x="1970" y="7054"/>
                    <a:pt x="2064" y="7054"/>
                  </a:cubicBezTo>
                  <a:cubicBezTo>
                    <a:pt x="2141" y="7054"/>
                    <a:pt x="2231" y="7034"/>
                    <a:pt x="2334" y="6982"/>
                  </a:cubicBezTo>
                  <a:lnTo>
                    <a:pt x="2334" y="6982"/>
                  </a:lnTo>
                  <a:cubicBezTo>
                    <a:pt x="2143" y="7812"/>
                    <a:pt x="2172" y="8355"/>
                    <a:pt x="2421" y="8600"/>
                  </a:cubicBezTo>
                  <a:cubicBezTo>
                    <a:pt x="2521" y="8697"/>
                    <a:pt x="2650" y="8746"/>
                    <a:pt x="2807" y="8746"/>
                  </a:cubicBezTo>
                  <a:cubicBezTo>
                    <a:pt x="2891" y="8746"/>
                    <a:pt x="2982" y="8732"/>
                    <a:pt x="3081" y="8705"/>
                  </a:cubicBezTo>
                  <a:lnTo>
                    <a:pt x="3098" y="8697"/>
                  </a:lnTo>
                  <a:cubicBezTo>
                    <a:pt x="3247" y="8611"/>
                    <a:pt x="3386" y="8506"/>
                    <a:pt x="3510" y="8385"/>
                  </a:cubicBezTo>
                  <a:lnTo>
                    <a:pt x="3510" y="8385"/>
                  </a:lnTo>
                  <a:cubicBezTo>
                    <a:pt x="3445" y="8736"/>
                    <a:pt x="3427" y="9223"/>
                    <a:pt x="3748" y="9419"/>
                  </a:cubicBezTo>
                  <a:cubicBezTo>
                    <a:pt x="3839" y="9476"/>
                    <a:pt x="3949" y="9504"/>
                    <a:pt x="4070" y="9504"/>
                  </a:cubicBezTo>
                  <a:cubicBezTo>
                    <a:pt x="4242" y="9504"/>
                    <a:pt x="4436" y="9447"/>
                    <a:pt x="4631" y="9337"/>
                  </a:cubicBezTo>
                  <a:cubicBezTo>
                    <a:pt x="4949" y="9156"/>
                    <a:pt x="5320" y="8778"/>
                    <a:pt x="5314" y="8308"/>
                  </a:cubicBezTo>
                  <a:cubicBezTo>
                    <a:pt x="5309" y="8015"/>
                    <a:pt x="5483" y="7760"/>
                    <a:pt x="5779" y="7627"/>
                  </a:cubicBezTo>
                  <a:cubicBezTo>
                    <a:pt x="5899" y="7573"/>
                    <a:pt x="6024" y="7546"/>
                    <a:pt x="6141" y="7546"/>
                  </a:cubicBezTo>
                  <a:cubicBezTo>
                    <a:pt x="6290" y="7546"/>
                    <a:pt x="6425" y="7590"/>
                    <a:pt x="6520" y="7676"/>
                  </a:cubicBezTo>
                  <a:cubicBezTo>
                    <a:pt x="6698" y="7839"/>
                    <a:pt x="6513" y="9214"/>
                    <a:pt x="6336" y="10545"/>
                  </a:cubicBezTo>
                  <a:cubicBezTo>
                    <a:pt x="6249" y="11199"/>
                    <a:pt x="6152" y="11931"/>
                    <a:pt x="6072" y="12668"/>
                  </a:cubicBezTo>
                  <a:cubicBezTo>
                    <a:pt x="6072" y="12668"/>
                    <a:pt x="6393" y="11213"/>
                    <a:pt x="6479" y="10564"/>
                  </a:cubicBezTo>
                  <a:cubicBezTo>
                    <a:pt x="6723" y="8736"/>
                    <a:pt x="6841" y="7773"/>
                    <a:pt x="6617" y="7569"/>
                  </a:cubicBezTo>
                  <a:cubicBezTo>
                    <a:pt x="6495" y="7458"/>
                    <a:pt x="6323" y="7401"/>
                    <a:pt x="6137" y="7401"/>
                  </a:cubicBezTo>
                  <a:cubicBezTo>
                    <a:pt x="6000" y="7401"/>
                    <a:pt x="5856" y="7432"/>
                    <a:pt x="5718" y="7494"/>
                  </a:cubicBezTo>
                  <a:cubicBezTo>
                    <a:pt x="5369" y="7651"/>
                    <a:pt x="5163" y="7956"/>
                    <a:pt x="5168" y="8310"/>
                  </a:cubicBezTo>
                  <a:cubicBezTo>
                    <a:pt x="5174" y="8716"/>
                    <a:pt x="4842" y="9049"/>
                    <a:pt x="4557" y="9210"/>
                  </a:cubicBezTo>
                  <a:cubicBezTo>
                    <a:pt x="4388" y="9308"/>
                    <a:pt x="4216" y="9357"/>
                    <a:pt x="4069" y="9357"/>
                  </a:cubicBezTo>
                  <a:cubicBezTo>
                    <a:pt x="3974" y="9357"/>
                    <a:pt x="3889" y="9337"/>
                    <a:pt x="3821" y="9295"/>
                  </a:cubicBezTo>
                  <a:cubicBezTo>
                    <a:pt x="3485" y="9088"/>
                    <a:pt x="3641" y="8355"/>
                    <a:pt x="3737" y="8062"/>
                  </a:cubicBezTo>
                  <a:cubicBezTo>
                    <a:pt x="3740" y="8055"/>
                    <a:pt x="3743" y="8045"/>
                    <a:pt x="3746" y="8036"/>
                  </a:cubicBezTo>
                  <a:lnTo>
                    <a:pt x="3607" y="7995"/>
                  </a:lnTo>
                  <a:cubicBezTo>
                    <a:pt x="3607" y="7998"/>
                    <a:pt x="3604" y="8005"/>
                    <a:pt x="3601" y="8014"/>
                  </a:cubicBezTo>
                  <a:cubicBezTo>
                    <a:pt x="3583" y="8056"/>
                    <a:pt x="3561" y="8095"/>
                    <a:pt x="3533" y="8133"/>
                  </a:cubicBezTo>
                  <a:cubicBezTo>
                    <a:pt x="3461" y="8236"/>
                    <a:pt x="3316" y="8394"/>
                    <a:pt x="3032" y="8567"/>
                  </a:cubicBezTo>
                  <a:cubicBezTo>
                    <a:pt x="2950" y="8589"/>
                    <a:pt x="2875" y="8600"/>
                    <a:pt x="2808" y="8600"/>
                  </a:cubicBezTo>
                  <a:cubicBezTo>
                    <a:pt x="2688" y="8600"/>
                    <a:pt x="2593" y="8565"/>
                    <a:pt x="2523" y="8495"/>
                  </a:cubicBezTo>
                  <a:cubicBezTo>
                    <a:pt x="2366" y="8343"/>
                    <a:pt x="2240" y="7931"/>
                    <a:pt x="2517" y="6844"/>
                  </a:cubicBezTo>
                  <a:lnTo>
                    <a:pt x="2567" y="6647"/>
                  </a:lnTo>
                  <a:lnTo>
                    <a:pt x="2404" y="6767"/>
                  </a:lnTo>
                  <a:cubicBezTo>
                    <a:pt x="2277" y="6861"/>
                    <a:pt x="2164" y="6908"/>
                    <a:pt x="2066" y="6908"/>
                  </a:cubicBezTo>
                  <a:cubicBezTo>
                    <a:pt x="2012" y="6908"/>
                    <a:pt x="1963" y="6894"/>
                    <a:pt x="1919" y="6866"/>
                  </a:cubicBezTo>
                  <a:cubicBezTo>
                    <a:pt x="1623" y="6675"/>
                    <a:pt x="1551" y="5917"/>
                    <a:pt x="1657" y="5262"/>
                  </a:cubicBezTo>
                  <a:cubicBezTo>
                    <a:pt x="1682" y="5208"/>
                    <a:pt x="1693" y="5145"/>
                    <a:pt x="1688" y="5084"/>
                  </a:cubicBezTo>
                  <a:lnTo>
                    <a:pt x="1748" y="4594"/>
                  </a:lnTo>
                  <a:lnTo>
                    <a:pt x="1544" y="5074"/>
                  </a:lnTo>
                  <a:cubicBezTo>
                    <a:pt x="1535" y="5123"/>
                    <a:pt x="1525" y="5171"/>
                    <a:pt x="1518" y="5220"/>
                  </a:cubicBezTo>
                  <a:cubicBezTo>
                    <a:pt x="1458" y="5331"/>
                    <a:pt x="1317" y="5419"/>
                    <a:pt x="1172" y="5463"/>
                  </a:cubicBezTo>
                  <a:cubicBezTo>
                    <a:pt x="1089" y="5489"/>
                    <a:pt x="999" y="5504"/>
                    <a:pt x="910" y="5504"/>
                  </a:cubicBezTo>
                  <a:cubicBezTo>
                    <a:pt x="724" y="5504"/>
                    <a:pt x="544" y="5438"/>
                    <a:pt x="450" y="5272"/>
                  </a:cubicBezTo>
                  <a:cubicBezTo>
                    <a:pt x="197" y="4832"/>
                    <a:pt x="1099" y="2849"/>
                    <a:pt x="1654" y="1909"/>
                  </a:cubicBezTo>
                  <a:cubicBezTo>
                    <a:pt x="2081" y="1184"/>
                    <a:pt x="4147" y="144"/>
                    <a:pt x="5087" y="144"/>
                  </a:cubicBezTo>
                  <a:cubicBezTo>
                    <a:pt x="5135" y="144"/>
                    <a:pt x="5182" y="147"/>
                    <a:pt x="5231" y="155"/>
                  </a:cubicBezTo>
                  <a:cubicBezTo>
                    <a:pt x="7007" y="415"/>
                    <a:pt x="7182" y="1812"/>
                    <a:pt x="7184" y="1826"/>
                  </a:cubicBezTo>
                  <a:lnTo>
                    <a:pt x="7188" y="1872"/>
                  </a:lnTo>
                  <a:lnTo>
                    <a:pt x="7232" y="1887"/>
                  </a:lnTo>
                  <a:cubicBezTo>
                    <a:pt x="7282" y="1903"/>
                    <a:pt x="8441" y="2306"/>
                    <a:pt x="8305" y="3818"/>
                  </a:cubicBezTo>
                  <a:lnTo>
                    <a:pt x="8299" y="3886"/>
                  </a:lnTo>
                  <a:lnTo>
                    <a:pt x="8365" y="3897"/>
                  </a:lnTo>
                  <a:cubicBezTo>
                    <a:pt x="8438" y="3909"/>
                    <a:pt x="8695" y="4097"/>
                    <a:pt x="9022" y="4605"/>
                  </a:cubicBezTo>
                  <a:cubicBezTo>
                    <a:pt x="9611" y="5521"/>
                    <a:pt x="10848" y="8150"/>
                    <a:pt x="9608" y="12772"/>
                  </a:cubicBezTo>
                  <a:cubicBezTo>
                    <a:pt x="8726" y="16057"/>
                    <a:pt x="8938" y="18406"/>
                    <a:pt x="9300" y="19849"/>
                  </a:cubicBezTo>
                  <a:lnTo>
                    <a:pt x="9447" y="19849"/>
                  </a:lnTo>
                  <a:cubicBezTo>
                    <a:pt x="9085" y="18432"/>
                    <a:pt x="8866" y="16096"/>
                    <a:pt x="9747" y="12809"/>
                  </a:cubicBezTo>
                  <a:cubicBezTo>
                    <a:pt x="11003" y="8131"/>
                    <a:pt x="9743" y="5458"/>
                    <a:pt x="9143" y="4526"/>
                  </a:cubicBezTo>
                  <a:cubicBezTo>
                    <a:pt x="8897" y="4143"/>
                    <a:pt x="8631" y="3856"/>
                    <a:pt x="8452" y="3775"/>
                  </a:cubicBezTo>
                  <a:cubicBezTo>
                    <a:pt x="8554" y="2356"/>
                    <a:pt x="7541" y="1858"/>
                    <a:pt x="7320" y="1765"/>
                  </a:cubicBezTo>
                  <a:cubicBezTo>
                    <a:pt x="7273" y="1513"/>
                    <a:pt x="6954" y="260"/>
                    <a:pt x="5251" y="11"/>
                  </a:cubicBezTo>
                  <a:cubicBezTo>
                    <a:pt x="5202" y="4"/>
                    <a:pt x="5149" y="1"/>
                    <a:pt x="5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10266" y="1983427"/>
              <a:ext cx="134575" cy="85031"/>
            </a:xfrm>
            <a:custGeom>
              <a:avLst/>
              <a:gdLst/>
              <a:ahLst/>
              <a:cxnLst/>
              <a:rect l="l" t="t" r="r" b="b"/>
              <a:pathLst>
                <a:path w="4433" h="2801" extrusionOk="0">
                  <a:moveTo>
                    <a:pt x="2967" y="1"/>
                  </a:moveTo>
                  <a:cubicBezTo>
                    <a:pt x="2739" y="1"/>
                    <a:pt x="2511" y="38"/>
                    <a:pt x="2293" y="110"/>
                  </a:cubicBezTo>
                  <a:cubicBezTo>
                    <a:pt x="782" y="613"/>
                    <a:pt x="32" y="2664"/>
                    <a:pt x="1" y="2751"/>
                  </a:cubicBezTo>
                  <a:lnTo>
                    <a:pt x="135" y="2801"/>
                  </a:lnTo>
                  <a:cubicBezTo>
                    <a:pt x="143" y="2779"/>
                    <a:pt x="893" y="727"/>
                    <a:pt x="2339" y="248"/>
                  </a:cubicBezTo>
                  <a:cubicBezTo>
                    <a:pt x="2541" y="180"/>
                    <a:pt x="2748" y="146"/>
                    <a:pt x="2960" y="146"/>
                  </a:cubicBezTo>
                  <a:cubicBezTo>
                    <a:pt x="3432" y="146"/>
                    <a:pt x="3925" y="315"/>
                    <a:pt x="4433" y="650"/>
                  </a:cubicBezTo>
                  <a:cubicBezTo>
                    <a:pt x="4433" y="650"/>
                    <a:pt x="3775" y="123"/>
                    <a:pt x="3416" y="49"/>
                  </a:cubicBezTo>
                  <a:cubicBezTo>
                    <a:pt x="3268" y="17"/>
                    <a:pt x="3117" y="1"/>
                    <a:pt x="29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973896" y="1929298"/>
              <a:ext cx="147082" cy="100908"/>
            </a:xfrm>
            <a:custGeom>
              <a:avLst/>
              <a:gdLst/>
              <a:ahLst/>
              <a:cxnLst/>
              <a:rect l="l" t="t" r="r" b="b"/>
              <a:pathLst>
                <a:path w="4845" h="3324" extrusionOk="0">
                  <a:moveTo>
                    <a:pt x="3702" y="1"/>
                  </a:moveTo>
                  <a:cubicBezTo>
                    <a:pt x="3379" y="1"/>
                    <a:pt x="3059" y="63"/>
                    <a:pt x="2758" y="181"/>
                  </a:cubicBezTo>
                  <a:cubicBezTo>
                    <a:pt x="1022" y="858"/>
                    <a:pt x="41" y="3170"/>
                    <a:pt x="1" y="3268"/>
                  </a:cubicBezTo>
                  <a:lnTo>
                    <a:pt x="134" y="3323"/>
                  </a:lnTo>
                  <a:cubicBezTo>
                    <a:pt x="143" y="3300"/>
                    <a:pt x="1131" y="969"/>
                    <a:pt x="2812" y="316"/>
                  </a:cubicBezTo>
                  <a:cubicBezTo>
                    <a:pt x="3103" y="203"/>
                    <a:pt x="3400" y="146"/>
                    <a:pt x="3701" y="146"/>
                  </a:cubicBezTo>
                  <a:cubicBezTo>
                    <a:pt x="4078" y="146"/>
                    <a:pt x="4460" y="235"/>
                    <a:pt x="4844" y="413"/>
                  </a:cubicBezTo>
                  <a:cubicBezTo>
                    <a:pt x="4844" y="413"/>
                    <a:pt x="4130" y="9"/>
                    <a:pt x="3748" y="1"/>
                  </a:cubicBezTo>
                  <a:cubicBezTo>
                    <a:pt x="3733" y="1"/>
                    <a:pt x="3717" y="1"/>
                    <a:pt x="37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947787" y="1871829"/>
              <a:ext cx="157313" cy="109105"/>
            </a:xfrm>
            <a:custGeom>
              <a:avLst/>
              <a:gdLst/>
              <a:ahLst/>
              <a:cxnLst/>
              <a:rect l="l" t="t" r="r" b="b"/>
              <a:pathLst>
                <a:path w="5182" h="3594" extrusionOk="0">
                  <a:moveTo>
                    <a:pt x="3834" y="1"/>
                  </a:moveTo>
                  <a:cubicBezTo>
                    <a:pt x="3757" y="1"/>
                    <a:pt x="3688" y="5"/>
                    <a:pt x="3628" y="13"/>
                  </a:cubicBezTo>
                  <a:cubicBezTo>
                    <a:pt x="738" y="443"/>
                    <a:pt x="9" y="3525"/>
                    <a:pt x="1" y="3561"/>
                  </a:cubicBezTo>
                  <a:lnTo>
                    <a:pt x="142" y="3594"/>
                  </a:lnTo>
                  <a:cubicBezTo>
                    <a:pt x="176" y="3440"/>
                    <a:pt x="968" y="107"/>
                    <a:pt x="4298" y="107"/>
                  </a:cubicBezTo>
                  <a:cubicBezTo>
                    <a:pt x="4575" y="107"/>
                    <a:pt x="4869" y="130"/>
                    <a:pt x="5181" y="180"/>
                  </a:cubicBezTo>
                  <a:cubicBezTo>
                    <a:pt x="5181" y="180"/>
                    <a:pt x="4355" y="1"/>
                    <a:pt x="3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651575" y="2518073"/>
              <a:ext cx="570326" cy="2039751"/>
            </a:xfrm>
            <a:custGeom>
              <a:avLst/>
              <a:gdLst/>
              <a:ahLst/>
              <a:cxnLst/>
              <a:rect l="l" t="t" r="r" b="b"/>
              <a:pathLst>
                <a:path w="18787" h="67191" extrusionOk="0">
                  <a:moveTo>
                    <a:pt x="5036" y="0"/>
                  </a:moveTo>
                  <a:cubicBezTo>
                    <a:pt x="5036" y="0"/>
                    <a:pt x="1174" y="16297"/>
                    <a:pt x="128" y="35918"/>
                  </a:cubicBezTo>
                  <a:cubicBezTo>
                    <a:pt x="1" y="38316"/>
                    <a:pt x="3000" y="62881"/>
                    <a:pt x="2967" y="65356"/>
                  </a:cubicBezTo>
                  <a:cubicBezTo>
                    <a:pt x="7818" y="66848"/>
                    <a:pt x="12050" y="67190"/>
                    <a:pt x="14913" y="67190"/>
                  </a:cubicBezTo>
                  <a:cubicBezTo>
                    <a:pt x="17342" y="67190"/>
                    <a:pt x="18786" y="66944"/>
                    <a:pt x="18786" y="66944"/>
                  </a:cubicBezTo>
                  <a:cubicBezTo>
                    <a:pt x="18786" y="66944"/>
                    <a:pt x="14916" y="41475"/>
                    <a:pt x="14985" y="38648"/>
                  </a:cubicBezTo>
                  <a:cubicBezTo>
                    <a:pt x="15222" y="28755"/>
                    <a:pt x="15562" y="5842"/>
                    <a:pt x="13806" y="0"/>
                  </a:cubicBezTo>
                  <a:cubicBezTo>
                    <a:pt x="12957" y="99"/>
                    <a:pt x="11700" y="132"/>
                    <a:pt x="10401" y="132"/>
                  </a:cubicBezTo>
                  <a:cubicBezTo>
                    <a:pt x="7802" y="132"/>
                    <a:pt x="5036" y="0"/>
                    <a:pt x="5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48787" y="2518073"/>
              <a:ext cx="273157" cy="2039781"/>
            </a:xfrm>
            <a:custGeom>
              <a:avLst/>
              <a:gdLst/>
              <a:ahLst/>
              <a:cxnLst/>
              <a:rect l="l" t="t" r="r" b="b"/>
              <a:pathLst>
                <a:path w="8998" h="67192" extrusionOk="0">
                  <a:moveTo>
                    <a:pt x="4016" y="0"/>
                  </a:moveTo>
                  <a:cubicBezTo>
                    <a:pt x="3177" y="97"/>
                    <a:pt x="1936" y="132"/>
                    <a:pt x="652" y="132"/>
                  </a:cubicBezTo>
                  <a:cubicBezTo>
                    <a:pt x="2340" y="6189"/>
                    <a:pt x="297" y="29829"/>
                    <a:pt x="62" y="39652"/>
                  </a:cubicBezTo>
                  <a:cubicBezTo>
                    <a:pt x="1" y="42189"/>
                    <a:pt x="2295" y="62921"/>
                    <a:pt x="2763" y="67116"/>
                  </a:cubicBezTo>
                  <a:cubicBezTo>
                    <a:pt x="3628" y="67170"/>
                    <a:pt x="4421" y="67191"/>
                    <a:pt x="5129" y="67191"/>
                  </a:cubicBezTo>
                  <a:cubicBezTo>
                    <a:pt x="7556" y="67191"/>
                    <a:pt x="8998" y="66945"/>
                    <a:pt x="8998" y="66945"/>
                  </a:cubicBezTo>
                  <a:cubicBezTo>
                    <a:pt x="8998" y="66945"/>
                    <a:pt x="5128" y="41475"/>
                    <a:pt x="5195" y="38649"/>
                  </a:cubicBezTo>
                  <a:cubicBezTo>
                    <a:pt x="5433" y="28757"/>
                    <a:pt x="5773" y="5842"/>
                    <a:pt x="401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800788" y="2399098"/>
              <a:ext cx="272003" cy="156311"/>
            </a:xfrm>
            <a:custGeom>
              <a:avLst/>
              <a:gdLst/>
              <a:ahLst/>
              <a:cxnLst/>
              <a:rect l="l" t="t" r="r" b="b"/>
              <a:pathLst>
                <a:path w="8960" h="5149" extrusionOk="0">
                  <a:moveTo>
                    <a:pt x="934" y="1"/>
                  </a:moveTo>
                  <a:cubicBezTo>
                    <a:pt x="934" y="1"/>
                    <a:pt x="536" y="1326"/>
                    <a:pt x="0" y="4651"/>
                  </a:cubicBezTo>
                  <a:cubicBezTo>
                    <a:pt x="1123" y="5024"/>
                    <a:pt x="2492" y="5149"/>
                    <a:pt x="3820" y="5149"/>
                  </a:cubicBezTo>
                  <a:cubicBezTo>
                    <a:pt x="6474" y="5149"/>
                    <a:pt x="8960" y="4651"/>
                    <a:pt x="8960" y="4651"/>
                  </a:cubicBezTo>
                  <a:cubicBezTo>
                    <a:pt x="8960" y="4651"/>
                    <a:pt x="8888" y="3169"/>
                    <a:pt x="8236" y="1"/>
                  </a:cubicBezTo>
                  <a:cubicBezTo>
                    <a:pt x="7152" y="319"/>
                    <a:pt x="5979" y="425"/>
                    <a:pt x="4897" y="425"/>
                  </a:cubicBezTo>
                  <a:cubicBezTo>
                    <a:pt x="2734" y="425"/>
                    <a:pt x="934" y="1"/>
                    <a:pt x="9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68034" y="2399098"/>
              <a:ext cx="104764" cy="153396"/>
            </a:xfrm>
            <a:custGeom>
              <a:avLst/>
              <a:gdLst/>
              <a:ahLst/>
              <a:cxnLst/>
              <a:rect l="l" t="t" r="r" b="b"/>
              <a:pathLst>
                <a:path w="3451" h="5053" extrusionOk="0">
                  <a:moveTo>
                    <a:pt x="2727" y="1"/>
                  </a:moveTo>
                  <a:cubicBezTo>
                    <a:pt x="1844" y="259"/>
                    <a:pt x="904" y="377"/>
                    <a:pt x="1" y="413"/>
                  </a:cubicBezTo>
                  <a:lnTo>
                    <a:pt x="457" y="5053"/>
                  </a:lnTo>
                  <a:cubicBezTo>
                    <a:pt x="2165" y="4909"/>
                    <a:pt x="3451" y="4651"/>
                    <a:pt x="3451" y="4651"/>
                  </a:cubicBezTo>
                  <a:cubicBezTo>
                    <a:pt x="3451" y="4651"/>
                    <a:pt x="3379" y="3169"/>
                    <a:pt x="2727" y="1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731512" y="2518073"/>
              <a:ext cx="633288" cy="2020322"/>
            </a:xfrm>
            <a:custGeom>
              <a:avLst/>
              <a:gdLst/>
              <a:ahLst/>
              <a:cxnLst/>
              <a:rect l="l" t="t" r="r" b="b"/>
              <a:pathLst>
                <a:path w="20861" h="66551" extrusionOk="0">
                  <a:moveTo>
                    <a:pt x="7040" y="0"/>
                  </a:moveTo>
                  <a:cubicBezTo>
                    <a:pt x="5283" y="5842"/>
                    <a:pt x="5623" y="28749"/>
                    <a:pt x="5861" y="38645"/>
                  </a:cubicBezTo>
                  <a:cubicBezTo>
                    <a:pt x="5928" y="41473"/>
                    <a:pt x="1" y="66150"/>
                    <a:pt x="1" y="66150"/>
                  </a:cubicBezTo>
                  <a:cubicBezTo>
                    <a:pt x="1" y="66150"/>
                    <a:pt x="1865" y="66551"/>
                    <a:pt x="4911" y="66551"/>
                  </a:cubicBezTo>
                  <a:cubicBezTo>
                    <a:pt x="7735" y="66551"/>
                    <a:pt x="11574" y="66206"/>
                    <a:pt x="15887" y="64880"/>
                  </a:cubicBezTo>
                  <a:cubicBezTo>
                    <a:pt x="18747" y="58525"/>
                    <a:pt x="20861" y="38747"/>
                    <a:pt x="20751" y="36551"/>
                  </a:cubicBezTo>
                  <a:cubicBezTo>
                    <a:pt x="19755" y="16648"/>
                    <a:pt x="15810" y="0"/>
                    <a:pt x="15810" y="0"/>
                  </a:cubicBezTo>
                  <a:cubicBezTo>
                    <a:pt x="15810" y="0"/>
                    <a:pt x="13044" y="132"/>
                    <a:pt x="10446" y="132"/>
                  </a:cubicBezTo>
                  <a:cubicBezTo>
                    <a:pt x="9146" y="132"/>
                    <a:pt x="7889" y="99"/>
                    <a:pt x="70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731512" y="2518073"/>
              <a:ext cx="633288" cy="2020322"/>
            </a:xfrm>
            <a:custGeom>
              <a:avLst/>
              <a:gdLst/>
              <a:ahLst/>
              <a:cxnLst/>
              <a:rect l="l" t="t" r="r" b="b"/>
              <a:pathLst>
                <a:path w="20861" h="66551" extrusionOk="0">
                  <a:moveTo>
                    <a:pt x="15810" y="0"/>
                  </a:moveTo>
                  <a:cubicBezTo>
                    <a:pt x="15810" y="0"/>
                    <a:pt x="14506" y="63"/>
                    <a:pt x="12847" y="102"/>
                  </a:cubicBezTo>
                  <a:cubicBezTo>
                    <a:pt x="13773" y="4365"/>
                    <a:pt x="14225" y="22279"/>
                    <a:pt x="15057" y="38919"/>
                  </a:cubicBezTo>
                  <a:cubicBezTo>
                    <a:pt x="15167" y="41115"/>
                    <a:pt x="13267" y="58938"/>
                    <a:pt x="10407" y="65293"/>
                  </a:cubicBezTo>
                  <a:cubicBezTo>
                    <a:pt x="8601" y="65848"/>
                    <a:pt x="7157" y="66032"/>
                    <a:pt x="5917" y="66032"/>
                  </a:cubicBezTo>
                  <a:cubicBezTo>
                    <a:pt x="3644" y="66032"/>
                    <a:pt x="2059" y="65415"/>
                    <a:pt x="196" y="65334"/>
                  </a:cubicBezTo>
                  <a:cubicBezTo>
                    <a:pt x="71" y="65857"/>
                    <a:pt x="1" y="66150"/>
                    <a:pt x="1" y="66150"/>
                  </a:cubicBezTo>
                  <a:cubicBezTo>
                    <a:pt x="1" y="66150"/>
                    <a:pt x="1865" y="66551"/>
                    <a:pt x="4911" y="66551"/>
                  </a:cubicBezTo>
                  <a:cubicBezTo>
                    <a:pt x="7735" y="66551"/>
                    <a:pt x="11574" y="66206"/>
                    <a:pt x="15887" y="64880"/>
                  </a:cubicBezTo>
                  <a:cubicBezTo>
                    <a:pt x="18747" y="58525"/>
                    <a:pt x="20861" y="38745"/>
                    <a:pt x="20751" y="36551"/>
                  </a:cubicBezTo>
                  <a:cubicBezTo>
                    <a:pt x="19755" y="16648"/>
                    <a:pt x="15810" y="0"/>
                    <a:pt x="15810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43173" y="2399098"/>
              <a:ext cx="272034" cy="156311"/>
            </a:xfrm>
            <a:custGeom>
              <a:avLst/>
              <a:gdLst/>
              <a:ahLst/>
              <a:cxnLst/>
              <a:rect l="l" t="t" r="r" b="b"/>
              <a:pathLst>
                <a:path w="8961" h="5149" extrusionOk="0">
                  <a:moveTo>
                    <a:pt x="723" y="1"/>
                  </a:moveTo>
                  <a:cubicBezTo>
                    <a:pt x="73" y="3169"/>
                    <a:pt x="1" y="4651"/>
                    <a:pt x="1" y="4651"/>
                  </a:cubicBezTo>
                  <a:cubicBezTo>
                    <a:pt x="1" y="4651"/>
                    <a:pt x="2486" y="5149"/>
                    <a:pt x="5140" y="5149"/>
                  </a:cubicBezTo>
                  <a:cubicBezTo>
                    <a:pt x="6468" y="5149"/>
                    <a:pt x="7838" y="5024"/>
                    <a:pt x="8960" y="4651"/>
                  </a:cubicBezTo>
                  <a:cubicBezTo>
                    <a:pt x="8423" y="1326"/>
                    <a:pt x="8025" y="1"/>
                    <a:pt x="8025" y="1"/>
                  </a:cubicBezTo>
                  <a:cubicBezTo>
                    <a:pt x="8025" y="1"/>
                    <a:pt x="6226" y="425"/>
                    <a:pt x="4062" y="425"/>
                  </a:cubicBezTo>
                  <a:cubicBezTo>
                    <a:pt x="2981" y="425"/>
                    <a:pt x="1808" y="319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8113060" y="2399098"/>
              <a:ext cx="102092" cy="155734"/>
            </a:xfrm>
            <a:custGeom>
              <a:avLst/>
              <a:gdLst/>
              <a:ahLst/>
              <a:cxnLst/>
              <a:rect l="l" t="t" r="r" b="b"/>
              <a:pathLst>
                <a:path w="3363" h="5130" extrusionOk="0">
                  <a:moveTo>
                    <a:pt x="2429" y="1"/>
                  </a:moveTo>
                  <a:cubicBezTo>
                    <a:pt x="2429" y="1"/>
                    <a:pt x="1418" y="239"/>
                    <a:pt x="0" y="358"/>
                  </a:cubicBezTo>
                  <a:lnTo>
                    <a:pt x="422" y="5130"/>
                  </a:lnTo>
                  <a:cubicBezTo>
                    <a:pt x="1460" y="5081"/>
                    <a:pt x="2487" y="4943"/>
                    <a:pt x="3363" y="4651"/>
                  </a:cubicBezTo>
                  <a:cubicBezTo>
                    <a:pt x="2827" y="1326"/>
                    <a:pt x="2429" y="1"/>
                    <a:pt x="2429" y="1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flipH="1">
            <a:off x="4328841" y="4141968"/>
            <a:ext cx="1769862" cy="1801086"/>
            <a:chOff x="658816" y="3875056"/>
            <a:chExt cx="1769862" cy="1801086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" name="Google Shape;80;p2"/>
          <p:cNvGrpSpPr/>
          <p:nvPr/>
        </p:nvGrpSpPr>
        <p:grpSpPr>
          <a:xfrm rot="2700000" flipH="1">
            <a:off x="717699" y="3500396"/>
            <a:ext cx="1873218" cy="1906265"/>
            <a:chOff x="658816" y="3875056"/>
            <a:chExt cx="1769862" cy="1801086"/>
          </a:xfrm>
        </p:grpSpPr>
        <p:sp>
          <p:nvSpPr>
            <p:cNvPr id="81" name="Google Shape;81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2"/>
          <p:cNvGrpSpPr/>
          <p:nvPr/>
        </p:nvGrpSpPr>
        <p:grpSpPr>
          <a:xfrm rot="-1325960">
            <a:off x="2961273" y="4058084"/>
            <a:ext cx="1769799" cy="1801022"/>
            <a:chOff x="658816" y="3875056"/>
            <a:chExt cx="1769862" cy="1801086"/>
          </a:xfrm>
        </p:grpSpPr>
        <p:sp>
          <p:nvSpPr>
            <p:cNvPr id="109" name="Google Shape;109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2"/>
          <p:cNvGrpSpPr/>
          <p:nvPr/>
        </p:nvGrpSpPr>
        <p:grpSpPr>
          <a:xfrm>
            <a:off x="6421190" y="3702641"/>
            <a:ext cx="2166135" cy="2204530"/>
            <a:chOff x="658816" y="3875056"/>
            <a:chExt cx="1769862" cy="1801086"/>
          </a:xfrm>
        </p:grpSpPr>
        <p:sp>
          <p:nvSpPr>
            <p:cNvPr id="137" name="Google Shape;137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2"/>
          <p:cNvSpPr txBox="1">
            <a:spLocks noGrp="1"/>
          </p:cNvSpPr>
          <p:nvPr>
            <p:ph type="ctrTitle"/>
          </p:nvPr>
        </p:nvSpPr>
        <p:spPr>
          <a:xfrm>
            <a:off x="1020600" y="1048050"/>
            <a:ext cx="7102800" cy="25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type="subTitle" idx="1"/>
          </p:nvPr>
        </p:nvSpPr>
        <p:spPr>
          <a:xfrm>
            <a:off x="1020600" y="3483875"/>
            <a:ext cx="71028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66" name="Google Shape;166;p2"/>
          <p:cNvGrpSpPr/>
          <p:nvPr/>
        </p:nvGrpSpPr>
        <p:grpSpPr>
          <a:xfrm>
            <a:off x="-748572" y="3471878"/>
            <a:ext cx="2166135" cy="2204530"/>
            <a:chOff x="658816" y="3875056"/>
            <a:chExt cx="1769862" cy="1801086"/>
          </a:xfrm>
        </p:grpSpPr>
        <p:sp>
          <p:nvSpPr>
            <p:cNvPr id="167" name="Google Shape;167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 flipH="1">
            <a:off x="7442528" y="3471878"/>
            <a:ext cx="2166135" cy="2204530"/>
            <a:chOff x="658816" y="3875056"/>
            <a:chExt cx="1769862" cy="1801086"/>
          </a:xfrm>
        </p:grpSpPr>
        <p:sp>
          <p:nvSpPr>
            <p:cNvPr id="195" name="Google Shape;195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2"/>
          <p:cNvGrpSpPr/>
          <p:nvPr/>
        </p:nvGrpSpPr>
        <p:grpSpPr>
          <a:xfrm rot="10800000">
            <a:off x="-1244208" y="-932844"/>
            <a:ext cx="2556920" cy="2602209"/>
            <a:chOff x="658816" y="3875056"/>
            <a:chExt cx="1769862" cy="1801086"/>
          </a:xfrm>
        </p:grpSpPr>
        <p:sp>
          <p:nvSpPr>
            <p:cNvPr id="223" name="Google Shape;223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2"/>
          <p:cNvGrpSpPr/>
          <p:nvPr/>
        </p:nvGrpSpPr>
        <p:grpSpPr>
          <a:xfrm rot="10800000" flipH="1">
            <a:off x="7679017" y="-932844"/>
            <a:ext cx="2556920" cy="2602209"/>
            <a:chOff x="658816" y="3875056"/>
            <a:chExt cx="1769862" cy="1801086"/>
          </a:xfrm>
        </p:grpSpPr>
        <p:sp>
          <p:nvSpPr>
            <p:cNvPr id="251" name="Google Shape;251;p2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3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9" name="Google Shape;3209;p35"/>
          <p:cNvSpPr/>
          <p:nvPr/>
        </p:nvSpPr>
        <p:spPr>
          <a:xfrm>
            <a:off x="883875" y="849975"/>
            <a:ext cx="7350579" cy="3758608"/>
          </a:xfrm>
          <a:custGeom>
            <a:avLst/>
            <a:gdLst/>
            <a:ahLst/>
            <a:cxnLst/>
            <a:rect l="l" t="t" r="r" b="b"/>
            <a:pathLst>
              <a:path w="67576" h="33937" extrusionOk="0">
                <a:moveTo>
                  <a:pt x="4164" y="1"/>
                </a:moveTo>
                <a:cubicBezTo>
                  <a:pt x="1856" y="1"/>
                  <a:pt x="0" y="1858"/>
                  <a:pt x="0" y="4165"/>
                </a:cubicBezTo>
                <a:lnTo>
                  <a:pt x="0" y="29772"/>
                </a:lnTo>
                <a:cubicBezTo>
                  <a:pt x="0" y="32079"/>
                  <a:pt x="1856" y="33936"/>
                  <a:pt x="4164" y="33936"/>
                </a:cubicBezTo>
                <a:lnTo>
                  <a:pt x="63411" y="33936"/>
                </a:lnTo>
                <a:cubicBezTo>
                  <a:pt x="65718" y="33936"/>
                  <a:pt x="67575" y="32079"/>
                  <a:pt x="67575" y="29772"/>
                </a:cubicBezTo>
                <a:lnTo>
                  <a:pt x="67575" y="4165"/>
                </a:lnTo>
                <a:cubicBezTo>
                  <a:pt x="67575" y="1858"/>
                  <a:pt x="65718" y="1"/>
                  <a:pt x="63411" y="1"/>
                </a:cubicBezTo>
                <a:close/>
              </a:path>
            </a:pathLst>
          </a:custGeom>
          <a:solidFill>
            <a:schemeClr val="accent3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0" name="Google Shape;3210;p35"/>
          <p:cNvGrpSpPr/>
          <p:nvPr/>
        </p:nvGrpSpPr>
        <p:grpSpPr>
          <a:xfrm rot="10800000">
            <a:off x="-645083" y="-932844"/>
            <a:ext cx="2556920" cy="2602209"/>
            <a:chOff x="658816" y="3875056"/>
            <a:chExt cx="1769862" cy="1801086"/>
          </a:xfrm>
        </p:grpSpPr>
        <p:sp>
          <p:nvSpPr>
            <p:cNvPr id="3211" name="Google Shape;3211;p3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8" name="Google Shape;3238;p35"/>
          <p:cNvGrpSpPr/>
          <p:nvPr/>
        </p:nvGrpSpPr>
        <p:grpSpPr>
          <a:xfrm rot="10800000" flipH="1">
            <a:off x="7407342" y="-932844"/>
            <a:ext cx="2556920" cy="2602209"/>
            <a:chOff x="658816" y="3875056"/>
            <a:chExt cx="1769862" cy="1801086"/>
          </a:xfrm>
        </p:grpSpPr>
        <p:sp>
          <p:nvSpPr>
            <p:cNvPr id="3239" name="Google Shape;3239;p3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5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6" name="Google Shape;3266;p35"/>
          <p:cNvGrpSpPr/>
          <p:nvPr/>
        </p:nvGrpSpPr>
        <p:grpSpPr>
          <a:xfrm rot="10425759">
            <a:off x="2308991" y="-1263755"/>
            <a:ext cx="4526033" cy="3171872"/>
            <a:chOff x="2276975" y="3593505"/>
            <a:chExt cx="3623744" cy="2539542"/>
          </a:xfrm>
        </p:grpSpPr>
        <p:grpSp>
          <p:nvGrpSpPr>
            <p:cNvPr id="3267" name="Google Shape;3267;p35"/>
            <p:cNvGrpSpPr/>
            <p:nvPr/>
          </p:nvGrpSpPr>
          <p:grpSpPr>
            <a:xfrm rot="-1325960">
              <a:off x="2550748" y="3860259"/>
              <a:ext cx="1769799" cy="1801022"/>
              <a:chOff x="658816" y="3875056"/>
              <a:chExt cx="1769862" cy="1801086"/>
            </a:xfrm>
          </p:grpSpPr>
          <p:sp>
            <p:nvSpPr>
              <p:cNvPr id="3268" name="Google Shape;3268;p3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3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3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3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3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3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3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3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3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3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3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3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3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3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3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3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3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3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3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3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3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3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3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3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3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5" name="Google Shape;3295;p35"/>
            <p:cNvGrpSpPr/>
            <p:nvPr/>
          </p:nvGrpSpPr>
          <p:grpSpPr>
            <a:xfrm rot="2973282" flipH="1">
              <a:off x="4148176" y="4155735"/>
              <a:ext cx="1294615" cy="1801026"/>
              <a:chOff x="658816" y="3875056"/>
              <a:chExt cx="1294659" cy="1801086"/>
            </a:xfrm>
          </p:grpSpPr>
          <p:sp>
            <p:nvSpPr>
              <p:cNvPr id="3296" name="Google Shape;3296;p3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3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3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3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3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3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3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3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3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3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3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3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3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3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3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"/>
          <p:cNvSpPr txBox="1">
            <a:spLocks noGrp="1"/>
          </p:cNvSpPr>
          <p:nvPr>
            <p:ph type="title"/>
          </p:nvPr>
        </p:nvSpPr>
        <p:spPr>
          <a:xfrm>
            <a:off x="4697938" y="2347113"/>
            <a:ext cx="36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0" name="Google Shape;280;p3"/>
          <p:cNvSpPr txBox="1">
            <a:spLocks noGrp="1"/>
          </p:cNvSpPr>
          <p:nvPr>
            <p:ph type="title" idx="2" hasCustomPrompt="1"/>
          </p:nvPr>
        </p:nvSpPr>
        <p:spPr>
          <a:xfrm>
            <a:off x="5869588" y="1200525"/>
            <a:ext cx="13236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1" name="Google Shape;281;p3"/>
          <p:cNvSpPr txBox="1">
            <a:spLocks noGrp="1"/>
          </p:cNvSpPr>
          <p:nvPr>
            <p:ph type="subTitle" idx="1"/>
          </p:nvPr>
        </p:nvSpPr>
        <p:spPr>
          <a:xfrm>
            <a:off x="5184838" y="3330825"/>
            <a:ext cx="2693100" cy="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2" name="Google Shape;282;p3"/>
          <p:cNvGrpSpPr/>
          <p:nvPr/>
        </p:nvGrpSpPr>
        <p:grpSpPr>
          <a:xfrm rot="10800000" flipH="1">
            <a:off x="5346266" y="-444841"/>
            <a:ext cx="2331407" cy="1555018"/>
            <a:chOff x="4679541" y="3900059"/>
            <a:chExt cx="2331407" cy="1555018"/>
          </a:xfrm>
        </p:grpSpPr>
        <p:sp>
          <p:nvSpPr>
            <p:cNvPr id="283" name="Google Shape;283;p3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3"/>
          <p:cNvGrpSpPr/>
          <p:nvPr/>
        </p:nvGrpSpPr>
        <p:grpSpPr>
          <a:xfrm rot="-9607847">
            <a:off x="7355091" y="-683580"/>
            <a:ext cx="2403738" cy="2446144"/>
            <a:chOff x="658816" y="3875056"/>
            <a:chExt cx="1769862" cy="1801086"/>
          </a:xfrm>
        </p:grpSpPr>
        <p:sp>
          <p:nvSpPr>
            <p:cNvPr id="305" name="Google Shape;305;p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"/>
          <p:cNvGrpSpPr/>
          <p:nvPr/>
        </p:nvGrpSpPr>
        <p:grpSpPr>
          <a:xfrm rot="-3324516">
            <a:off x="7186909" y="3323349"/>
            <a:ext cx="3013022" cy="2009646"/>
            <a:chOff x="4679541" y="3900059"/>
            <a:chExt cx="2331407" cy="1555018"/>
          </a:xfrm>
        </p:grpSpPr>
        <p:sp>
          <p:nvSpPr>
            <p:cNvPr id="333" name="Google Shape;333;p3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4" name="Google Shape;354;p3"/>
          <p:cNvGrpSpPr/>
          <p:nvPr/>
        </p:nvGrpSpPr>
        <p:grpSpPr>
          <a:xfrm rot="-1326166">
            <a:off x="6158168" y="4333624"/>
            <a:ext cx="1362196" cy="1102275"/>
            <a:chOff x="658816" y="4243988"/>
            <a:chExt cx="1769862" cy="1432154"/>
          </a:xfrm>
        </p:grpSpPr>
        <p:sp>
          <p:nvSpPr>
            <p:cNvPr id="355" name="Google Shape;355;p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72" name="Google Shape;97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3"/>
          <p:cNvSpPr/>
          <p:nvPr/>
        </p:nvSpPr>
        <p:spPr>
          <a:xfrm>
            <a:off x="713225" y="423831"/>
            <a:ext cx="7717500" cy="717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3"/>
          <p:cNvSpPr txBox="1">
            <a:spLocks noGrp="1"/>
          </p:cNvSpPr>
          <p:nvPr>
            <p:ph type="title"/>
          </p:nvPr>
        </p:nvSpPr>
        <p:spPr>
          <a:xfrm>
            <a:off x="713232" y="434175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9" name="Google Shape;1159;p13"/>
          <p:cNvSpPr txBox="1">
            <a:spLocks noGrp="1"/>
          </p:cNvSpPr>
          <p:nvPr>
            <p:ph type="title" idx="2" hasCustomPrompt="1"/>
          </p:nvPr>
        </p:nvSpPr>
        <p:spPr>
          <a:xfrm>
            <a:off x="211402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0" name="Google Shape;1160;p13"/>
          <p:cNvSpPr txBox="1">
            <a:spLocks noGrp="1"/>
          </p:cNvSpPr>
          <p:nvPr>
            <p:ph type="subTitle" idx="1"/>
          </p:nvPr>
        </p:nvSpPr>
        <p:spPr>
          <a:xfrm>
            <a:off x="1443375" y="1985551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1" name="Google Shape;1161;p13"/>
          <p:cNvSpPr txBox="1">
            <a:spLocks noGrp="1"/>
          </p:cNvSpPr>
          <p:nvPr>
            <p:ph type="subTitle" idx="3"/>
          </p:nvPr>
        </p:nvSpPr>
        <p:spPr>
          <a:xfrm>
            <a:off x="1443375" y="232191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13"/>
          <p:cNvSpPr txBox="1">
            <a:spLocks noGrp="1"/>
          </p:cNvSpPr>
          <p:nvPr>
            <p:ph type="title" idx="4" hasCustomPrompt="1"/>
          </p:nvPr>
        </p:nvSpPr>
        <p:spPr>
          <a:xfrm>
            <a:off x="620707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3" name="Google Shape;1163;p13"/>
          <p:cNvSpPr txBox="1">
            <a:spLocks noGrp="1"/>
          </p:cNvSpPr>
          <p:nvPr>
            <p:ph type="subTitle" idx="5"/>
          </p:nvPr>
        </p:nvSpPr>
        <p:spPr>
          <a:xfrm>
            <a:off x="5536425" y="1985551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4" name="Google Shape;1164;p13"/>
          <p:cNvSpPr txBox="1">
            <a:spLocks noGrp="1"/>
          </p:cNvSpPr>
          <p:nvPr>
            <p:ph type="subTitle" idx="6"/>
          </p:nvPr>
        </p:nvSpPr>
        <p:spPr>
          <a:xfrm>
            <a:off x="5536425" y="232191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5" name="Google Shape;1165;p13"/>
          <p:cNvSpPr txBox="1">
            <a:spLocks noGrp="1"/>
          </p:cNvSpPr>
          <p:nvPr>
            <p:ph type="title" idx="7" hasCustomPrompt="1"/>
          </p:nvPr>
        </p:nvSpPr>
        <p:spPr>
          <a:xfrm>
            <a:off x="211402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6" name="Google Shape;1166;p13"/>
          <p:cNvSpPr txBox="1">
            <a:spLocks noGrp="1"/>
          </p:cNvSpPr>
          <p:nvPr>
            <p:ph type="subTitle" idx="8"/>
          </p:nvPr>
        </p:nvSpPr>
        <p:spPr>
          <a:xfrm>
            <a:off x="1443375" y="3648014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67" name="Google Shape;1167;p13"/>
          <p:cNvSpPr txBox="1">
            <a:spLocks noGrp="1"/>
          </p:cNvSpPr>
          <p:nvPr>
            <p:ph type="subTitle" idx="9"/>
          </p:nvPr>
        </p:nvSpPr>
        <p:spPr>
          <a:xfrm>
            <a:off x="1443375" y="398436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13"/>
          <p:cNvSpPr txBox="1">
            <a:spLocks noGrp="1"/>
          </p:cNvSpPr>
          <p:nvPr>
            <p:ph type="title" idx="13" hasCustomPrompt="1"/>
          </p:nvPr>
        </p:nvSpPr>
        <p:spPr>
          <a:xfrm>
            <a:off x="620707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9" name="Google Shape;1169;p13"/>
          <p:cNvSpPr txBox="1">
            <a:spLocks noGrp="1"/>
          </p:cNvSpPr>
          <p:nvPr>
            <p:ph type="subTitle" idx="14"/>
          </p:nvPr>
        </p:nvSpPr>
        <p:spPr>
          <a:xfrm>
            <a:off x="5536425" y="3648014"/>
            <a:ext cx="21642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170" name="Google Shape;1170;p13"/>
          <p:cNvSpPr txBox="1">
            <a:spLocks noGrp="1"/>
          </p:cNvSpPr>
          <p:nvPr>
            <p:ph type="subTitle" idx="15"/>
          </p:nvPr>
        </p:nvSpPr>
        <p:spPr>
          <a:xfrm>
            <a:off x="5536425" y="3984367"/>
            <a:ext cx="2164200" cy="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71" name="Google Shape;1171;p13"/>
          <p:cNvGrpSpPr/>
          <p:nvPr/>
        </p:nvGrpSpPr>
        <p:grpSpPr>
          <a:xfrm>
            <a:off x="-748572" y="3471878"/>
            <a:ext cx="2166135" cy="2204530"/>
            <a:chOff x="658816" y="3875056"/>
            <a:chExt cx="1769862" cy="1801086"/>
          </a:xfrm>
        </p:grpSpPr>
        <p:sp>
          <p:nvSpPr>
            <p:cNvPr id="1172" name="Google Shape;1172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 flipH="1">
            <a:off x="7442528" y="3471878"/>
            <a:ext cx="2166135" cy="2204530"/>
            <a:chOff x="658816" y="3875056"/>
            <a:chExt cx="1769862" cy="1801086"/>
          </a:xfrm>
        </p:grpSpPr>
        <p:sp>
          <p:nvSpPr>
            <p:cNvPr id="1200" name="Google Shape;1200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13"/>
          <p:cNvGrpSpPr/>
          <p:nvPr/>
        </p:nvGrpSpPr>
        <p:grpSpPr>
          <a:xfrm rot="10800000">
            <a:off x="-1043533" y="-932844"/>
            <a:ext cx="2556920" cy="2602209"/>
            <a:chOff x="658816" y="3875056"/>
            <a:chExt cx="1769862" cy="1801086"/>
          </a:xfrm>
        </p:grpSpPr>
        <p:sp>
          <p:nvSpPr>
            <p:cNvPr id="1228" name="Google Shape;1228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3"/>
          <p:cNvGrpSpPr/>
          <p:nvPr/>
        </p:nvGrpSpPr>
        <p:grpSpPr>
          <a:xfrm rot="10800000" flipH="1">
            <a:off x="7679017" y="-932844"/>
            <a:ext cx="2556920" cy="2602209"/>
            <a:chOff x="658816" y="3875056"/>
            <a:chExt cx="1769862" cy="1801086"/>
          </a:xfrm>
        </p:grpSpPr>
        <p:sp>
          <p:nvSpPr>
            <p:cNvPr id="1256" name="Google Shape;1256;p13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3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3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3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3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3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3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3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3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3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3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3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3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4"/>
          <p:cNvSpPr txBox="1">
            <a:spLocks noGrp="1"/>
          </p:cNvSpPr>
          <p:nvPr>
            <p:ph type="title"/>
          </p:nvPr>
        </p:nvSpPr>
        <p:spPr>
          <a:xfrm flipH="1">
            <a:off x="866288" y="2368734"/>
            <a:ext cx="366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5" name="Google Shape;1285;p14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6" name="Google Shape;1286;p14"/>
          <p:cNvSpPr txBox="1">
            <a:spLocks noGrp="1"/>
          </p:cNvSpPr>
          <p:nvPr>
            <p:ph type="subTitle" idx="1"/>
          </p:nvPr>
        </p:nvSpPr>
        <p:spPr>
          <a:xfrm flipH="1">
            <a:off x="1346738" y="3366917"/>
            <a:ext cx="2706000" cy="63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87" name="Google Shape;1287;p14"/>
          <p:cNvGrpSpPr/>
          <p:nvPr/>
        </p:nvGrpSpPr>
        <p:grpSpPr>
          <a:xfrm rot="10800000">
            <a:off x="1553452" y="-444841"/>
            <a:ext cx="2331407" cy="1555018"/>
            <a:chOff x="4679541" y="3900059"/>
            <a:chExt cx="2331407" cy="1555018"/>
          </a:xfrm>
        </p:grpSpPr>
        <p:sp>
          <p:nvSpPr>
            <p:cNvPr id="1288" name="Google Shape;1288;p14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4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4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4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4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4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4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4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4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4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4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4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4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4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4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4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4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4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4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9" name="Google Shape;1309;p14"/>
          <p:cNvGrpSpPr/>
          <p:nvPr/>
        </p:nvGrpSpPr>
        <p:grpSpPr>
          <a:xfrm rot="9607847" flipH="1">
            <a:off x="-527703" y="-683580"/>
            <a:ext cx="2403738" cy="2446144"/>
            <a:chOff x="658816" y="3875056"/>
            <a:chExt cx="1769862" cy="1801086"/>
          </a:xfrm>
        </p:grpSpPr>
        <p:sp>
          <p:nvSpPr>
            <p:cNvPr id="1310" name="Google Shape;1310;p14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4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4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4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4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4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4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4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4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4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4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4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4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4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4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4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4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4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4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4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4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4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4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14"/>
          <p:cNvGrpSpPr/>
          <p:nvPr/>
        </p:nvGrpSpPr>
        <p:grpSpPr>
          <a:xfrm rot="3324516" flipH="1">
            <a:off x="-968805" y="3323349"/>
            <a:ext cx="3013022" cy="2009646"/>
            <a:chOff x="4679541" y="3900059"/>
            <a:chExt cx="2331407" cy="1555018"/>
          </a:xfrm>
        </p:grpSpPr>
        <p:sp>
          <p:nvSpPr>
            <p:cNvPr id="1338" name="Google Shape;1338;p14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4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4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4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4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4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4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4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4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4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4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4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4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4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4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4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4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4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4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4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14"/>
          <p:cNvGrpSpPr/>
          <p:nvPr/>
        </p:nvGrpSpPr>
        <p:grpSpPr>
          <a:xfrm rot="1326166" flipH="1">
            <a:off x="1710761" y="4333624"/>
            <a:ext cx="1362196" cy="1102275"/>
            <a:chOff x="658816" y="4243988"/>
            <a:chExt cx="1769862" cy="1432154"/>
          </a:xfrm>
        </p:grpSpPr>
        <p:sp>
          <p:nvSpPr>
            <p:cNvPr id="1360" name="Google Shape;1360;p14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4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4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4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4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4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4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4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4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4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4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4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4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4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4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4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4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4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4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4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6" name="Google Shape;1616;p17"/>
          <p:cNvGrpSpPr/>
          <p:nvPr/>
        </p:nvGrpSpPr>
        <p:grpSpPr>
          <a:xfrm>
            <a:off x="1704175" y="1239575"/>
            <a:ext cx="5710800" cy="5084163"/>
            <a:chOff x="1704175" y="1010975"/>
            <a:chExt cx="5710800" cy="5084163"/>
          </a:xfrm>
        </p:grpSpPr>
        <p:grpSp>
          <p:nvGrpSpPr>
            <p:cNvPr id="1617" name="Google Shape;1617;p17"/>
            <p:cNvGrpSpPr/>
            <p:nvPr/>
          </p:nvGrpSpPr>
          <p:grpSpPr>
            <a:xfrm>
              <a:off x="1704175" y="1010975"/>
              <a:ext cx="5710800" cy="5084163"/>
              <a:chOff x="1704175" y="1010975"/>
              <a:chExt cx="5710800" cy="5084163"/>
            </a:xfrm>
          </p:grpSpPr>
          <p:sp>
            <p:nvSpPr>
              <p:cNvPr id="1618" name="Google Shape;1618;p17"/>
              <p:cNvSpPr/>
              <p:nvPr/>
            </p:nvSpPr>
            <p:spPr>
              <a:xfrm>
                <a:off x="1704175" y="1010975"/>
                <a:ext cx="5710800" cy="2544900"/>
              </a:xfrm>
              <a:prstGeom prst="roundRect">
                <a:avLst>
                  <a:gd name="adj" fmla="val 16667"/>
                </a:avLst>
              </a:prstGeom>
              <a:solidFill>
                <a:schemeClr val="accent3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7"/>
              <p:cNvSpPr/>
              <p:nvPr/>
            </p:nvSpPr>
            <p:spPr>
              <a:xfrm>
                <a:off x="4130230" y="3550668"/>
                <a:ext cx="865605" cy="2287367"/>
              </a:xfrm>
              <a:custGeom>
                <a:avLst/>
                <a:gdLst/>
                <a:ahLst/>
                <a:cxnLst/>
                <a:rect l="l" t="t" r="r" b="b"/>
                <a:pathLst>
                  <a:path w="13659" h="36094" extrusionOk="0">
                    <a:moveTo>
                      <a:pt x="7359" y="0"/>
                    </a:moveTo>
                    <a:cubicBezTo>
                      <a:pt x="4683" y="0"/>
                      <a:pt x="2405" y="255"/>
                      <a:pt x="2405" y="255"/>
                    </a:cubicBezTo>
                    <a:cubicBezTo>
                      <a:pt x="2405" y="255"/>
                      <a:pt x="3263" y="4001"/>
                      <a:pt x="3307" y="5276"/>
                    </a:cubicBezTo>
                    <a:cubicBezTo>
                      <a:pt x="3759" y="18337"/>
                      <a:pt x="1371" y="21741"/>
                      <a:pt x="1" y="35158"/>
                    </a:cubicBezTo>
                    <a:cubicBezTo>
                      <a:pt x="1535" y="35863"/>
                      <a:pt x="3151" y="36093"/>
                      <a:pt x="4605" y="36093"/>
                    </a:cubicBezTo>
                    <a:cubicBezTo>
                      <a:pt x="7327" y="36093"/>
                      <a:pt x="9485" y="35288"/>
                      <a:pt x="9485" y="35288"/>
                    </a:cubicBezTo>
                    <a:cubicBezTo>
                      <a:pt x="9485" y="35288"/>
                      <a:pt x="10840" y="8843"/>
                      <a:pt x="10686" y="7346"/>
                    </a:cubicBezTo>
                    <a:cubicBezTo>
                      <a:pt x="11875" y="6685"/>
                      <a:pt x="13615" y="3260"/>
                      <a:pt x="13658" y="778"/>
                    </a:cubicBezTo>
                    <a:cubicBezTo>
                      <a:pt x="11970" y="168"/>
                      <a:pt x="9533" y="0"/>
                      <a:pt x="7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7"/>
              <p:cNvSpPr/>
              <p:nvPr/>
            </p:nvSpPr>
            <p:spPr>
              <a:xfrm>
                <a:off x="4130230" y="3550668"/>
                <a:ext cx="865605" cy="2287367"/>
              </a:xfrm>
              <a:custGeom>
                <a:avLst/>
                <a:gdLst/>
                <a:ahLst/>
                <a:cxnLst/>
                <a:rect l="l" t="t" r="r" b="b"/>
                <a:pathLst>
                  <a:path w="13659" h="36094" extrusionOk="0">
                    <a:moveTo>
                      <a:pt x="7359" y="0"/>
                    </a:moveTo>
                    <a:cubicBezTo>
                      <a:pt x="4683" y="0"/>
                      <a:pt x="2405" y="255"/>
                      <a:pt x="2405" y="255"/>
                    </a:cubicBezTo>
                    <a:cubicBezTo>
                      <a:pt x="2405" y="255"/>
                      <a:pt x="3263" y="4001"/>
                      <a:pt x="3307" y="5276"/>
                    </a:cubicBezTo>
                    <a:cubicBezTo>
                      <a:pt x="3759" y="18337"/>
                      <a:pt x="1371" y="21741"/>
                      <a:pt x="1" y="35158"/>
                    </a:cubicBezTo>
                    <a:cubicBezTo>
                      <a:pt x="1535" y="35863"/>
                      <a:pt x="3151" y="36093"/>
                      <a:pt x="4605" y="36093"/>
                    </a:cubicBezTo>
                    <a:cubicBezTo>
                      <a:pt x="7327" y="36093"/>
                      <a:pt x="9485" y="35288"/>
                      <a:pt x="9485" y="35288"/>
                    </a:cubicBezTo>
                    <a:cubicBezTo>
                      <a:pt x="9485" y="35288"/>
                      <a:pt x="10840" y="8843"/>
                      <a:pt x="10686" y="7346"/>
                    </a:cubicBezTo>
                    <a:cubicBezTo>
                      <a:pt x="11875" y="6685"/>
                      <a:pt x="13615" y="3260"/>
                      <a:pt x="13658" y="778"/>
                    </a:cubicBezTo>
                    <a:cubicBezTo>
                      <a:pt x="11970" y="168"/>
                      <a:pt x="9533" y="0"/>
                      <a:pt x="7359" y="0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7"/>
              <p:cNvSpPr/>
              <p:nvPr/>
            </p:nvSpPr>
            <p:spPr>
              <a:xfrm>
                <a:off x="4282578" y="3550668"/>
                <a:ext cx="713131" cy="47973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7570" extrusionOk="0">
                    <a:moveTo>
                      <a:pt x="4954" y="0"/>
                    </a:moveTo>
                    <a:cubicBezTo>
                      <a:pt x="2279" y="0"/>
                      <a:pt x="1" y="255"/>
                      <a:pt x="1" y="255"/>
                    </a:cubicBezTo>
                    <a:cubicBezTo>
                      <a:pt x="1" y="255"/>
                      <a:pt x="859" y="4001"/>
                      <a:pt x="904" y="5276"/>
                    </a:cubicBezTo>
                    <a:cubicBezTo>
                      <a:pt x="906" y="5335"/>
                      <a:pt x="907" y="5392"/>
                      <a:pt x="909" y="5449"/>
                    </a:cubicBezTo>
                    <a:cubicBezTo>
                      <a:pt x="2560" y="6685"/>
                      <a:pt x="3558" y="7570"/>
                      <a:pt x="5535" y="7570"/>
                    </a:cubicBezTo>
                    <a:cubicBezTo>
                      <a:pt x="5615" y="7570"/>
                      <a:pt x="5696" y="7568"/>
                      <a:pt x="5779" y="7565"/>
                    </a:cubicBezTo>
                    <a:cubicBezTo>
                      <a:pt x="5945" y="7482"/>
                      <a:pt x="6952" y="7229"/>
                      <a:pt x="7367" y="7135"/>
                    </a:cubicBezTo>
                    <a:lnTo>
                      <a:pt x="7367" y="7135"/>
                    </a:lnTo>
                    <a:cubicBezTo>
                      <a:pt x="7190" y="7178"/>
                      <a:pt x="7017" y="7242"/>
                      <a:pt x="6854" y="7324"/>
                    </a:cubicBezTo>
                    <a:cubicBezTo>
                      <a:pt x="7447" y="7305"/>
                      <a:pt x="8039" y="7229"/>
                      <a:pt x="8619" y="7099"/>
                    </a:cubicBezTo>
                    <a:cubicBezTo>
                      <a:pt x="9773" y="6067"/>
                      <a:pt x="11214" y="3035"/>
                      <a:pt x="11253" y="778"/>
                    </a:cubicBezTo>
                    <a:cubicBezTo>
                      <a:pt x="9565" y="168"/>
                      <a:pt x="7129" y="0"/>
                      <a:pt x="4954" y="0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7"/>
              <p:cNvSpPr/>
              <p:nvPr/>
            </p:nvSpPr>
            <p:spPr>
              <a:xfrm>
                <a:off x="4282578" y="3550668"/>
                <a:ext cx="713131" cy="479730"/>
              </a:xfrm>
              <a:custGeom>
                <a:avLst/>
                <a:gdLst/>
                <a:ahLst/>
                <a:cxnLst/>
                <a:rect l="l" t="t" r="r" b="b"/>
                <a:pathLst>
                  <a:path w="11253" h="7570" extrusionOk="0">
                    <a:moveTo>
                      <a:pt x="4954" y="0"/>
                    </a:moveTo>
                    <a:cubicBezTo>
                      <a:pt x="2279" y="0"/>
                      <a:pt x="1" y="255"/>
                      <a:pt x="1" y="255"/>
                    </a:cubicBezTo>
                    <a:cubicBezTo>
                      <a:pt x="1" y="255"/>
                      <a:pt x="859" y="4001"/>
                      <a:pt x="904" y="5276"/>
                    </a:cubicBezTo>
                    <a:cubicBezTo>
                      <a:pt x="906" y="5335"/>
                      <a:pt x="907" y="5392"/>
                      <a:pt x="909" y="5449"/>
                    </a:cubicBezTo>
                    <a:cubicBezTo>
                      <a:pt x="2560" y="6685"/>
                      <a:pt x="3558" y="7570"/>
                      <a:pt x="5535" y="7570"/>
                    </a:cubicBezTo>
                    <a:cubicBezTo>
                      <a:pt x="5615" y="7570"/>
                      <a:pt x="5696" y="7568"/>
                      <a:pt x="5779" y="7565"/>
                    </a:cubicBezTo>
                    <a:cubicBezTo>
                      <a:pt x="5945" y="7482"/>
                      <a:pt x="6952" y="7229"/>
                      <a:pt x="7367" y="7135"/>
                    </a:cubicBezTo>
                    <a:lnTo>
                      <a:pt x="7367" y="7135"/>
                    </a:lnTo>
                    <a:cubicBezTo>
                      <a:pt x="7190" y="7178"/>
                      <a:pt x="7017" y="7242"/>
                      <a:pt x="6854" y="7324"/>
                    </a:cubicBezTo>
                    <a:cubicBezTo>
                      <a:pt x="7447" y="7305"/>
                      <a:pt x="8039" y="7229"/>
                      <a:pt x="8619" y="7099"/>
                    </a:cubicBezTo>
                    <a:cubicBezTo>
                      <a:pt x="9773" y="6067"/>
                      <a:pt x="11214" y="3035"/>
                      <a:pt x="11253" y="778"/>
                    </a:cubicBezTo>
                    <a:cubicBezTo>
                      <a:pt x="9565" y="168"/>
                      <a:pt x="7129" y="0"/>
                      <a:pt x="4954" y="0"/>
                    </a:cubicBezTo>
                    <a:close/>
                  </a:path>
                </a:pathLst>
              </a:custGeom>
              <a:solidFill>
                <a:srgbClr val="FF6028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7"/>
              <p:cNvSpPr/>
              <p:nvPr/>
            </p:nvSpPr>
            <p:spPr>
              <a:xfrm>
                <a:off x="4622888" y="3575701"/>
                <a:ext cx="372820" cy="458247"/>
              </a:xfrm>
              <a:custGeom>
                <a:avLst/>
                <a:gdLst/>
                <a:ahLst/>
                <a:cxnLst/>
                <a:rect l="l" t="t" r="r" b="b"/>
                <a:pathLst>
                  <a:path w="5883" h="7231" extrusionOk="0">
                    <a:moveTo>
                      <a:pt x="4472" y="1"/>
                    </a:moveTo>
                    <a:lnTo>
                      <a:pt x="4472" y="1"/>
                    </a:lnTo>
                    <a:cubicBezTo>
                      <a:pt x="4545" y="1598"/>
                      <a:pt x="4328" y="5938"/>
                      <a:pt x="1" y="7170"/>
                    </a:cubicBezTo>
                    <a:cubicBezTo>
                      <a:pt x="317" y="7211"/>
                      <a:pt x="606" y="7231"/>
                      <a:pt x="892" y="7231"/>
                    </a:cubicBezTo>
                    <a:cubicBezTo>
                      <a:pt x="1497" y="7231"/>
                      <a:pt x="2092" y="7140"/>
                      <a:pt x="2910" y="6954"/>
                    </a:cubicBezTo>
                    <a:lnTo>
                      <a:pt x="2910" y="6951"/>
                    </a:lnTo>
                    <a:cubicBezTo>
                      <a:pt x="4099" y="6290"/>
                      <a:pt x="5839" y="2865"/>
                      <a:pt x="5883" y="383"/>
                    </a:cubicBezTo>
                    <a:cubicBezTo>
                      <a:pt x="5455" y="228"/>
                      <a:pt x="4979" y="103"/>
                      <a:pt x="4472" y="1"/>
                    </a:cubicBezTo>
                    <a:close/>
                  </a:path>
                </a:pathLst>
              </a:custGeom>
              <a:solidFill>
                <a:srgbClr val="FFFFFF">
                  <a:alpha val="14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7"/>
              <p:cNvSpPr/>
              <p:nvPr/>
            </p:nvSpPr>
            <p:spPr>
              <a:xfrm>
                <a:off x="4125160" y="3546169"/>
                <a:ext cx="875428" cy="2296303"/>
              </a:xfrm>
              <a:custGeom>
                <a:avLst/>
                <a:gdLst/>
                <a:ahLst/>
                <a:cxnLst/>
                <a:rect l="l" t="t" r="r" b="b"/>
                <a:pathLst>
                  <a:path w="13814" h="36235" extrusionOk="0">
                    <a:moveTo>
                      <a:pt x="7436" y="150"/>
                    </a:moveTo>
                    <a:cubicBezTo>
                      <a:pt x="9586" y="150"/>
                      <a:pt x="11991" y="313"/>
                      <a:pt x="13660" y="902"/>
                    </a:cubicBezTo>
                    <a:cubicBezTo>
                      <a:pt x="13593" y="3339"/>
                      <a:pt x="11909" y="6693"/>
                      <a:pt x="10728" y="7351"/>
                    </a:cubicBezTo>
                    <a:lnTo>
                      <a:pt x="10685" y="7375"/>
                    </a:lnTo>
                    <a:lnTo>
                      <a:pt x="10689" y="7425"/>
                    </a:lnTo>
                    <a:cubicBezTo>
                      <a:pt x="10838" y="8869"/>
                      <a:pt x="9557" y="34003"/>
                      <a:pt x="9491" y="35306"/>
                    </a:cubicBezTo>
                    <a:cubicBezTo>
                      <a:pt x="9163" y="35420"/>
                      <a:pt x="7148" y="36083"/>
                      <a:pt x="4676" y="36083"/>
                    </a:cubicBezTo>
                    <a:cubicBezTo>
                      <a:pt x="3245" y="36083"/>
                      <a:pt x="1660" y="35861"/>
                      <a:pt x="160" y="35182"/>
                    </a:cubicBezTo>
                    <a:cubicBezTo>
                      <a:pt x="486" y="31793"/>
                      <a:pt x="1114" y="28157"/>
                      <a:pt x="1722" y="24639"/>
                    </a:cubicBezTo>
                    <a:cubicBezTo>
                      <a:pt x="2851" y="18107"/>
                      <a:pt x="4018" y="11351"/>
                      <a:pt x="3463" y="5340"/>
                    </a:cubicBezTo>
                    <a:cubicBezTo>
                      <a:pt x="3355" y="4185"/>
                      <a:pt x="2691" y="951"/>
                      <a:pt x="2575" y="393"/>
                    </a:cubicBezTo>
                    <a:cubicBezTo>
                      <a:pt x="3008" y="348"/>
                      <a:pt x="5068" y="150"/>
                      <a:pt x="7436" y="150"/>
                    </a:cubicBezTo>
                    <a:close/>
                    <a:moveTo>
                      <a:pt x="7432" y="0"/>
                    </a:moveTo>
                    <a:cubicBezTo>
                      <a:pt x="4780" y="0"/>
                      <a:pt x="2518" y="247"/>
                      <a:pt x="2477" y="252"/>
                    </a:cubicBezTo>
                    <a:lnTo>
                      <a:pt x="2394" y="262"/>
                    </a:lnTo>
                    <a:lnTo>
                      <a:pt x="2411" y="343"/>
                    </a:lnTo>
                    <a:cubicBezTo>
                      <a:pt x="2419" y="379"/>
                      <a:pt x="3197" y="4103"/>
                      <a:pt x="3311" y="5354"/>
                    </a:cubicBezTo>
                    <a:cubicBezTo>
                      <a:pt x="3866" y="11345"/>
                      <a:pt x="2701" y="18090"/>
                      <a:pt x="1573" y="24613"/>
                    </a:cubicBezTo>
                    <a:cubicBezTo>
                      <a:pt x="962" y="28152"/>
                      <a:pt x="330" y="31812"/>
                      <a:pt x="5" y="35221"/>
                    </a:cubicBezTo>
                    <a:lnTo>
                      <a:pt x="1" y="35274"/>
                    </a:lnTo>
                    <a:lnTo>
                      <a:pt x="49" y="35298"/>
                    </a:lnTo>
                    <a:cubicBezTo>
                      <a:pt x="1584" y="36004"/>
                      <a:pt x="3208" y="36234"/>
                      <a:pt x="4674" y="36234"/>
                    </a:cubicBezTo>
                    <a:cubicBezTo>
                      <a:pt x="7390" y="36234"/>
                      <a:pt x="9557" y="35442"/>
                      <a:pt x="9590" y="35431"/>
                    </a:cubicBezTo>
                    <a:lnTo>
                      <a:pt x="9637" y="35414"/>
                    </a:lnTo>
                    <a:lnTo>
                      <a:pt x="9640" y="35364"/>
                    </a:lnTo>
                    <a:cubicBezTo>
                      <a:pt x="9695" y="34294"/>
                      <a:pt x="10968" y="9381"/>
                      <a:pt x="10844" y="7459"/>
                    </a:cubicBezTo>
                    <a:cubicBezTo>
                      <a:pt x="12064" y="6725"/>
                      <a:pt x="13770" y="3308"/>
                      <a:pt x="13814" y="852"/>
                    </a:cubicBezTo>
                    <a:lnTo>
                      <a:pt x="13814" y="797"/>
                    </a:lnTo>
                    <a:lnTo>
                      <a:pt x="13764" y="778"/>
                    </a:lnTo>
                    <a:cubicBezTo>
                      <a:pt x="12073" y="168"/>
                      <a:pt x="9620" y="0"/>
                      <a:pt x="7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7"/>
              <p:cNvSpPr/>
              <p:nvPr/>
            </p:nvSpPr>
            <p:spPr>
              <a:xfrm>
                <a:off x="4042523" y="3279624"/>
                <a:ext cx="648998" cy="750521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43" extrusionOk="0">
                    <a:moveTo>
                      <a:pt x="957" y="1"/>
                    </a:moveTo>
                    <a:cubicBezTo>
                      <a:pt x="691" y="1"/>
                      <a:pt x="395" y="60"/>
                      <a:pt x="68" y="200"/>
                    </a:cubicBezTo>
                    <a:cubicBezTo>
                      <a:pt x="0" y="700"/>
                      <a:pt x="486" y="3429"/>
                      <a:pt x="1013" y="4400"/>
                    </a:cubicBezTo>
                    <a:cubicBezTo>
                      <a:pt x="1543" y="5370"/>
                      <a:pt x="3591" y="11249"/>
                      <a:pt x="8369" y="11842"/>
                    </a:cubicBezTo>
                    <a:cubicBezTo>
                      <a:pt x="10241" y="9421"/>
                      <a:pt x="9361" y="7241"/>
                      <a:pt x="9361" y="7241"/>
                    </a:cubicBezTo>
                    <a:cubicBezTo>
                      <a:pt x="9361" y="7241"/>
                      <a:pt x="9342" y="7199"/>
                      <a:pt x="9303" y="7125"/>
                    </a:cubicBezTo>
                    <a:cubicBezTo>
                      <a:pt x="9032" y="6621"/>
                      <a:pt x="7746" y="4601"/>
                      <a:pt x="4229" y="4046"/>
                    </a:cubicBezTo>
                    <a:cubicBezTo>
                      <a:pt x="3613" y="3805"/>
                      <a:pt x="3193" y="1956"/>
                      <a:pt x="2930" y="1505"/>
                    </a:cubicBezTo>
                    <a:cubicBezTo>
                      <a:pt x="2715" y="1136"/>
                      <a:pt x="2123" y="1"/>
                      <a:pt x="9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7"/>
              <p:cNvSpPr/>
              <p:nvPr/>
            </p:nvSpPr>
            <p:spPr>
              <a:xfrm>
                <a:off x="4042523" y="3281462"/>
                <a:ext cx="648998" cy="748683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14" extrusionOk="0">
                    <a:moveTo>
                      <a:pt x="818" y="0"/>
                    </a:moveTo>
                    <a:cubicBezTo>
                      <a:pt x="596" y="0"/>
                      <a:pt x="347" y="51"/>
                      <a:pt x="68" y="171"/>
                    </a:cubicBezTo>
                    <a:cubicBezTo>
                      <a:pt x="0" y="671"/>
                      <a:pt x="486" y="3400"/>
                      <a:pt x="1013" y="4371"/>
                    </a:cubicBezTo>
                    <a:cubicBezTo>
                      <a:pt x="1543" y="5341"/>
                      <a:pt x="3591" y="11220"/>
                      <a:pt x="8369" y="11813"/>
                    </a:cubicBezTo>
                    <a:cubicBezTo>
                      <a:pt x="10241" y="9392"/>
                      <a:pt x="8905" y="7759"/>
                      <a:pt x="8905" y="7759"/>
                    </a:cubicBezTo>
                    <a:cubicBezTo>
                      <a:pt x="8905" y="7759"/>
                      <a:pt x="8888" y="7716"/>
                      <a:pt x="8849" y="7643"/>
                    </a:cubicBezTo>
                    <a:cubicBezTo>
                      <a:pt x="8578" y="7139"/>
                      <a:pt x="7378" y="5785"/>
                      <a:pt x="3861" y="5229"/>
                    </a:cubicBezTo>
                    <a:cubicBezTo>
                      <a:pt x="3244" y="4990"/>
                      <a:pt x="2918" y="2290"/>
                      <a:pt x="2655" y="1837"/>
                    </a:cubicBezTo>
                    <a:cubicBezTo>
                      <a:pt x="2432" y="1458"/>
                      <a:pt x="2003" y="0"/>
                      <a:pt x="8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7"/>
              <p:cNvSpPr/>
              <p:nvPr/>
            </p:nvSpPr>
            <p:spPr>
              <a:xfrm>
                <a:off x="4042523" y="3279624"/>
                <a:ext cx="648998" cy="750521"/>
              </a:xfrm>
              <a:custGeom>
                <a:avLst/>
                <a:gdLst/>
                <a:ahLst/>
                <a:cxnLst/>
                <a:rect l="l" t="t" r="r" b="b"/>
                <a:pathLst>
                  <a:path w="10241" h="11843" extrusionOk="0">
                    <a:moveTo>
                      <a:pt x="957" y="1"/>
                    </a:moveTo>
                    <a:cubicBezTo>
                      <a:pt x="691" y="1"/>
                      <a:pt x="395" y="60"/>
                      <a:pt x="68" y="200"/>
                    </a:cubicBezTo>
                    <a:cubicBezTo>
                      <a:pt x="0" y="700"/>
                      <a:pt x="486" y="3429"/>
                      <a:pt x="1013" y="4400"/>
                    </a:cubicBezTo>
                    <a:cubicBezTo>
                      <a:pt x="1543" y="5370"/>
                      <a:pt x="3591" y="11249"/>
                      <a:pt x="8369" y="11842"/>
                    </a:cubicBezTo>
                    <a:cubicBezTo>
                      <a:pt x="10241" y="9421"/>
                      <a:pt x="9361" y="7241"/>
                      <a:pt x="9361" y="7241"/>
                    </a:cubicBezTo>
                    <a:cubicBezTo>
                      <a:pt x="9361" y="7241"/>
                      <a:pt x="9342" y="7199"/>
                      <a:pt x="9303" y="7125"/>
                    </a:cubicBezTo>
                    <a:cubicBezTo>
                      <a:pt x="9032" y="6621"/>
                      <a:pt x="7746" y="4601"/>
                      <a:pt x="4229" y="4046"/>
                    </a:cubicBezTo>
                    <a:cubicBezTo>
                      <a:pt x="3613" y="3805"/>
                      <a:pt x="3193" y="1956"/>
                      <a:pt x="2930" y="1505"/>
                    </a:cubicBezTo>
                    <a:cubicBezTo>
                      <a:pt x="2715" y="1136"/>
                      <a:pt x="2123" y="1"/>
                      <a:pt x="957" y="1"/>
                    </a:cubicBezTo>
                    <a:close/>
                  </a:path>
                </a:pathLst>
              </a:custGeom>
              <a:solidFill>
                <a:srgbClr val="FFFFFF">
                  <a:alpha val="50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17"/>
              <p:cNvSpPr/>
              <p:nvPr/>
            </p:nvSpPr>
            <p:spPr>
              <a:xfrm>
                <a:off x="4037516" y="3274871"/>
                <a:ext cx="597856" cy="750584"/>
              </a:xfrm>
              <a:custGeom>
                <a:avLst/>
                <a:gdLst/>
                <a:ahLst/>
                <a:cxnLst/>
                <a:rect l="l" t="t" r="r" b="b"/>
                <a:pathLst>
                  <a:path w="9434" h="11844" extrusionOk="0">
                    <a:moveTo>
                      <a:pt x="1031" y="1"/>
                    </a:moveTo>
                    <a:cubicBezTo>
                      <a:pt x="757" y="1"/>
                      <a:pt x="453" y="61"/>
                      <a:pt x="117" y="205"/>
                    </a:cubicBezTo>
                    <a:lnTo>
                      <a:pt x="78" y="222"/>
                    </a:lnTo>
                    <a:lnTo>
                      <a:pt x="71" y="264"/>
                    </a:lnTo>
                    <a:cubicBezTo>
                      <a:pt x="1" y="801"/>
                      <a:pt x="499" y="3540"/>
                      <a:pt x="1027" y="4510"/>
                    </a:cubicBezTo>
                    <a:cubicBezTo>
                      <a:pt x="1091" y="4627"/>
                      <a:pt x="1179" y="4818"/>
                      <a:pt x="1290" y="5063"/>
                    </a:cubicBezTo>
                    <a:cubicBezTo>
                      <a:pt x="1905" y="6417"/>
                      <a:pt x="3316" y="9496"/>
                      <a:pt x="5875" y="11078"/>
                    </a:cubicBezTo>
                    <a:cubicBezTo>
                      <a:pt x="6965" y="11752"/>
                      <a:pt x="7797" y="11844"/>
                      <a:pt x="8168" y="11844"/>
                    </a:cubicBezTo>
                    <a:cubicBezTo>
                      <a:pt x="8307" y="11844"/>
                      <a:pt x="8381" y="11831"/>
                      <a:pt x="8381" y="11831"/>
                    </a:cubicBezTo>
                    <a:cubicBezTo>
                      <a:pt x="4279" y="11267"/>
                      <a:pt x="2209" y="6719"/>
                      <a:pt x="1426" y="5000"/>
                    </a:cubicBezTo>
                    <a:cubicBezTo>
                      <a:pt x="1313" y="4754"/>
                      <a:pt x="1226" y="4558"/>
                      <a:pt x="1160" y="4438"/>
                    </a:cubicBezTo>
                    <a:cubicBezTo>
                      <a:pt x="641" y="3489"/>
                      <a:pt x="187" y="884"/>
                      <a:pt x="217" y="327"/>
                    </a:cubicBezTo>
                    <a:cubicBezTo>
                      <a:pt x="517" y="203"/>
                      <a:pt x="789" y="151"/>
                      <a:pt x="1034" y="151"/>
                    </a:cubicBezTo>
                    <a:cubicBezTo>
                      <a:pt x="2099" y="151"/>
                      <a:pt x="2664" y="1133"/>
                      <a:pt x="2908" y="1555"/>
                    </a:cubicBezTo>
                    <a:lnTo>
                      <a:pt x="2944" y="1617"/>
                    </a:lnTo>
                    <a:cubicBezTo>
                      <a:pt x="3022" y="1749"/>
                      <a:pt x="3116" y="2018"/>
                      <a:pt x="3225" y="2328"/>
                    </a:cubicBezTo>
                    <a:cubicBezTo>
                      <a:pt x="3492" y="3078"/>
                      <a:pt x="3821" y="4012"/>
                      <a:pt x="4281" y="4190"/>
                    </a:cubicBezTo>
                    <a:lnTo>
                      <a:pt x="4297" y="4195"/>
                    </a:lnTo>
                    <a:cubicBezTo>
                      <a:pt x="7733" y="4738"/>
                      <a:pt x="9007" y="6660"/>
                      <a:pt x="9314" y="7236"/>
                    </a:cubicBezTo>
                    <a:cubicBezTo>
                      <a:pt x="9349" y="7299"/>
                      <a:pt x="9366" y="7338"/>
                      <a:pt x="9369" y="7344"/>
                    </a:cubicBezTo>
                    <a:cubicBezTo>
                      <a:pt x="9372" y="7351"/>
                      <a:pt x="9401" y="7426"/>
                      <a:pt x="9433" y="7551"/>
                    </a:cubicBezTo>
                    <a:cubicBezTo>
                      <a:pt x="9433" y="7551"/>
                      <a:pt x="9343" y="6398"/>
                      <a:pt x="7809" y="5388"/>
                    </a:cubicBezTo>
                    <a:cubicBezTo>
                      <a:pt x="6997" y="4853"/>
                      <a:pt x="5891" y="4295"/>
                      <a:pt x="4328" y="4046"/>
                    </a:cubicBezTo>
                    <a:cubicBezTo>
                      <a:pt x="3936" y="3885"/>
                      <a:pt x="3609" y="2956"/>
                      <a:pt x="3370" y="2278"/>
                    </a:cubicBezTo>
                    <a:cubicBezTo>
                      <a:pt x="3257" y="1960"/>
                      <a:pt x="3160" y="1684"/>
                      <a:pt x="3074" y="1540"/>
                    </a:cubicBezTo>
                    <a:lnTo>
                      <a:pt x="3039" y="1479"/>
                    </a:lnTo>
                    <a:cubicBezTo>
                      <a:pt x="2805" y="1074"/>
                      <a:pt x="2187" y="1"/>
                      <a:pt x="10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7"/>
              <p:cNvSpPr/>
              <p:nvPr/>
            </p:nvSpPr>
            <p:spPr>
              <a:xfrm>
                <a:off x="4046388" y="4429708"/>
                <a:ext cx="888799" cy="1665429"/>
              </a:xfrm>
              <a:custGeom>
                <a:avLst/>
                <a:gdLst/>
                <a:ahLst/>
                <a:cxnLst/>
                <a:rect l="l" t="t" r="r" b="b"/>
                <a:pathLst>
                  <a:path w="14025" h="26280" extrusionOk="0">
                    <a:moveTo>
                      <a:pt x="3728" y="1"/>
                    </a:moveTo>
                    <a:lnTo>
                      <a:pt x="0" y="22054"/>
                    </a:lnTo>
                    <a:lnTo>
                      <a:pt x="14025" y="26280"/>
                    </a:lnTo>
                    <a:cubicBezTo>
                      <a:pt x="14025" y="26280"/>
                      <a:pt x="13130" y="1855"/>
                      <a:pt x="12476" y="425"/>
                    </a:cubicBezTo>
                    <a:cubicBezTo>
                      <a:pt x="8543" y="247"/>
                      <a:pt x="3728" y="1"/>
                      <a:pt x="3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7"/>
              <p:cNvSpPr/>
              <p:nvPr/>
            </p:nvSpPr>
            <p:spPr>
              <a:xfrm>
                <a:off x="4607045" y="4447009"/>
                <a:ext cx="328143" cy="1648129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26007" extrusionOk="0">
                    <a:moveTo>
                      <a:pt x="410" y="0"/>
                    </a:moveTo>
                    <a:cubicBezTo>
                      <a:pt x="840" y="2519"/>
                      <a:pt x="210" y="19222"/>
                      <a:pt x="0" y="24447"/>
                    </a:cubicBezTo>
                    <a:lnTo>
                      <a:pt x="5178" y="26007"/>
                    </a:lnTo>
                    <a:cubicBezTo>
                      <a:pt x="5178" y="26007"/>
                      <a:pt x="4283" y="1582"/>
                      <a:pt x="3629" y="152"/>
                    </a:cubicBezTo>
                    <a:cubicBezTo>
                      <a:pt x="2583" y="104"/>
                      <a:pt x="1474" y="52"/>
                      <a:pt x="410" y="0"/>
                    </a:cubicBezTo>
                    <a:close/>
                  </a:path>
                </a:pathLst>
              </a:custGeom>
              <a:solidFill>
                <a:srgbClr val="FFFFFF">
                  <a:alpha val="147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7"/>
              <p:cNvSpPr/>
              <p:nvPr/>
            </p:nvSpPr>
            <p:spPr>
              <a:xfrm>
                <a:off x="4282578" y="4091996"/>
                <a:ext cx="572127" cy="396522"/>
              </a:xfrm>
              <a:custGeom>
                <a:avLst/>
                <a:gdLst/>
                <a:ahLst/>
                <a:cxnLst/>
                <a:rect l="l" t="t" r="r" b="b"/>
                <a:pathLst>
                  <a:path w="9028" h="6257" extrusionOk="0">
                    <a:moveTo>
                      <a:pt x="882" y="0"/>
                    </a:moveTo>
                    <a:cubicBezTo>
                      <a:pt x="882" y="0"/>
                      <a:pt x="369" y="2696"/>
                      <a:pt x="1" y="5330"/>
                    </a:cubicBezTo>
                    <a:cubicBezTo>
                      <a:pt x="1221" y="6042"/>
                      <a:pt x="2845" y="6257"/>
                      <a:pt x="4362" y="6257"/>
                    </a:cubicBezTo>
                    <a:cubicBezTo>
                      <a:pt x="6680" y="6257"/>
                      <a:pt x="8749" y="5754"/>
                      <a:pt x="8749" y="5754"/>
                    </a:cubicBezTo>
                    <a:cubicBezTo>
                      <a:pt x="8749" y="5754"/>
                      <a:pt x="9027" y="4404"/>
                      <a:pt x="8349" y="444"/>
                    </a:cubicBezTo>
                    <a:cubicBezTo>
                      <a:pt x="7369" y="791"/>
                      <a:pt x="6373" y="917"/>
                      <a:pt x="5440" y="917"/>
                    </a:cubicBezTo>
                    <a:cubicBezTo>
                      <a:pt x="2929" y="917"/>
                      <a:pt x="882" y="0"/>
                      <a:pt x="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2" name="Google Shape;1632;p17"/>
            <p:cNvSpPr/>
            <p:nvPr/>
          </p:nvSpPr>
          <p:spPr>
            <a:xfrm>
              <a:off x="4041889" y="3294707"/>
              <a:ext cx="96960" cy="164959"/>
            </a:xfrm>
            <a:custGeom>
              <a:avLst/>
              <a:gdLst/>
              <a:ahLst/>
              <a:cxnLst/>
              <a:rect l="l" t="t" r="r" b="b"/>
              <a:pathLst>
                <a:path w="1530" h="2603" extrusionOk="0">
                  <a:moveTo>
                    <a:pt x="893" y="0"/>
                  </a:moveTo>
                  <a:cubicBezTo>
                    <a:pt x="507" y="0"/>
                    <a:pt x="75" y="152"/>
                    <a:pt x="52" y="161"/>
                  </a:cubicBezTo>
                  <a:lnTo>
                    <a:pt x="1" y="180"/>
                  </a:lnTo>
                  <a:lnTo>
                    <a:pt x="1" y="233"/>
                  </a:lnTo>
                  <a:cubicBezTo>
                    <a:pt x="4" y="452"/>
                    <a:pt x="211" y="2111"/>
                    <a:pt x="374" y="2433"/>
                  </a:cubicBezTo>
                  <a:cubicBezTo>
                    <a:pt x="428" y="2543"/>
                    <a:pt x="538" y="2602"/>
                    <a:pt x="685" y="2602"/>
                  </a:cubicBezTo>
                  <a:cubicBezTo>
                    <a:pt x="706" y="2602"/>
                    <a:pt x="726" y="2601"/>
                    <a:pt x="748" y="2599"/>
                  </a:cubicBezTo>
                  <a:cubicBezTo>
                    <a:pt x="1005" y="2574"/>
                    <a:pt x="1360" y="2375"/>
                    <a:pt x="1418" y="2167"/>
                  </a:cubicBezTo>
                  <a:cubicBezTo>
                    <a:pt x="1492" y="1891"/>
                    <a:pt x="1529" y="1545"/>
                    <a:pt x="1232" y="94"/>
                  </a:cubicBezTo>
                  <a:lnTo>
                    <a:pt x="1222" y="50"/>
                  </a:lnTo>
                  <a:lnTo>
                    <a:pt x="1178" y="37"/>
                  </a:lnTo>
                  <a:cubicBezTo>
                    <a:pt x="1092" y="11"/>
                    <a:pt x="994" y="0"/>
                    <a:pt x="893" y="0"/>
                  </a:cubicBezTo>
                  <a:close/>
                </a:path>
              </a:pathLst>
            </a:custGeom>
            <a:solidFill>
              <a:srgbClr val="FFD8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3" name="Google Shape;1633;p17"/>
          <p:cNvSpPr txBox="1">
            <a:spLocks noGrp="1"/>
          </p:cNvSpPr>
          <p:nvPr>
            <p:ph type="subTitle" idx="1"/>
          </p:nvPr>
        </p:nvSpPr>
        <p:spPr>
          <a:xfrm>
            <a:off x="1967425" y="3054462"/>
            <a:ext cx="37149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20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Archivo Black"/>
              <a:buNone/>
              <a:defRPr sz="1800"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1634" name="Google Shape;1634;p17"/>
          <p:cNvSpPr txBox="1">
            <a:spLocks noGrp="1"/>
          </p:cNvSpPr>
          <p:nvPr>
            <p:ph type="subTitle" idx="2"/>
          </p:nvPr>
        </p:nvSpPr>
        <p:spPr>
          <a:xfrm>
            <a:off x="1967425" y="1677438"/>
            <a:ext cx="52092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635" name="Google Shape;1635;p17"/>
          <p:cNvGrpSpPr/>
          <p:nvPr/>
        </p:nvGrpSpPr>
        <p:grpSpPr>
          <a:xfrm rot="1174254">
            <a:off x="-312303" y="3321390"/>
            <a:ext cx="2286741" cy="2327083"/>
            <a:chOff x="658816" y="3875056"/>
            <a:chExt cx="1769862" cy="1801086"/>
          </a:xfrm>
        </p:grpSpPr>
        <p:sp>
          <p:nvSpPr>
            <p:cNvPr id="1636" name="Google Shape;1636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3" name="Google Shape;1663;p17"/>
          <p:cNvGrpSpPr/>
          <p:nvPr/>
        </p:nvGrpSpPr>
        <p:grpSpPr>
          <a:xfrm rot="5400000">
            <a:off x="-408290" y="2317437"/>
            <a:ext cx="1522082" cy="1548934"/>
            <a:chOff x="658816" y="3875056"/>
            <a:chExt cx="1769862" cy="1801086"/>
          </a:xfrm>
        </p:grpSpPr>
        <p:sp>
          <p:nvSpPr>
            <p:cNvPr id="1664" name="Google Shape;1664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17"/>
          <p:cNvGrpSpPr/>
          <p:nvPr/>
        </p:nvGrpSpPr>
        <p:grpSpPr>
          <a:xfrm flipH="1">
            <a:off x="1502960" y="4056662"/>
            <a:ext cx="1522082" cy="1548934"/>
            <a:chOff x="658816" y="3875056"/>
            <a:chExt cx="1769862" cy="1801086"/>
          </a:xfrm>
        </p:grpSpPr>
        <p:sp>
          <p:nvSpPr>
            <p:cNvPr id="1692" name="Google Shape;1692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9" name="Google Shape;1719;p17"/>
          <p:cNvGrpSpPr/>
          <p:nvPr/>
        </p:nvGrpSpPr>
        <p:grpSpPr>
          <a:xfrm rot="-1174254" flipH="1">
            <a:off x="7148976" y="3321390"/>
            <a:ext cx="2286741" cy="2327083"/>
            <a:chOff x="658816" y="3875056"/>
            <a:chExt cx="1769862" cy="1801086"/>
          </a:xfrm>
        </p:grpSpPr>
        <p:sp>
          <p:nvSpPr>
            <p:cNvPr id="1720" name="Google Shape;1720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17"/>
          <p:cNvGrpSpPr/>
          <p:nvPr/>
        </p:nvGrpSpPr>
        <p:grpSpPr>
          <a:xfrm rot="-5400000" flipH="1">
            <a:off x="8009622" y="2317437"/>
            <a:ext cx="1522082" cy="1548934"/>
            <a:chOff x="658816" y="3875056"/>
            <a:chExt cx="1769862" cy="1801086"/>
          </a:xfrm>
        </p:grpSpPr>
        <p:sp>
          <p:nvSpPr>
            <p:cNvPr id="1748" name="Google Shape;1748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5" name="Google Shape;1775;p17"/>
          <p:cNvGrpSpPr/>
          <p:nvPr/>
        </p:nvGrpSpPr>
        <p:grpSpPr>
          <a:xfrm>
            <a:off x="6098372" y="4056662"/>
            <a:ext cx="1522082" cy="1548934"/>
            <a:chOff x="658816" y="3875056"/>
            <a:chExt cx="1769862" cy="1801086"/>
          </a:xfrm>
        </p:grpSpPr>
        <p:sp>
          <p:nvSpPr>
            <p:cNvPr id="1776" name="Google Shape;1776;p17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7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7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7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7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7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7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7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7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7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7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7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7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7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7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7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7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7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7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7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7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7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7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7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7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">
    <p:spTree>
      <p:nvGrpSpPr>
        <p:cNvPr id="1" name="Shape 2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" name="Google Shape;2563;p25"/>
          <p:cNvSpPr/>
          <p:nvPr/>
        </p:nvSpPr>
        <p:spPr>
          <a:xfrm>
            <a:off x="713225" y="2088875"/>
            <a:ext cx="3858900" cy="1751700"/>
          </a:xfrm>
          <a:prstGeom prst="roundRect">
            <a:avLst>
              <a:gd name="adj" fmla="val 10169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25"/>
          <p:cNvSpPr txBox="1">
            <a:spLocks noGrp="1"/>
          </p:cNvSpPr>
          <p:nvPr>
            <p:ph type="title"/>
          </p:nvPr>
        </p:nvSpPr>
        <p:spPr>
          <a:xfrm>
            <a:off x="806925" y="2149200"/>
            <a:ext cx="3656100" cy="16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65" name="Google Shape;2565;p25"/>
          <p:cNvSpPr txBox="1">
            <a:spLocks noGrp="1"/>
          </p:cNvSpPr>
          <p:nvPr>
            <p:ph type="subTitle" idx="1"/>
          </p:nvPr>
        </p:nvSpPr>
        <p:spPr>
          <a:xfrm>
            <a:off x="806956" y="3973775"/>
            <a:ext cx="37434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66" name="Google Shape;2566;p25"/>
          <p:cNvGrpSpPr/>
          <p:nvPr/>
        </p:nvGrpSpPr>
        <p:grpSpPr>
          <a:xfrm rot="8666762">
            <a:off x="-309222" y="-151931"/>
            <a:ext cx="2044882" cy="1485677"/>
            <a:chOff x="505605" y="4363304"/>
            <a:chExt cx="1923073" cy="1397179"/>
          </a:xfrm>
        </p:grpSpPr>
        <p:sp>
          <p:nvSpPr>
            <p:cNvPr id="2567" name="Google Shape;2567;p25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5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5"/>
            <p:cNvSpPr/>
            <p:nvPr/>
          </p:nvSpPr>
          <p:spPr>
            <a:xfrm rot="-1863570" flipH="1">
              <a:off x="777625" y="4443639"/>
              <a:ext cx="655024" cy="1236509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5"/>
            <p:cNvSpPr/>
            <p:nvPr/>
          </p:nvSpPr>
          <p:spPr>
            <a:xfrm rot="-1863570" flipH="1">
              <a:off x="1137831" y="4469807"/>
              <a:ext cx="133948" cy="1185384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5"/>
            <p:cNvSpPr/>
            <p:nvPr/>
          </p:nvSpPr>
          <p:spPr>
            <a:xfrm rot="-1863570" flipH="1">
              <a:off x="919414" y="4739423"/>
              <a:ext cx="205641" cy="98202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5"/>
            <p:cNvSpPr/>
            <p:nvPr/>
          </p:nvSpPr>
          <p:spPr>
            <a:xfrm rot="-1863570" flipH="1">
              <a:off x="960401" y="4953823"/>
              <a:ext cx="383587" cy="177777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5"/>
            <p:cNvSpPr/>
            <p:nvPr/>
          </p:nvSpPr>
          <p:spPr>
            <a:xfrm rot="-1863570" flipH="1">
              <a:off x="1138612" y="5215309"/>
              <a:ext cx="347071" cy="174113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5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5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5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5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5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5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5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5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5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5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5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5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5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8" name="Google Shape;2588;p25"/>
          <p:cNvGrpSpPr/>
          <p:nvPr/>
        </p:nvGrpSpPr>
        <p:grpSpPr>
          <a:xfrm rot="10800000">
            <a:off x="1017620" y="-696152"/>
            <a:ext cx="3013111" cy="2009705"/>
            <a:chOff x="4679541" y="3900059"/>
            <a:chExt cx="2331407" cy="1555018"/>
          </a:xfrm>
        </p:grpSpPr>
        <p:sp>
          <p:nvSpPr>
            <p:cNvPr id="2589" name="Google Shape;2589;p25"/>
            <p:cNvSpPr/>
            <p:nvPr/>
          </p:nvSpPr>
          <p:spPr>
            <a:xfrm rot="577487">
              <a:off x="5547186" y="4855550"/>
              <a:ext cx="327846" cy="202913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5"/>
            <p:cNvSpPr/>
            <p:nvPr/>
          </p:nvSpPr>
          <p:spPr>
            <a:xfrm rot="2440967">
              <a:off x="5895515" y="3973079"/>
              <a:ext cx="746387" cy="1408977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5"/>
            <p:cNvSpPr/>
            <p:nvPr/>
          </p:nvSpPr>
          <p:spPr>
            <a:xfrm rot="2440967">
              <a:off x="6080299" y="3983896"/>
              <a:ext cx="152631" cy="1350721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5"/>
            <p:cNvSpPr/>
            <p:nvPr/>
          </p:nvSpPr>
          <p:spPr>
            <a:xfrm rot="2440967">
              <a:off x="6296753" y="4330279"/>
              <a:ext cx="234324" cy="11189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5"/>
            <p:cNvSpPr/>
            <p:nvPr/>
          </p:nvSpPr>
          <p:spPr>
            <a:xfrm rot="2440967">
              <a:off x="6000954" y="4545742"/>
              <a:ext cx="437090" cy="20257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5"/>
            <p:cNvSpPr/>
            <p:nvPr/>
          </p:nvSpPr>
          <p:spPr>
            <a:xfrm rot="2440967">
              <a:off x="5792603" y="4809053"/>
              <a:ext cx="395481" cy="198398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5"/>
            <p:cNvSpPr/>
            <p:nvPr/>
          </p:nvSpPr>
          <p:spPr>
            <a:xfrm rot="577487">
              <a:off x="4711179" y="4652828"/>
              <a:ext cx="1005130" cy="4630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F1C232">
                <a:alpha val="59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5"/>
            <p:cNvSpPr/>
            <p:nvPr/>
          </p:nvSpPr>
          <p:spPr>
            <a:xfrm rot="577487">
              <a:off x="4823510" y="4706637"/>
              <a:ext cx="938673" cy="443150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5"/>
            <p:cNvSpPr/>
            <p:nvPr/>
          </p:nvSpPr>
          <p:spPr>
            <a:xfrm rot="577487">
              <a:off x="5015647" y="4636646"/>
              <a:ext cx="141718" cy="17262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5"/>
            <p:cNvSpPr/>
            <p:nvPr/>
          </p:nvSpPr>
          <p:spPr>
            <a:xfrm rot="577487">
              <a:off x="5219127" y="4753323"/>
              <a:ext cx="162923" cy="241517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5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5"/>
            <p:cNvSpPr/>
            <p:nvPr/>
          </p:nvSpPr>
          <p:spPr>
            <a:xfrm rot="577487">
              <a:off x="4889707" y="4223504"/>
              <a:ext cx="773768" cy="70268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5"/>
            <p:cNvSpPr/>
            <p:nvPr/>
          </p:nvSpPr>
          <p:spPr>
            <a:xfrm rot="577487">
              <a:off x="4793123" y="4168416"/>
              <a:ext cx="835997" cy="692858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5"/>
            <p:cNvSpPr/>
            <p:nvPr/>
          </p:nvSpPr>
          <p:spPr>
            <a:xfrm rot="577487">
              <a:off x="5050234" y="4226878"/>
              <a:ext cx="155925" cy="153277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5"/>
            <p:cNvSpPr/>
            <p:nvPr/>
          </p:nvSpPr>
          <p:spPr>
            <a:xfrm rot="1519396">
              <a:off x="4830352" y="4374419"/>
              <a:ext cx="938732" cy="443178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5"/>
            <p:cNvSpPr/>
            <p:nvPr/>
          </p:nvSpPr>
          <p:spPr>
            <a:xfrm rot="577487">
              <a:off x="5187249" y="4422452"/>
              <a:ext cx="205579" cy="196353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5"/>
            <p:cNvSpPr/>
            <p:nvPr/>
          </p:nvSpPr>
          <p:spPr>
            <a:xfrm rot="577487">
              <a:off x="5311261" y="4636030"/>
              <a:ext cx="198458" cy="15669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5"/>
            <p:cNvSpPr/>
            <p:nvPr/>
          </p:nvSpPr>
          <p:spPr>
            <a:xfrm rot="577487">
              <a:off x="5290010" y="4139305"/>
              <a:ext cx="716502" cy="1116259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5"/>
            <p:cNvSpPr/>
            <p:nvPr/>
          </p:nvSpPr>
          <p:spPr>
            <a:xfrm rot="577487">
              <a:off x="5390805" y="4212364"/>
              <a:ext cx="507853" cy="1061712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5"/>
            <p:cNvSpPr/>
            <p:nvPr/>
          </p:nvSpPr>
          <p:spPr>
            <a:xfrm rot="577487">
              <a:off x="5494145" y="4332226"/>
              <a:ext cx="186742" cy="130230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5"/>
            <p:cNvSpPr/>
            <p:nvPr/>
          </p:nvSpPr>
          <p:spPr>
            <a:xfrm rot="577487">
              <a:off x="5450352" y="4563254"/>
              <a:ext cx="362837" cy="198862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0" name="Google Shape;2610;p25"/>
          <p:cNvSpPr>
            <a:spLocks noGrp="1"/>
          </p:cNvSpPr>
          <p:nvPr>
            <p:ph type="pic" idx="2"/>
          </p:nvPr>
        </p:nvSpPr>
        <p:spPr>
          <a:xfrm>
            <a:off x="5213950" y="539500"/>
            <a:ext cx="3011700" cy="40692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3" name="Google Shape;3093;p34"/>
          <p:cNvGrpSpPr/>
          <p:nvPr/>
        </p:nvGrpSpPr>
        <p:grpSpPr>
          <a:xfrm>
            <a:off x="2952520" y="4013858"/>
            <a:ext cx="3238970" cy="1604340"/>
            <a:chOff x="6651133" y="4013858"/>
            <a:chExt cx="3238970" cy="1604340"/>
          </a:xfrm>
        </p:grpSpPr>
        <p:grpSp>
          <p:nvGrpSpPr>
            <p:cNvPr id="3094" name="Google Shape;3094;p34"/>
            <p:cNvGrpSpPr/>
            <p:nvPr/>
          </p:nvGrpSpPr>
          <p:grpSpPr>
            <a:xfrm rot="702240">
              <a:off x="6730079" y="4438221"/>
              <a:ext cx="2017273" cy="985106"/>
              <a:chOff x="217899" y="4680316"/>
              <a:chExt cx="2210779" cy="1079602"/>
            </a:xfrm>
          </p:grpSpPr>
          <p:sp>
            <p:nvSpPr>
              <p:cNvPr id="3095" name="Google Shape;3095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6" name="Google Shape;3096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7" name="Google Shape;3097;p34"/>
              <p:cNvSpPr/>
              <p:nvPr/>
            </p:nvSpPr>
            <p:spPr>
              <a:xfrm rot="-4563242" flipH="1">
                <a:off x="569331" y="4674861"/>
                <a:ext cx="654989" cy="1236442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8" name="Google Shape;3098;p34"/>
              <p:cNvSpPr/>
              <p:nvPr/>
            </p:nvSpPr>
            <p:spPr>
              <a:xfrm rot="-4563242" flipH="1">
                <a:off x="900781" y="4630392"/>
                <a:ext cx="133941" cy="1185319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9" name="Google Shape;3099;p34"/>
              <p:cNvSpPr/>
              <p:nvPr/>
            </p:nvSpPr>
            <p:spPr>
              <a:xfrm rot="-4563242" flipH="1">
                <a:off x="542149" y="5109275"/>
                <a:ext cx="205630" cy="98197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0" name="Google Shape;3100;p34"/>
              <p:cNvSpPr/>
              <p:nvPr/>
            </p:nvSpPr>
            <p:spPr>
              <a:xfrm rot="-4563242" flipH="1">
                <a:off x="724804" y="5157328"/>
                <a:ext cx="383566" cy="17776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1" name="Google Shape;3101;p34"/>
              <p:cNvSpPr/>
              <p:nvPr/>
            </p:nvSpPr>
            <p:spPr>
              <a:xfrm rot="-4563242" flipH="1">
                <a:off x="1039769" y="5229660"/>
                <a:ext cx="34705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3" name="Google Shape;3103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4" name="Google Shape;3104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5" name="Google Shape;3105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6" name="Google Shape;3106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10" name="Google Shape;3110;p34"/>
            <p:cNvGrpSpPr/>
            <p:nvPr/>
          </p:nvGrpSpPr>
          <p:grpSpPr>
            <a:xfrm rot="-702240" flipH="1">
              <a:off x="8024285" y="4178586"/>
              <a:ext cx="1754750" cy="1274886"/>
              <a:chOff x="505605" y="4363304"/>
              <a:chExt cx="1923073" cy="1397179"/>
            </a:xfrm>
          </p:grpSpPr>
          <p:sp>
            <p:nvSpPr>
              <p:cNvPr id="3111" name="Google Shape;3111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34"/>
              <p:cNvSpPr/>
              <p:nvPr/>
            </p:nvSpPr>
            <p:spPr>
              <a:xfrm rot="-1863570" flipH="1">
                <a:off x="777625" y="4443639"/>
                <a:ext cx="655024" cy="1236509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34"/>
              <p:cNvSpPr/>
              <p:nvPr/>
            </p:nvSpPr>
            <p:spPr>
              <a:xfrm rot="-1863570" flipH="1">
                <a:off x="1137831" y="4469807"/>
                <a:ext cx="133948" cy="1185384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34"/>
              <p:cNvSpPr/>
              <p:nvPr/>
            </p:nvSpPr>
            <p:spPr>
              <a:xfrm rot="-1863570" flipH="1">
                <a:off x="919414" y="4739423"/>
                <a:ext cx="205641" cy="98202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34"/>
              <p:cNvSpPr/>
              <p:nvPr/>
            </p:nvSpPr>
            <p:spPr>
              <a:xfrm rot="-1863570" flipH="1">
                <a:off x="960401" y="4953823"/>
                <a:ext cx="383587" cy="17777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34"/>
              <p:cNvSpPr/>
              <p:nvPr/>
            </p:nvSpPr>
            <p:spPr>
              <a:xfrm rot="-1863570" flipH="1">
                <a:off x="1138612" y="5215309"/>
                <a:ext cx="347071" cy="17411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9" name="Google Shape;3119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0" name="Google Shape;3120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1" name="Google Shape;3121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2" name="Google Shape;3122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3" name="Google Shape;3123;p34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4" name="Google Shape;3124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5" name="Google Shape;3125;p34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6" name="Google Shape;3126;p34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7" name="Google Shape;3127;p34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8" name="Google Shape;3128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9" name="Google Shape;3129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0" name="Google Shape;3130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1" name="Google Shape;3131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32" name="Google Shape;3132;p34"/>
          <p:cNvGrpSpPr/>
          <p:nvPr/>
        </p:nvGrpSpPr>
        <p:grpSpPr>
          <a:xfrm rot="10167364">
            <a:off x="-1628835" y="-537033"/>
            <a:ext cx="4832189" cy="2393658"/>
            <a:chOff x="6651133" y="4013858"/>
            <a:chExt cx="3238970" cy="1604340"/>
          </a:xfrm>
        </p:grpSpPr>
        <p:grpSp>
          <p:nvGrpSpPr>
            <p:cNvPr id="3133" name="Google Shape;3133;p34"/>
            <p:cNvGrpSpPr/>
            <p:nvPr/>
          </p:nvGrpSpPr>
          <p:grpSpPr>
            <a:xfrm rot="702240">
              <a:off x="6730079" y="4438221"/>
              <a:ext cx="2017273" cy="985106"/>
              <a:chOff x="217899" y="4680316"/>
              <a:chExt cx="2210779" cy="1079602"/>
            </a:xfrm>
          </p:grpSpPr>
          <p:sp>
            <p:nvSpPr>
              <p:cNvPr id="3134" name="Google Shape;3134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5" name="Google Shape;3135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6" name="Google Shape;3136;p34"/>
              <p:cNvSpPr/>
              <p:nvPr/>
            </p:nvSpPr>
            <p:spPr>
              <a:xfrm rot="-4563242" flipH="1">
                <a:off x="569331" y="4674861"/>
                <a:ext cx="654989" cy="1236442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7" name="Google Shape;3137;p34"/>
              <p:cNvSpPr/>
              <p:nvPr/>
            </p:nvSpPr>
            <p:spPr>
              <a:xfrm rot="-4563242" flipH="1">
                <a:off x="900781" y="4630392"/>
                <a:ext cx="133941" cy="1185319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8" name="Google Shape;3138;p34"/>
              <p:cNvSpPr/>
              <p:nvPr/>
            </p:nvSpPr>
            <p:spPr>
              <a:xfrm rot="-4563242" flipH="1">
                <a:off x="542149" y="5109275"/>
                <a:ext cx="205630" cy="98197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9" name="Google Shape;3139;p34"/>
              <p:cNvSpPr/>
              <p:nvPr/>
            </p:nvSpPr>
            <p:spPr>
              <a:xfrm rot="-4563242" flipH="1">
                <a:off x="724804" y="5157328"/>
                <a:ext cx="383566" cy="17776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3140;p34"/>
              <p:cNvSpPr/>
              <p:nvPr/>
            </p:nvSpPr>
            <p:spPr>
              <a:xfrm rot="-4563242" flipH="1">
                <a:off x="1039769" y="5229660"/>
                <a:ext cx="347052" cy="17410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3141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3142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3" name="Google Shape;3143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4" name="Google Shape;3144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5" name="Google Shape;3145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6" name="Google Shape;3146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7" name="Google Shape;3147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8" name="Google Shape;3148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9" name="Google Shape;3149;p34"/>
            <p:cNvGrpSpPr/>
            <p:nvPr/>
          </p:nvGrpSpPr>
          <p:grpSpPr>
            <a:xfrm rot="-702240" flipH="1">
              <a:off x="8024285" y="4178586"/>
              <a:ext cx="1754750" cy="1274886"/>
              <a:chOff x="505605" y="4363304"/>
              <a:chExt cx="1923073" cy="1397179"/>
            </a:xfrm>
          </p:grpSpPr>
          <p:sp>
            <p:nvSpPr>
              <p:cNvPr id="3150" name="Google Shape;3150;p34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1" name="Google Shape;3151;p34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2" name="Google Shape;3152;p34"/>
              <p:cNvSpPr/>
              <p:nvPr/>
            </p:nvSpPr>
            <p:spPr>
              <a:xfrm rot="-1863570" flipH="1">
                <a:off x="777625" y="4443639"/>
                <a:ext cx="655024" cy="1236509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3" name="Google Shape;3153;p34"/>
              <p:cNvSpPr/>
              <p:nvPr/>
            </p:nvSpPr>
            <p:spPr>
              <a:xfrm rot="-1863570" flipH="1">
                <a:off x="1137831" y="4469807"/>
                <a:ext cx="133948" cy="1185384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4" name="Google Shape;3154;p34"/>
              <p:cNvSpPr/>
              <p:nvPr/>
            </p:nvSpPr>
            <p:spPr>
              <a:xfrm rot="-1863570" flipH="1">
                <a:off x="919414" y="4739423"/>
                <a:ext cx="205641" cy="98202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5" name="Google Shape;3155;p34"/>
              <p:cNvSpPr/>
              <p:nvPr/>
            </p:nvSpPr>
            <p:spPr>
              <a:xfrm rot="-1863570" flipH="1">
                <a:off x="960401" y="4953823"/>
                <a:ext cx="383587" cy="177777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6" name="Google Shape;3156;p34"/>
              <p:cNvSpPr/>
              <p:nvPr/>
            </p:nvSpPr>
            <p:spPr>
              <a:xfrm rot="-1863570" flipH="1">
                <a:off x="1138612" y="5215309"/>
                <a:ext cx="347071" cy="174113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7" name="Google Shape;3157;p34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8" name="Google Shape;3158;p34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9" name="Google Shape;3159;p34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0" name="Google Shape;3160;p34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3161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3162;p34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3" name="Google Shape;3163;p34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4" name="Google Shape;3164;p34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5" name="Google Shape;3165;p34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6" name="Google Shape;3166;p34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7" name="Google Shape;3167;p34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8" name="Google Shape;3168;p34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9" name="Google Shape;3169;p34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0" name="Google Shape;3170;p34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71" name="Google Shape;3171;p34"/>
          <p:cNvGrpSpPr/>
          <p:nvPr/>
        </p:nvGrpSpPr>
        <p:grpSpPr>
          <a:xfrm>
            <a:off x="5916538" y="-511365"/>
            <a:ext cx="3854454" cy="2630939"/>
            <a:chOff x="5916538" y="-511365"/>
            <a:chExt cx="3854454" cy="2630939"/>
          </a:xfrm>
        </p:grpSpPr>
        <p:sp>
          <p:nvSpPr>
            <p:cNvPr id="3172" name="Google Shape;3172;p34"/>
            <p:cNvSpPr/>
            <p:nvPr/>
          </p:nvSpPr>
          <p:spPr>
            <a:xfrm rot="10730349">
              <a:off x="7898736" y="-256265"/>
              <a:ext cx="192818" cy="240672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4"/>
            <p:cNvSpPr/>
            <p:nvPr/>
          </p:nvSpPr>
          <p:spPr>
            <a:xfrm rot="10730349">
              <a:off x="7531214" y="-126535"/>
              <a:ext cx="391671" cy="242432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4"/>
            <p:cNvSpPr/>
            <p:nvPr/>
          </p:nvSpPr>
          <p:spPr>
            <a:xfrm rot="-6306309">
              <a:off x="6399383" y="-703170"/>
              <a:ext cx="891693" cy="168319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4"/>
            <p:cNvSpPr/>
            <p:nvPr/>
          </p:nvSpPr>
          <p:spPr>
            <a:xfrm rot="-6306309">
              <a:off x="6852520" y="-575010"/>
              <a:ext cx="182346" cy="1613596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4"/>
            <p:cNvSpPr/>
            <p:nvPr/>
          </p:nvSpPr>
          <p:spPr>
            <a:xfrm rot="-6306309">
              <a:off x="6366180" y="261887"/>
              <a:ext cx="279942" cy="133677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4"/>
            <p:cNvSpPr/>
            <p:nvPr/>
          </p:nvSpPr>
          <p:spPr>
            <a:xfrm rot="-6306309">
              <a:off x="6612326" y="80677"/>
              <a:ext cx="522182" cy="241998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4"/>
            <p:cNvSpPr/>
            <p:nvPr/>
          </p:nvSpPr>
          <p:spPr>
            <a:xfrm rot="-6306309">
              <a:off x="7039066" y="-20971"/>
              <a:ext cx="472472" cy="237010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4"/>
            <p:cNvSpPr/>
            <p:nvPr/>
          </p:nvSpPr>
          <p:spPr>
            <a:xfrm rot="10730349">
              <a:off x="7726615" y="-307883"/>
              <a:ext cx="1200807" cy="553262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4"/>
            <p:cNvSpPr/>
            <p:nvPr/>
          </p:nvSpPr>
          <p:spPr>
            <a:xfrm rot="10730349">
              <a:off x="7663672" y="-329757"/>
              <a:ext cx="1121413" cy="52945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4"/>
            <p:cNvSpPr/>
            <p:nvPr/>
          </p:nvSpPr>
          <p:spPr>
            <a:xfrm rot="10730349">
              <a:off x="8427759" y="26614"/>
              <a:ext cx="169308" cy="206242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4"/>
            <p:cNvSpPr/>
            <p:nvPr/>
          </p:nvSpPr>
          <p:spPr>
            <a:xfrm rot="10730349">
              <a:off x="8130057" y="-144050"/>
              <a:ext cx="194641" cy="2885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4"/>
            <p:cNvSpPr/>
            <p:nvPr/>
          </p:nvSpPr>
          <p:spPr>
            <a:xfrm rot="10730349">
              <a:off x="7430847" y="-381520"/>
              <a:ext cx="855989" cy="1333658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4"/>
            <p:cNvSpPr/>
            <p:nvPr/>
          </p:nvSpPr>
          <p:spPr>
            <a:xfrm rot="10730349">
              <a:off x="7549383" y="-403464"/>
              <a:ext cx="606721" cy="1268487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4"/>
            <p:cNvSpPr/>
            <p:nvPr/>
          </p:nvSpPr>
          <p:spPr>
            <a:xfrm rot="10730349">
              <a:off x="7885663" y="546126"/>
              <a:ext cx="223097" cy="155593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4"/>
            <p:cNvSpPr/>
            <p:nvPr/>
          </p:nvSpPr>
          <p:spPr>
            <a:xfrm rot="10730349">
              <a:off x="7669221" y="203591"/>
              <a:ext cx="433474" cy="237591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4"/>
            <p:cNvSpPr/>
            <p:nvPr/>
          </p:nvSpPr>
          <p:spPr>
            <a:xfrm rot="-9465186" flipH="1">
              <a:off x="8869028" y="-75843"/>
              <a:ext cx="192822" cy="240677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4"/>
            <p:cNvSpPr/>
            <p:nvPr/>
          </p:nvSpPr>
          <p:spPr>
            <a:xfrm rot="-9465186" flipH="1">
              <a:off x="8972759" y="141599"/>
              <a:ext cx="391679" cy="242438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4"/>
            <p:cNvSpPr/>
            <p:nvPr/>
          </p:nvSpPr>
          <p:spPr>
            <a:xfrm rot="10270959" flipH="1">
              <a:off x="8755617" y="377850"/>
              <a:ext cx="891728" cy="168331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4"/>
            <p:cNvSpPr/>
            <p:nvPr/>
          </p:nvSpPr>
          <p:spPr>
            <a:xfrm rot="10270959" flipH="1">
              <a:off x="8985031" y="360533"/>
              <a:ext cx="182353" cy="161371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4"/>
            <p:cNvSpPr/>
            <p:nvPr/>
          </p:nvSpPr>
          <p:spPr>
            <a:xfrm rot="10270959" flipH="1">
              <a:off x="9025039" y="1539836"/>
              <a:ext cx="279953" cy="133687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4"/>
            <p:cNvSpPr/>
            <p:nvPr/>
          </p:nvSpPr>
          <p:spPr>
            <a:xfrm rot="10270959" flipH="1">
              <a:off x="8871176" y="1098386"/>
              <a:ext cx="522202" cy="242015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4"/>
            <p:cNvSpPr/>
            <p:nvPr/>
          </p:nvSpPr>
          <p:spPr>
            <a:xfrm rot="10270959" flipH="1">
              <a:off x="8828316" y="691252"/>
              <a:ext cx="472491" cy="237027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4"/>
            <p:cNvSpPr/>
            <p:nvPr/>
          </p:nvSpPr>
          <p:spPr>
            <a:xfrm rot="-9465186" flipH="1">
              <a:off x="8017706" y="-253872"/>
              <a:ext cx="1200832" cy="553275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4"/>
            <p:cNvSpPr/>
            <p:nvPr/>
          </p:nvSpPr>
          <p:spPr>
            <a:xfrm rot="-9465186" flipH="1">
              <a:off x="8165324" y="-236557"/>
              <a:ext cx="1121436" cy="529469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4"/>
            <p:cNvSpPr/>
            <p:nvPr/>
          </p:nvSpPr>
          <p:spPr>
            <a:xfrm rot="-9465186" flipH="1">
              <a:off x="8302565" y="3153"/>
              <a:ext cx="169311" cy="206247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4"/>
            <p:cNvSpPr/>
            <p:nvPr/>
          </p:nvSpPr>
          <p:spPr>
            <a:xfrm rot="-9465186" flipH="1">
              <a:off x="8602445" y="-56295"/>
              <a:ext cx="194645" cy="288561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4"/>
            <p:cNvSpPr/>
            <p:nvPr/>
          </p:nvSpPr>
          <p:spPr>
            <a:xfrm rot="-9465186" flipH="1">
              <a:off x="7882971" y="-17836"/>
              <a:ext cx="998769" cy="827817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4"/>
            <p:cNvSpPr/>
            <p:nvPr/>
          </p:nvSpPr>
          <p:spPr>
            <a:xfrm rot="-9465186" flipH="1">
              <a:off x="8024422" y="-43283"/>
              <a:ext cx="924423" cy="839552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4"/>
            <p:cNvSpPr/>
            <p:nvPr/>
          </p:nvSpPr>
          <p:spPr>
            <a:xfrm rot="-9465186" flipH="1">
              <a:off x="7882971" y="-17836"/>
              <a:ext cx="998769" cy="827817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4"/>
            <p:cNvSpPr/>
            <p:nvPr/>
          </p:nvSpPr>
          <p:spPr>
            <a:xfrm rot="-9465186" flipH="1">
              <a:off x="8071777" y="466621"/>
              <a:ext cx="186284" cy="183133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4"/>
            <p:cNvSpPr/>
            <p:nvPr/>
          </p:nvSpPr>
          <p:spPr>
            <a:xfrm rot="-9465186" flipH="1">
              <a:off x="8343287" y="322681"/>
              <a:ext cx="245606" cy="234600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4"/>
            <p:cNvSpPr/>
            <p:nvPr/>
          </p:nvSpPr>
          <p:spPr>
            <a:xfrm rot="-9465186" flipH="1">
              <a:off x="8591978" y="225759"/>
              <a:ext cx="237099" cy="187219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4"/>
            <p:cNvSpPr/>
            <p:nvPr/>
          </p:nvSpPr>
          <p:spPr>
            <a:xfrm rot="-9465186" flipH="1">
              <a:off x="8513068" y="-180267"/>
              <a:ext cx="856007" cy="1333690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4"/>
            <p:cNvSpPr/>
            <p:nvPr/>
          </p:nvSpPr>
          <p:spPr>
            <a:xfrm rot="-9465186" flipH="1">
              <a:off x="8663012" y="-196366"/>
              <a:ext cx="606734" cy="1268517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4"/>
            <p:cNvSpPr/>
            <p:nvPr/>
          </p:nvSpPr>
          <p:spPr>
            <a:xfrm rot="-9465186" flipH="1">
              <a:off x="8578591" y="674947"/>
              <a:ext cx="223101" cy="155597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4"/>
            <p:cNvSpPr/>
            <p:nvPr/>
          </p:nvSpPr>
          <p:spPr>
            <a:xfrm rot="-9465186" flipH="1">
              <a:off x="8685689" y="392620"/>
              <a:ext cx="433483" cy="237597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29768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36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0" r:id="rId6"/>
    <p:sldLayoutId id="2147483663" r:id="rId7"/>
    <p:sldLayoutId id="2147483671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39"/>
          <p:cNvSpPr txBox="1">
            <a:spLocks noGrp="1"/>
          </p:cNvSpPr>
          <p:nvPr>
            <p:ph type="ctrTitle"/>
          </p:nvPr>
        </p:nvSpPr>
        <p:spPr>
          <a:xfrm>
            <a:off x="1357290" y="1000114"/>
            <a:ext cx="6766110" cy="19288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Intermediate Backend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23" name="Google Shape;3323;p39"/>
          <p:cNvSpPr txBox="1">
            <a:spLocks noGrp="1"/>
          </p:cNvSpPr>
          <p:nvPr>
            <p:ph type="ctrTitle"/>
          </p:nvPr>
        </p:nvSpPr>
        <p:spPr>
          <a:xfrm>
            <a:off x="5429256" y="571486"/>
            <a:ext cx="2216992" cy="50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accent3"/>
                </a:solidFill>
                <a:highlight>
                  <a:schemeClr val="accent1"/>
                </a:highlight>
              </a:rPr>
              <a:t>W</a:t>
            </a:r>
            <a:r>
              <a:rPr lang="en" sz="2600" dirty="0" smtClean="0">
                <a:solidFill>
                  <a:schemeClr val="accent3"/>
                </a:solidFill>
                <a:highlight>
                  <a:schemeClr val="accent1"/>
                </a:highlight>
              </a:rPr>
              <a:t>eek  4</a:t>
            </a:r>
            <a:endParaRPr sz="2600" b="1">
              <a:solidFill>
                <a:schemeClr val="accent3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4" name="Google Shape;3324;p39"/>
          <p:cNvSpPr txBox="1">
            <a:spLocks noGrp="1"/>
          </p:cNvSpPr>
          <p:nvPr>
            <p:ph type="subTitle" idx="1"/>
          </p:nvPr>
        </p:nvSpPr>
        <p:spPr>
          <a:xfrm>
            <a:off x="1020600" y="3483875"/>
            <a:ext cx="7102800" cy="4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Name : </a:t>
            </a:r>
            <a:r>
              <a:rPr lang="en-US" dirty="0" err="1" smtClean="0"/>
              <a:t>Lidiya</a:t>
            </a:r>
            <a:r>
              <a:rPr lang="en-US" dirty="0" smtClean="0"/>
              <a:t> </a:t>
            </a:r>
            <a:r>
              <a:rPr lang="en-US" dirty="0" err="1" smtClean="0"/>
              <a:t>Wati</a:t>
            </a:r>
            <a:endParaRPr/>
          </a:p>
        </p:txBody>
      </p:sp>
      <p:sp>
        <p:nvSpPr>
          <p:cNvPr id="5" name="Google Shape;3324;p39"/>
          <p:cNvSpPr txBox="1">
            <a:spLocks/>
          </p:cNvSpPr>
          <p:nvPr/>
        </p:nvSpPr>
        <p:spPr>
          <a:xfrm>
            <a:off x="1071538" y="357172"/>
            <a:ext cx="2143140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ctor"/>
              <a:buNone/>
              <a:tabLst/>
              <a:defRPr/>
            </a:pPr>
            <a:r>
              <a:rPr lang="en-US" sz="1200" dirty="0" err="1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Selasa</a:t>
            </a:r>
            <a:r>
              <a:rPr lang="en-US" sz="1200" dirty="0" smtClean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01 November 2022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928794" y="1571618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nn-NO" sz="1800" dirty="0" smtClean="0"/>
              <a:t>Multer adalah middleware untuk menangani multipart/form-data, yang biasa digunakan untuk kebutuhan mengunggah berkas.</a:t>
            </a:r>
            <a:endParaRPr sz="1800"/>
          </a:p>
        </p:txBody>
      </p:sp>
      <p:grpSp>
        <p:nvGrpSpPr>
          <p:cNvPr id="2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6" name="Google Shape;3346;p42"/>
          <p:cNvSpPr/>
          <p:nvPr/>
        </p:nvSpPr>
        <p:spPr>
          <a:xfrm>
            <a:off x="2042325" y="1343714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7" name="Google Shape;3347;p42"/>
          <p:cNvSpPr/>
          <p:nvPr/>
        </p:nvSpPr>
        <p:spPr>
          <a:xfrm>
            <a:off x="6135375" y="1343714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8" name="Google Shape;3348;p42"/>
          <p:cNvSpPr/>
          <p:nvPr/>
        </p:nvSpPr>
        <p:spPr>
          <a:xfrm>
            <a:off x="2042325" y="3008782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9" name="Google Shape;3349;p42"/>
          <p:cNvSpPr/>
          <p:nvPr/>
        </p:nvSpPr>
        <p:spPr>
          <a:xfrm>
            <a:off x="6135375" y="3008782"/>
            <a:ext cx="966300" cy="6198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42"/>
          <p:cNvSpPr txBox="1">
            <a:spLocks noGrp="1"/>
          </p:cNvSpPr>
          <p:nvPr>
            <p:ph type="title"/>
          </p:nvPr>
        </p:nvSpPr>
        <p:spPr>
          <a:xfrm>
            <a:off x="713232" y="434175"/>
            <a:ext cx="7717500" cy="56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accent1"/>
                </a:solidFill>
              </a:rPr>
              <a:t>Konsep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51" name="Google Shape;3351;p42"/>
          <p:cNvSpPr txBox="1">
            <a:spLocks noGrp="1"/>
          </p:cNvSpPr>
          <p:nvPr>
            <p:ph type="subTitle" idx="1"/>
          </p:nvPr>
        </p:nvSpPr>
        <p:spPr>
          <a:xfrm>
            <a:off x="1443375" y="1985550"/>
            <a:ext cx="2164200" cy="729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Otentikasi dan Otorisasi</a:t>
            </a:r>
            <a:endParaRPr/>
          </a:p>
        </p:txBody>
      </p:sp>
      <p:sp>
        <p:nvSpPr>
          <p:cNvPr id="3352" name="Google Shape;3352;p42"/>
          <p:cNvSpPr txBox="1">
            <a:spLocks noGrp="1"/>
          </p:cNvSpPr>
          <p:nvPr>
            <p:ph type="title" idx="2"/>
          </p:nvPr>
        </p:nvSpPr>
        <p:spPr>
          <a:xfrm>
            <a:off x="211402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3354" name="Google Shape;3354;p42"/>
          <p:cNvSpPr txBox="1">
            <a:spLocks noGrp="1"/>
          </p:cNvSpPr>
          <p:nvPr>
            <p:ph type="title" idx="4"/>
          </p:nvPr>
        </p:nvSpPr>
        <p:spPr>
          <a:xfrm>
            <a:off x="6207075" y="1379264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55" name="Google Shape;3355;p42"/>
          <p:cNvSpPr txBox="1">
            <a:spLocks noGrp="1"/>
          </p:cNvSpPr>
          <p:nvPr>
            <p:ph type="subTitle" idx="5"/>
          </p:nvPr>
        </p:nvSpPr>
        <p:spPr>
          <a:xfrm>
            <a:off x="5286380" y="1985550"/>
            <a:ext cx="2643206" cy="729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JWT </a:t>
            </a:r>
          </a:p>
          <a:p>
            <a:pPr marL="0" indent="0"/>
            <a:r>
              <a:rPr lang="en-US" dirty="0" smtClean="0"/>
              <a:t>(JSON Web Token)</a:t>
            </a:r>
            <a:endParaRPr/>
          </a:p>
        </p:txBody>
      </p:sp>
      <p:sp>
        <p:nvSpPr>
          <p:cNvPr id="3357" name="Google Shape;3357;p42"/>
          <p:cNvSpPr txBox="1">
            <a:spLocks noGrp="1"/>
          </p:cNvSpPr>
          <p:nvPr>
            <p:ph type="title" idx="7"/>
          </p:nvPr>
        </p:nvSpPr>
        <p:spPr>
          <a:xfrm>
            <a:off x="211402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8" name="Google Shape;3358;p42"/>
          <p:cNvSpPr txBox="1">
            <a:spLocks noGrp="1"/>
          </p:cNvSpPr>
          <p:nvPr>
            <p:ph type="subTitle" idx="8"/>
          </p:nvPr>
        </p:nvSpPr>
        <p:spPr>
          <a:xfrm>
            <a:off x="1928794" y="3714758"/>
            <a:ext cx="1285884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Redis</a:t>
            </a:r>
            <a:endParaRPr/>
          </a:p>
        </p:txBody>
      </p:sp>
      <p:sp>
        <p:nvSpPr>
          <p:cNvPr id="3360" name="Google Shape;3360;p42"/>
          <p:cNvSpPr txBox="1">
            <a:spLocks noGrp="1"/>
          </p:cNvSpPr>
          <p:nvPr>
            <p:ph type="title" idx="13"/>
          </p:nvPr>
        </p:nvSpPr>
        <p:spPr>
          <a:xfrm>
            <a:off x="6207075" y="3044332"/>
            <a:ext cx="822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61" name="Google Shape;3361;p42"/>
          <p:cNvSpPr txBox="1">
            <a:spLocks noGrp="1"/>
          </p:cNvSpPr>
          <p:nvPr>
            <p:ph type="subTitle" idx="14"/>
          </p:nvPr>
        </p:nvSpPr>
        <p:spPr>
          <a:xfrm>
            <a:off x="5929322" y="3714758"/>
            <a:ext cx="142876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/>
              <a:t>Multer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5" name="Google Shape;3425;p45"/>
          <p:cNvGrpSpPr/>
          <p:nvPr/>
        </p:nvGrpSpPr>
        <p:grpSpPr>
          <a:xfrm>
            <a:off x="736808" y="611860"/>
            <a:ext cx="2875030" cy="5667479"/>
            <a:chOff x="736808" y="611860"/>
            <a:chExt cx="2875030" cy="5667479"/>
          </a:xfrm>
        </p:grpSpPr>
        <p:sp>
          <p:nvSpPr>
            <p:cNvPr id="3426" name="Google Shape;3426;p45"/>
            <p:cNvSpPr/>
            <p:nvPr/>
          </p:nvSpPr>
          <p:spPr>
            <a:xfrm>
              <a:off x="1652742" y="3049489"/>
              <a:ext cx="573390" cy="590913"/>
            </a:xfrm>
            <a:custGeom>
              <a:avLst/>
              <a:gdLst/>
              <a:ahLst/>
              <a:cxnLst/>
              <a:rect l="l" t="t" r="r" b="b"/>
              <a:pathLst>
                <a:path w="10929" h="11263" extrusionOk="0">
                  <a:moveTo>
                    <a:pt x="4084" y="1"/>
                  </a:moveTo>
                  <a:cubicBezTo>
                    <a:pt x="2595" y="1"/>
                    <a:pt x="489" y="484"/>
                    <a:pt x="489" y="484"/>
                  </a:cubicBezTo>
                  <a:cubicBezTo>
                    <a:pt x="489" y="484"/>
                    <a:pt x="0" y="6548"/>
                    <a:pt x="49" y="7435"/>
                  </a:cubicBezTo>
                  <a:cubicBezTo>
                    <a:pt x="97" y="8323"/>
                    <a:pt x="4177" y="9549"/>
                    <a:pt x="5737" y="9629"/>
                  </a:cubicBezTo>
                  <a:cubicBezTo>
                    <a:pt x="7296" y="9707"/>
                    <a:pt x="8458" y="11262"/>
                    <a:pt x="8458" y="11262"/>
                  </a:cubicBezTo>
                  <a:cubicBezTo>
                    <a:pt x="8458" y="11262"/>
                    <a:pt x="10928" y="6791"/>
                    <a:pt x="10097" y="5048"/>
                  </a:cubicBezTo>
                  <a:cubicBezTo>
                    <a:pt x="9265" y="3307"/>
                    <a:pt x="6214" y="307"/>
                    <a:pt x="4831" y="57"/>
                  </a:cubicBezTo>
                  <a:cubicBezTo>
                    <a:pt x="4615" y="17"/>
                    <a:pt x="4360" y="1"/>
                    <a:pt x="4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1654631" y="3368529"/>
              <a:ext cx="162694" cy="155664"/>
            </a:xfrm>
            <a:custGeom>
              <a:avLst/>
              <a:gdLst/>
              <a:ahLst/>
              <a:cxnLst/>
              <a:rect l="l" t="t" r="r" b="b"/>
              <a:pathLst>
                <a:path w="3101" h="2967" extrusionOk="0">
                  <a:moveTo>
                    <a:pt x="55" y="1"/>
                  </a:moveTo>
                  <a:cubicBezTo>
                    <a:pt x="19" y="641"/>
                    <a:pt x="0" y="1144"/>
                    <a:pt x="13" y="1354"/>
                  </a:cubicBezTo>
                  <a:cubicBezTo>
                    <a:pt x="41" y="1874"/>
                    <a:pt x="1457" y="2513"/>
                    <a:pt x="2938" y="2967"/>
                  </a:cubicBezTo>
                  <a:cubicBezTo>
                    <a:pt x="3101" y="1415"/>
                    <a:pt x="1623" y="173"/>
                    <a:pt x="55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1648703" y="3045344"/>
              <a:ext cx="581417" cy="602456"/>
            </a:xfrm>
            <a:custGeom>
              <a:avLst/>
              <a:gdLst/>
              <a:ahLst/>
              <a:cxnLst/>
              <a:rect l="l" t="t" r="r" b="b"/>
              <a:pathLst>
                <a:path w="11082" h="11483" extrusionOk="0">
                  <a:moveTo>
                    <a:pt x="4169" y="156"/>
                  </a:moveTo>
                  <a:cubicBezTo>
                    <a:pt x="4437" y="156"/>
                    <a:pt x="4684" y="172"/>
                    <a:pt x="4893" y="209"/>
                  </a:cubicBezTo>
                  <a:cubicBezTo>
                    <a:pt x="6269" y="460"/>
                    <a:pt x="9308" y="3495"/>
                    <a:pt x="10103" y="5158"/>
                  </a:cubicBezTo>
                  <a:cubicBezTo>
                    <a:pt x="10839" y="6701"/>
                    <a:pt x="8882" y="10524"/>
                    <a:pt x="8523" y="11200"/>
                  </a:cubicBezTo>
                  <a:cubicBezTo>
                    <a:pt x="8239" y="10856"/>
                    <a:pt x="7187" y="9700"/>
                    <a:pt x="5817" y="9631"/>
                  </a:cubicBezTo>
                  <a:cubicBezTo>
                    <a:pt x="4130" y="9545"/>
                    <a:pt x="245" y="8281"/>
                    <a:pt x="202" y="7509"/>
                  </a:cubicBezTo>
                  <a:cubicBezTo>
                    <a:pt x="157" y="6682"/>
                    <a:pt x="588" y="1243"/>
                    <a:pt x="636" y="626"/>
                  </a:cubicBezTo>
                  <a:lnTo>
                    <a:pt x="638" y="626"/>
                  </a:lnTo>
                  <a:cubicBezTo>
                    <a:pt x="979" y="550"/>
                    <a:pt x="2836" y="156"/>
                    <a:pt x="4169" y="156"/>
                  </a:cubicBezTo>
                  <a:close/>
                  <a:moveTo>
                    <a:pt x="4157" y="0"/>
                  </a:moveTo>
                  <a:cubicBezTo>
                    <a:pt x="2687" y="0"/>
                    <a:pt x="649" y="463"/>
                    <a:pt x="547" y="487"/>
                  </a:cubicBezTo>
                  <a:lnTo>
                    <a:pt x="492" y="499"/>
                  </a:lnTo>
                  <a:lnTo>
                    <a:pt x="487" y="556"/>
                  </a:lnTo>
                  <a:cubicBezTo>
                    <a:pt x="469" y="805"/>
                    <a:pt x="0" y="6635"/>
                    <a:pt x="49" y="7517"/>
                  </a:cubicBezTo>
                  <a:cubicBezTo>
                    <a:pt x="102" y="8513"/>
                    <a:pt x="4313" y="9709"/>
                    <a:pt x="5809" y="9785"/>
                  </a:cubicBezTo>
                  <a:cubicBezTo>
                    <a:pt x="7314" y="9860"/>
                    <a:pt x="8462" y="11373"/>
                    <a:pt x="8474" y="11387"/>
                  </a:cubicBezTo>
                  <a:lnTo>
                    <a:pt x="8545" y="11482"/>
                  </a:lnTo>
                  <a:lnTo>
                    <a:pt x="8603" y="11379"/>
                  </a:lnTo>
                  <a:cubicBezTo>
                    <a:pt x="8705" y="11194"/>
                    <a:pt x="11082" y="6850"/>
                    <a:pt x="10243" y="5093"/>
                  </a:cubicBezTo>
                  <a:cubicBezTo>
                    <a:pt x="9423" y="3375"/>
                    <a:pt x="6373" y="322"/>
                    <a:pt x="4921" y="58"/>
                  </a:cubicBezTo>
                  <a:cubicBezTo>
                    <a:pt x="4699" y="17"/>
                    <a:pt x="4438" y="0"/>
                    <a:pt x="4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1681965" y="922348"/>
              <a:ext cx="602823" cy="2988616"/>
            </a:xfrm>
            <a:custGeom>
              <a:avLst/>
              <a:gdLst/>
              <a:ahLst/>
              <a:cxnLst/>
              <a:rect l="l" t="t" r="r" b="b"/>
              <a:pathLst>
                <a:path w="11490" h="56964" extrusionOk="0">
                  <a:moveTo>
                    <a:pt x="9972" y="0"/>
                  </a:moveTo>
                  <a:cubicBezTo>
                    <a:pt x="9288" y="0"/>
                    <a:pt x="8690" y="496"/>
                    <a:pt x="8581" y="1194"/>
                  </a:cubicBezTo>
                  <a:lnTo>
                    <a:pt x="121" y="55335"/>
                  </a:lnTo>
                  <a:cubicBezTo>
                    <a:pt x="1" y="56107"/>
                    <a:pt x="525" y="56826"/>
                    <a:pt x="1299" y="56946"/>
                  </a:cubicBezTo>
                  <a:cubicBezTo>
                    <a:pt x="1373" y="56958"/>
                    <a:pt x="1447" y="56963"/>
                    <a:pt x="1520" y="56963"/>
                  </a:cubicBezTo>
                  <a:cubicBezTo>
                    <a:pt x="2204" y="56963"/>
                    <a:pt x="2801" y="56468"/>
                    <a:pt x="2910" y="55770"/>
                  </a:cubicBezTo>
                  <a:lnTo>
                    <a:pt x="11369" y="1629"/>
                  </a:lnTo>
                  <a:cubicBezTo>
                    <a:pt x="11489" y="857"/>
                    <a:pt x="10965" y="138"/>
                    <a:pt x="10193" y="17"/>
                  </a:cubicBezTo>
                  <a:cubicBezTo>
                    <a:pt x="10118" y="6"/>
                    <a:pt x="10044" y="0"/>
                    <a:pt x="9972" y="0"/>
                  </a:cubicBezTo>
                  <a:close/>
                </a:path>
              </a:pathLst>
            </a:custGeom>
            <a:solidFill>
              <a:srgbClr val="966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1612134" y="3041042"/>
              <a:ext cx="217887" cy="429741"/>
            </a:xfrm>
            <a:custGeom>
              <a:avLst/>
              <a:gdLst/>
              <a:ahLst/>
              <a:cxnLst/>
              <a:rect l="l" t="t" r="r" b="b"/>
              <a:pathLst>
                <a:path w="4153" h="8191" extrusionOk="0">
                  <a:moveTo>
                    <a:pt x="3301" y="0"/>
                  </a:moveTo>
                  <a:cubicBezTo>
                    <a:pt x="3264" y="0"/>
                    <a:pt x="3227" y="1"/>
                    <a:pt x="3191" y="2"/>
                  </a:cubicBezTo>
                  <a:cubicBezTo>
                    <a:pt x="1490" y="66"/>
                    <a:pt x="597" y="722"/>
                    <a:pt x="597" y="722"/>
                  </a:cubicBezTo>
                  <a:cubicBezTo>
                    <a:pt x="245" y="1093"/>
                    <a:pt x="321" y="1862"/>
                    <a:pt x="819" y="2461"/>
                  </a:cubicBezTo>
                  <a:cubicBezTo>
                    <a:pt x="502" y="2681"/>
                    <a:pt x="260" y="3344"/>
                    <a:pt x="982" y="4371"/>
                  </a:cubicBezTo>
                  <a:cubicBezTo>
                    <a:pt x="115" y="4753"/>
                    <a:pt x="314" y="5460"/>
                    <a:pt x="683" y="6199"/>
                  </a:cubicBezTo>
                  <a:cubicBezTo>
                    <a:pt x="0" y="7016"/>
                    <a:pt x="605" y="8147"/>
                    <a:pt x="1333" y="8191"/>
                  </a:cubicBezTo>
                  <a:cubicBezTo>
                    <a:pt x="1609" y="8098"/>
                    <a:pt x="1925" y="7629"/>
                    <a:pt x="2747" y="7574"/>
                  </a:cubicBezTo>
                  <a:cubicBezTo>
                    <a:pt x="3093" y="7550"/>
                    <a:pt x="3615" y="6042"/>
                    <a:pt x="3324" y="5829"/>
                  </a:cubicBezTo>
                  <a:cubicBezTo>
                    <a:pt x="3634" y="5618"/>
                    <a:pt x="4133" y="4429"/>
                    <a:pt x="3778" y="4119"/>
                  </a:cubicBezTo>
                  <a:cubicBezTo>
                    <a:pt x="4152" y="3513"/>
                    <a:pt x="4016" y="2414"/>
                    <a:pt x="3743" y="2019"/>
                  </a:cubicBezTo>
                  <a:cubicBezTo>
                    <a:pt x="3872" y="1768"/>
                    <a:pt x="3723" y="1306"/>
                    <a:pt x="3577" y="86"/>
                  </a:cubicBezTo>
                  <a:cubicBezTo>
                    <a:pt x="3577" y="86"/>
                    <a:pt x="3561" y="90"/>
                    <a:pt x="3549" y="90"/>
                  </a:cubicBezTo>
                  <a:cubicBezTo>
                    <a:pt x="3526" y="90"/>
                    <a:pt x="3515" y="79"/>
                    <a:pt x="3632" y="16"/>
                  </a:cubicBezTo>
                  <a:cubicBezTo>
                    <a:pt x="3522" y="5"/>
                    <a:pt x="3411" y="0"/>
                    <a:pt x="3301" y="0"/>
                  </a:cubicBezTo>
                  <a:close/>
                </a:path>
              </a:pathLst>
            </a:custGeom>
            <a:solidFill>
              <a:srgbClr val="FF602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1777609" y="3342926"/>
              <a:ext cx="19202" cy="57974"/>
            </a:xfrm>
            <a:custGeom>
              <a:avLst/>
              <a:gdLst/>
              <a:ahLst/>
              <a:cxnLst/>
              <a:rect l="l" t="t" r="r" b="b"/>
              <a:pathLst>
                <a:path w="366" h="1105" extrusionOk="0">
                  <a:moveTo>
                    <a:pt x="232" y="0"/>
                  </a:moveTo>
                  <a:cubicBezTo>
                    <a:pt x="179" y="0"/>
                    <a:pt x="126" y="69"/>
                    <a:pt x="126" y="69"/>
                  </a:cubicBezTo>
                  <a:cubicBezTo>
                    <a:pt x="126" y="69"/>
                    <a:pt x="254" y="523"/>
                    <a:pt x="0" y="1104"/>
                  </a:cubicBezTo>
                  <a:cubicBezTo>
                    <a:pt x="203" y="987"/>
                    <a:pt x="365" y="343"/>
                    <a:pt x="317" y="116"/>
                  </a:cubicBezTo>
                  <a:cubicBezTo>
                    <a:pt x="298" y="28"/>
                    <a:pt x="265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1800274" y="3256516"/>
              <a:ext cx="19202" cy="57921"/>
            </a:xfrm>
            <a:custGeom>
              <a:avLst/>
              <a:gdLst/>
              <a:ahLst/>
              <a:cxnLst/>
              <a:rect l="l" t="t" r="r" b="b"/>
              <a:pathLst>
                <a:path w="366" h="1104" extrusionOk="0">
                  <a:moveTo>
                    <a:pt x="234" y="0"/>
                  </a:moveTo>
                  <a:cubicBezTo>
                    <a:pt x="181" y="0"/>
                    <a:pt x="126" y="70"/>
                    <a:pt x="126" y="70"/>
                  </a:cubicBezTo>
                  <a:cubicBezTo>
                    <a:pt x="126" y="70"/>
                    <a:pt x="254" y="523"/>
                    <a:pt x="1" y="1104"/>
                  </a:cubicBezTo>
                  <a:cubicBezTo>
                    <a:pt x="203" y="986"/>
                    <a:pt x="366" y="344"/>
                    <a:pt x="317" y="115"/>
                  </a:cubicBezTo>
                  <a:cubicBezTo>
                    <a:pt x="299" y="28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1803737" y="3146444"/>
              <a:ext cx="23609" cy="58079"/>
            </a:xfrm>
            <a:custGeom>
              <a:avLst/>
              <a:gdLst/>
              <a:ahLst/>
              <a:cxnLst/>
              <a:rect l="l" t="t" r="r" b="b"/>
              <a:pathLst>
                <a:path w="450" h="1107" extrusionOk="0">
                  <a:moveTo>
                    <a:pt x="94" y="1"/>
                  </a:moveTo>
                  <a:cubicBezTo>
                    <a:pt x="29" y="1"/>
                    <a:pt x="1" y="113"/>
                    <a:pt x="1" y="113"/>
                  </a:cubicBezTo>
                  <a:cubicBezTo>
                    <a:pt x="1" y="113"/>
                    <a:pt x="304" y="473"/>
                    <a:pt x="314" y="1106"/>
                  </a:cubicBezTo>
                  <a:cubicBezTo>
                    <a:pt x="450" y="917"/>
                    <a:pt x="334" y="264"/>
                    <a:pt x="195" y="76"/>
                  </a:cubicBezTo>
                  <a:cubicBezTo>
                    <a:pt x="154" y="20"/>
                    <a:pt x="121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1797178" y="3041252"/>
              <a:ext cx="14848" cy="59233"/>
            </a:xfrm>
            <a:custGeom>
              <a:avLst/>
              <a:gdLst/>
              <a:ahLst/>
              <a:cxnLst/>
              <a:rect l="l" t="t" r="r" b="b"/>
              <a:pathLst>
                <a:path w="283" h="1129" extrusionOk="0">
                  <a:moveTo>
                    <a:pt x="105" y="0"/>
                  </a:moveTo>
                  <a:cubicBezTo>
                    <a:pt x="48" y="0"/>
                    <a:pt x="0" y="87"/>
                    <a:pt x="0" y="87"/>
                  </a:cubicBezTo>
                  <a:cubicBezTo>
                    <a:pt x="0" y="87"/>
                    <a:pt x="202" y="513"/>
                    <a:pt x="50" y="1128"/>
                  </a:cubicBezTo>
                  <a:cubicBezTo>
                    <a:pt x="230" y="978"/>
                    <a:pt x="282" y="317"/>
                    <a:pt x="198" y="100"/>
                  </a:cubicBezTo>
                  <a:cubicBezTo>
                    <a:pt x="168" y="25"/>
                    <a:pt x="135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1620581" y="3036950"/>
              <a:ext cx="384988" cy="460066"/>
            </a:xfrm>
            <a:custGeom>
              <a:avLst/>
              <a:gdLst/>
              <a:ahLst/>
              <a:cxnLst/>
              <a:rect l="l" t="t" r="r" b="b"/>
              <a:pathLst>
                <a:path w="7338" h="8769" extrusionOk="0">
                  <a:moveTo>
                    <a:pt x="3154" y="153"/>
                  </a:moveTo>
                  <a:cubicBezTo>
                    <a:pt x="4790" y="153"/>
                    <a:pt x="6606" y="1334"/>
                    <a:pt x="6981" y="2347"/>
                  </a:cubicBezTo>
                  <a:cubicBezTo>
                    <a:pt x="7130" y="2747"/>
                    <a:pt x="7120" y="3060"/>
                    <a:pt x="6957" y="3256"/>
                  </a:cubicBezTo>
                  <a:cubicBezTo>
                    <a:pt x="6820" y="3421"/>
                    <a:pt x="6602" y="3477"/>
                    <a:pt x="6411" y="3477"/>
                  </a:cubicBezTo>
                  <a:cubicBezTo>
                    <a:pt x="6356" y="3477"/>
                    <a:pt x="6303" y="3472"/>
                    <a:pt x="6256" y="3464"/>
                  </a:cubicBezTo>
                  <a:lnTo>
                    <a:pt x="6043" y="3426"/>
                  </a:lnTo>
                  <a:lnTo>
                    <a:pt x="6184" y="3591"/>
                  </a:lnTo>
                  <a:cubicBezTo>
                    <a:pt x="6613" y="4086"/>
                    <a:pt x="6776" y="4606"/>
                    <a:pt x="6595" y="4914"/>
                  </a:cubicBezTo>
                  <a:cubicBezTo>
                    <a:pt x="6507" y="5066"/>
                    <a:pt x="6342" y="5147"/>
                    <a:pt x="6129" y="5147"/>
                  </a:cubicBezTo>
                  <a:cubicBezTo>
                    <a:pt x="6066" y="5147"/>
                    <a:pt x="6000" y="5140"/>
                    <a:pt x="5930" y="5126"/>
                  </a:cubicBezTo>
                  <a:lnTo>
                    <a:pt x="5756" y="5091"/>
                  </a:lnTo>
                  <a:lnTo>
                    <a:pt x="5848" y="5243"/>
                  </a:lnTo>
                  <a:cubicBezTo>
                    <a:pt x="6317" y="5998"/>
                    <a:pt x="6274" y="6396"/>
                    <a:pt x="6155" y="6598"/>
                  </a:cubicBezTo>
                  <a:cubicBezTo>
                    <a:pt x="6036" y="6798"/>
                    <a:pt x="5802" y="6868"/>
                    <a:pt x="5610" y="6868"/>
                  </a:cubicBezTo>
                  <a:cubicBezTo>
                    <a:pt x="5597" y="6868"/>
                    <a:pt x="5585" y="6868"/>
                    <a:pt x="5573" y="6867"/>
                  </a:cubicBezTo>
                  <a:lnTo>
                    <a:pt x="5371" y="6856"/>
                  </a:lnTo>
                  <a:lnTo>
                    <a:pt x="5371" y="6856"/>
                  </a:lnTo>
                  <a:lnTo>
                    <a:pt x="5515" y="6999"/>
                  </a:lnTo>
                  <a:cubicBezTo>
                    <a:pt x="5983" y="7459"/>
                    <a:pt x="5894" y="7987"/>
                    <a:pt x="5676" y="8299"/>
                  </a:cubicBezTo>
                  <a:cubicBezTo>
                    <a:pt x="5537" y="8498"/>
                    <a:pt x="5350" y="8614"/>
                    <a:pt x="5184" y="8614"/>
                  </a:cubicBezTo>
                  <a:cubicBezTo>
                    <a:pt x="5136" y="8614"/>
                    <a:pt x="5090" y="8604"/>
                    <a:pt x="5047" y="8584"/>
                  </a:cubicBezTo>
                  <a:cubicBezTo>
                    <a:pt x="4914" y="8521"/>
                    <a:pt x="4749" y="8424"/>
                    <a:pt x="4556" y="8313"/>
                  </a:cubicBezTo>
                  <a:cubicBezTo>
                    <a:pt x="4018" y="7999"/>
                    <a:pt x="3290" y="7572"/>
                    <a:pt x="2670" y="7572"/>
                  </a:cubicBezTo>
                  <a:cubicBezTo>
                    <a:pt x="2640" y="7572"/>
                    <a:pt x="2611" y="7573"/>
                    <a:pt x="2582" y="7575"/>
                  </a:cubicBezTo>
                  <a:cubicBezTo>
                    <a:pt x="2557" y="7577"/>
                    <a:pt x="2533" y="7578"/>
                    <a:pt x="2510" y="7581"/>
                  </a:cubicBezTo>
                  <a:cubicBezTo>
                    <a:pt x="1961" y="7635"/>
                    <a:pt x="1642" y="7866"/>
                    <a:pt x="1407" y="8037"/>
                  </a:cubicBezTo>
                  <a:cubicBezTo>
                    <a:pt x="1315" y="8104"/>
                    <a:pt x="1233" y="8162"/>
                    <a:pt x="1163" y="8191"/>
                  </a:cubicBezTo>
                  <a:cubicBezTo>
                    <a:pt x="854" y="8164"/>
                    <a:pt x="557" y="7920"/>
                    <a:pt x="403" y="7564"/>
                  </a:cubicBezTo>
                  <a:cubicBezTo>
                    <a:pt x="220" y="7151"/>
                    <a:pt x="289" y="6670"/>
                    <a:pt x="583" y="6325"/>
                  </a:cubicBezTo>
                  <a:lnTo>
                    <a:pt x="615" y="6286"/>
                  </a:lnTo>
                  <a:lnTo>
                    <a:pt x="593" y="6241"/>
                  </a:lnTo>
                  <a:cubicBezTo>
                    <a:pt x="389" y="5834"/>
                    <a:pt x="198" y="5368"/>
                    <a:pt x="328" y="5008"/>
                  </a:cubicBezTo>
                  <a:cubicBezTo>
                    <a:pt x="402" y="4802"/>
                    <a:pt x="574" y="4642"/>
                    <a:pt x="854" y="4518"/>
                  </a:cubicBezTo>
                  <a:lnTo>
                    <a:pt x="940" y="4480"/>
                  </a:lnTo>
                  <a:lnTo>
                    <a:pt x="886" y="4404"/>
                  </a:lnTo>
                  <a:cubicBezTo>
                    <a:pt x="435" y="3762"/>
                    <a:pt x="395" y="3312"/>
                    <a:pt x="442" y="3049"/>
                  </a:cubicBezTo>
                  <a:cubicBezTo>
                    <a:pt x="477" y="2855"/>
                    <a:pt x="572" y="2692"/>
                    <a:pt x="704" y="2601"/>
                  </a:cubicBezTo>
                  <a:lnTo>
                    <a:pt x="773" y="2553"/>
                  </a:lnTo>
                  <a:lnTo>
                    <a:pt x="718" y="2488"/>
                  </a:lnTo>
                  <a:cubicBezTo>
                    <a:pt x="264" y="1942"/>
                    <a:pt x="160" y="1212"/>
                    <a:pt x="488" y="858"/>
                  </a:cubicBezTo>
                  <a:cubicBezTo>
                    <a:pt x="563" y="805"/>
                    <a:pt x="1442" y="216"/>
                    <a:pt x="3033" y="155"/>
                  </a:cubicBezTo>
                  <a:cubicBezTo>
                    <a:pt x="3073" y="153"/>
                    <a:pt x="3114" y="153"/>
                    <a:pt x="3154" y="153"/>
                  </a:cubicBezTo>
                  <a:close/>
                  <a:moveTo>
                    <a:pt x="3156" y="1"/>
                  </a:moveTo>
                  <a:cubicBezTo>
                    <a:pt x="3113" y="1"/>
                    <a:pt x="3069" y="1"/>
                    <a:pt x="3026" y="3"/>
                  </a:cubicBezTo>
                  <a:cubicBezTo>
                    <a:pt x="1321" y="69"/>
                    <a:pt x="428" y="712"/>
                    <a:pt x="391" y="739"/>
                  </a:cubicBezTo>
                  <a:lnTo>
                    <a:pt x="380" y="748"/>
                  </a:lnTo>
                  <a:cubicBezTo>
                    <a:pt x="1" y="1149"/>
                    <a:pt x="79" y="1918"/>
                    <a:pt x="550" y="2528"/>
                  </a:cubicBezTo>
                  <a:cubicBezTo>
                    <a:pt x="417" y="2645"/>
                    <a:pt x="326" y="2819"/>
                    <a:pt x="290" y="3024"/>
                  </a:cubicBezTo>
                  <a:cubicBezTo>
                    <a:pt x="240" y="3306"/>
                    <a:pt x="275" y="3773"/>
                    <a:pt x="707" y="4419"/>
                  </a:cubicBezTo>
                  <a:cubicBezTo>
                    <a:pt x="438" y="4554"/>
                    <a:pt x="262" y="4736"/>
                    <a:pt x="182" y="4958"/>
                  </a:cubicBezTo>
                  <a:cubicBezTo>
                    <a:pt x="37" y="5359"/>
                    <a:pt x="222" y="5841"/>
                    <a:pt x="431" y="6267"/>
                  </a:cubicBezTo>
                  <a:cubicBezTo>
                    <a:pt x="126" y="6660"/>
                    <a:pt x="62" y="7165"/>
                    <a:pt x="261" y="7627"/>
                  </a:cubicBezTo>
                  <a:cubicBezTo>
                    <a:pt x="441" y="8042"/>
                    <a:pt x="796" y="8324"/>
                    <a:pt x="1167" y="8347"/>
                  </a:cubicBezTo>
                  <a:lnTo>
                    <a:pt x="1183" y="8347"/>
                  </a:lnTo>
                  <a:lnTo>
                    <a:pt x="1197" y="8342"/>
                  </a:lnTo>
                  <a:cubicBezTo>
                    <a:pt x="1293" y="8310"/>
                    <a:pt x="1388" y="8241"/>
                    <a:pt x="1498" y="8162"/>
                  </a:cubicBezTo>
                  <a:cubicBezTo>
                    <a:pt x="1728" y="7995"/>
                    <a:pt x="2043" y="7766"/>
                    <a:pt x="2591" y="7729"/>
                  </a:cubicBezTo>
                  <a:cubicBezTo>
                    <a:pt x="2616" y="7727"/>
                    <a:pt x="2641" y="7726"/>
                    <a:pt x="2667" y="7726"/>
                  </a:cubicBezTo>
                  <a:cubicBezTo>
                    <a:pt x="3246" y="7726"/>
                    <a:pt x="3956" y="8140"/>
                    <a:pt x="4480" y="8446"/>
                  </a:cubicBezTo>
                  <a:cubicBezTo>
                    <a:pt x="4674" y="8560"/>
                    <a:pt x="4841" y="8657"/>
                    <a:pt x="4981" y="8725"/>
                  </a:cubicBezTo>
                  <a:cubicBezTo>
                    <a:pt x="5043" y="8753"/>
                    <a:pt x="5112" y="8768"/>
                    <a:pt x="5182" y="8768"/>
                  </a:cubicBezTo>
                  <a:cubicBezTo>
                    <a:pt x="5199" y="8768"/>
                    <a:pt x="5217" y="8767"/>
                    <a:pt x="5235" y="8765"/>
                  </a:cubicBezTo>
                  <a:cubicBezTo>
                    <a:pt x="5435" y="8746"/>
                    <a:pt x="5646" y="8612"/>
                    <a:pt x="5803" y="8388"/>
                  </a:cubicBezTo>
                  <a:cubicBezTo>
                    <a:pt x="6036" y="8056"/>
                    <a:pt x="6143" y="7511"/>
                    <a:pt x="5737" y="7014"/>
                  </a:cubicBezTo>
                  <a:cubicBezTo>
                    <a:pt x="5944" y="6988"/>
                    <a:pt x="6163" y="6889"/>
                    <a:pt x="6289" y="6678"/>
                  </a:cubicBezTo>
                  <a:cubicBezTo>
                    <a:pt x="6422" y="6454"/>
                    <a:pt x="6483" y="6036"/>
                    <a:pt x="6063" y="5301"/>
                  </a:cubicBezTo>
                  <a:lnTo>
                    <a:pt x="6063" y="5301"/>
                  </a:lnTo>
                  <a:cubicBezTo>
                    <a:pt x="6085" y="5302"/>
                    <a:pt x="6107" y="5303"/>
                    <a:pt x="6129" y="5303"/>
                  </a:cubicBezTo>
                  <a:cubicBezTo>
                    <a:pt x="6399" y="5303"/>
                    <a:pt x="6611" y="5196"/>
                    <a:pt x="6729" y="4993"/>
                  </a:cubicBezTo>
                  <a:cubicBezTo>
                    <a:pt x="6928" y="4653"/>
                    <a:pt x="6807" y="4141"/>
                    <a:pt x="6417" y="3632"/>
                  </a:cubicBezTo>
                  <a:cubicBezTo>
                    <a:pt x="6646" y="3632"/>
                    <a:pt x="6907" y="3560"/>
                    <a:pt x="7076" y="3356"/>
                  </a:cubicBezTo>
                  <a:cubicBezTo>
                    <a:pt x="7216" y="3188"/>
                    <a:pt x="7338" y="2867"/>
                    <a:pt x="7126" y="2296"/>
                  </a:cubicBezTo>
                  <a:cubicBezTo>
                    <a:pt x="6734" y="1236"/>
                    <a:pt x="4851" y="1"/>
                    <a:pt x="3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1655208" y="3139624"/>
              <a:ext cx="281107" cy="73661"/>
            </a:xfrm>
            <a:custGeom>
              <a:avLst/>
              <a:gdLst/>
              <a:ahLst/>
              <a:cxnLst/>
              <a:rect l="l" t="t" r="r" b="b"/>
              <a:pathLst>
                <a:path w="5358" h="1404" extrusionOk="0">
                  <a:moveTo>
                    <a:pt x="2842" y="1"/>
                  </a:moveTo>
                  <a:cubicBezTo>
                    <a:pt x="2329" y="18"/>
                    <a:pt x="1875" y="115"/>
                    <a:pt x="1397" y="210"/>
                  </a:cubicBezTo>
                  <a:cubicBezTo>
                    <a:pt x="926" y="312"/>
                    <a:pt x="457" y="428"/>
                    <a:pt x="0" y="582"/>
                  </a:cubicBezTo>
                  <a:lnTo>
                    <a:pt x="1427" y="386"/>
                  </a:lnTo>
                  <a:lnTo>
                    <a:pt x="2138" y="293"/>
                  </a:lnTo>
                  <a:cubicBezTo>
                    <a:pt x="2365" y="266"/>
                    <a:pt x="2597" y="232"/>
                    <a:pt x="2808" y="232"/>
                  </a:cubicBezTo>
                  <a:cubicBezTo>
                    <a:pt x="2817" y="232"/>
                    <a:pt x="2826" y="232"/>
                    <a:pt x="2835" y="232"/>
                  </a:cubicBezTo>
                  <a:cubicBezTo>
                    <a:pt x="3287" y="253"/>
                    <a:pt x="3732" y="425"/>
                    <a:pt x="4152" y="636"/>
                  </a:cubicBezTo>
                  <a:cubicBezTo>
                    <a:pt x="4571" y="852"/>
                    <a:pt x="4971" y="1117"/>
                    <a:pt x="5358" y="1404"/>
                  </a:cubicBezTo>
                  <a:cubicBezTo>
                    <a:pt x="5030" y="1045"/>
                    <a:pt x="4654" y="735"/>
                    <a:pt x="4239" y="481"/>
                  </a:cubicBezTo>
                  <a:cubicBezTo>
                    <a:pt x="3824" y="226"/>
                    <a:pt x="3355" y="30"/>
                    <a:pt x="2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1663655" y="3250325"/>
              <a:ext cx="262482" cy="55718"/>
            </a:xfrm>
            <a:custGeom>
              <a:avLst/>
              <a:gdLst/>
              <a:ahLst/>
              <a:cxnLst/>
              <a:rect l="l" t="t" r="r" b="b"/>
              <a:pathLst>
                <a:path w="5003" h="1062" extrusionOk="0">
                  <a:moveTo>
                    <a:pt x="2673" y="0"/>
                  </a:moveTo>
                  <a:cubicBezTo>
                    <a:pt x="2646" y="0"/>
                    <a:pt x="2620" y="1"/>
                    <a:pt x="2594" y="3"/>
                  </a:cubicBezTo>
                  <a:cubicBezTo>
                    <a:pt x="2157" y="25"/>
                    <a:pt x="1720" y="72"/>
                    <a:pt x="1288" y="139"/>
                  </a:cubicBezTo>
                  <a:cubicBezTo>
                    <a:pt x="857" y="207"/>
                    <a:pt x="426" y="279"/>
                    <a:pt x="0" y="382"/>
                  </a:cubicBezTo>
                  <a:cubicBezTo>
                    <a:pt x="439" y="374"/>
                    <a:pt x="873" y="345"/>
                    <a:pt x="1306" y="318"/>
                  </a:cubicBezTo>
                  <a:cubicBezTo>
                    <a:pt x="1740" y="294"/>
                    <a:pt x="2174" y="251"/>
                    <a:pt x="2602" y="235"/>
                  </a:cubicBezTo>
                  <a:cubicBezTo>
                    <a:pt x="2631" y="233"/>
                    <a:pt x="2661" y="232"/>
                    <a:pt x="2689" y="232"/>
                  </a:cubicBezTo>
                  <a:cubicBezTo>
                    <a:pt x="2864" y="232"/>
                    <a:pt x="3026" y="270"/>
                    <a:pt x="3205" y="324"/>
                  </a:cubicBezTo>
                  <a:cubicBezTo>
                    <a:pt x="3408" y="381"/>
                    <a:pt x="3607" y="462"/>
                    <a:pt x="3809" y="539"/>
                  </a:cubicBezTo>
                  <a:cubicBezTo>
                    <a:pt x="4208" y="700"/>
                    <a:pt x="4603" y="883"/>
                    <a:pt x="5002" y="1062"/>
                  </a:cubicBezTo>
                  <a:cubicBezTo>
                    <a:pt x="4650" y="802"/>
                    <a:pt x="4274" y="572"/>
                    <a:pt x="3883" y="376"/>
                  </a:cubicBezTo>
                  <a:cubicBezTo>
                    <a:pt x="3685" y="274"/>
                    <a:pt x="3482" y="186"/>
                    <a:pt x="3272" y="114"/>
                  </a:cubicBezTo>
                  <a:cubicBezTo>
                    <a:pt x="3091" y="51"/>
                    <a:pt x="2876" y="0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1648020" y="3339830"/>
              <a:ext cx="264738" cy="61437"/>
            </a:xfrm>
            <a:custGeom>
              <a:avLst/>
              <a:gdLst/>
              <a:ahLst/>
              <a:cxnLst/>
              <a:rect l="l" t="t" r="r" b="b"/>
              <a:pathLst>
                <a:path w="5046" h="1171" extrusionOk="0">
                  <a:moveTo>
                    <a:pt x="2588" y="1"/>
                  </a:moveTo>
                  <a:cubicBezTo>
                    <a:pt x="2145" y="1"/>
                    <a:pt x="1715" y="64"/>
                    <a:pt x="1293" y="151"/>
                  </a:cubicBezTo>
                  <a:cubicBezTo>
                    <a:pt x="854" y="244"/>
                    <a:pt x="422" y="353"/>
                    <a:pt x="1" y="504"/>
                  </a:cubicBezTo>
                  <a:lnTo>
                    <a:pt x="1321" y="327"/>
                  </a:lnTo>
                  <a:cubicBezTo>
                    <a:pt x="1726" y="282"/>
                    <a:pt x="2132" y="232"/>
                    <a:pt x="2530" y="232"/>
                  </a:cubicBezTo>
                  <a:cubicBezTo>
                    <a:pt x="2563" y="232"/>
                    <a:pt x="2596" y="232"/>
                    <a:pt x="2629" y="233"/>
                  </a:cubicBezTo>
                  <a:cubicBezTo>
                    <a:pt x="3050" y="233"/>
                    <a:pt x="3459" y="400"/>
                    <a:pt x="3863" y="568"/>
                  </a:cubicBezTo>
                  <a:cubicBezTo>
                    <a:pt x="4264" y="746"/>
                    <a:pt x="4654" y="956"/>
                    <a:pt x="5045" y="1171"/>
                  </a:cubicBezTo>
                  <a:cubicBezTo>
                    <a:pt x="4707" y="876"/>
                    <a:pt x="4336" y="621"/>
                    <a:pt x="3941" y="408"/>
                  </a:cubicBezTo>
                  <a:cubicBezTo>
                    <a:pt x="3546" y="198"/>
                    <a:pt x="3113" y="9"/>
                    <a:pt x="2635" y="1"/>
                  </a:cubicBezTo>
                  <a:cubicBezTo>
                    <a:pt x="2619" y="1"/>
                    <a:pt x="2603" y="1"/>
                    <a:pt x="2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1731597" y="2884067"/>
              <a:ext cx="117207" cy="70880"/>
            </a:xfrm>
            <a:custGeom>
              <a:avLst/>
              <a:gdLst/>
              <a:ahLst/>
              <a:cxnLst/>
              <a:rect l="l" t="t" r="r" b="b"/>
              <a:pathLst>
                <a:path w="2234" h="1351" extrusionOk="0">
                  <a:moveTo>
                    <a:pt x="172" y="1"/>
                  </a:moveTo>
                  <a:cubicBezTo>
                    <a:pt x="171" y="1"/>
                    <a:pt x="169" y="1"/>
                    <a:pt x="168" y="1"/>
                  </a:cubicBezTo>
                  <a:cubicBezTo>
                    <a:pt x="0" y="377"/>
                    <a:pt x="257" y="808"/>
                    <a:pt x="461" y="912"/>
                  </a:cubicBezTo>
                  <a:cubicBezTo>
                    <a:pt x="666" y="1019"/>
                    <a:pt x="2019" y="1351"/>
                    <a:pt x="2019" y="1351"/>
                  </a:cubicBezTo>
                  <a:cubicBezTo>
                    <a:pt x="2019" y="1351"/>
                    <a:pt x="2152" y="660"/>
                    <a:pt x="2234" y="593"/>
                  </a:cubicBezTo>
                  <a:cubicBezTo>
                    <a:pt x="1307" y="261"/>
                    <a:pt x="330" y="1"/>
                    <a:pt x="172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1701115" y="2879975"/>
              <a:ext cx="799934" cy="993267"/>
            </a:xfrm>
            <a:custGeom>
              <a:avLst/>
              <a:gdLst/>
              <a:ahLst/>
              <a:cxnLst/>
              <a:rect l="l" t="t" r="r" b="b"/>
              <a:pathLst>
                <a:path w="15247" h="18932" extrusionOk="0">
                  <a:moveTo>
                    <a:pt x="685" y="0"/>
                  </a:moveTo>
                  <a:cubicBezTo>
                    <a:pt x="322" y="0"/>
                    <a:pt x="209" y="234"/>
                    <a:pt x="173" y="384"/>
                  </a:cubicBezTo>
                  <a:cubicBezTo>
                    <a:pt x="0" y="1106"/>
                    <a:pt x="910" y="2660"/>
                    <a:pt x="1895" y="3000"/>
                  </a:cubicBezTo>
                  <a:cubicBezTo>
                    <a:pt x="2088" y="3066"/>
                    <a:pt x="2265" y="3125"/>
                    <a:pt x="2429" y="3180"/>
                  </a:cubicBezTo>
                  <a:cubicBezTo>
                    <a:pt x="3349" y="3488"/>
                    <a:pt x="3856" y="3657"/>
                    <a:pt x="4194" y="4088"/>
                  </a:cubicBezTo>
                  <a:cubicBezTo>
                    <a:pt x="4342" y="4276"/>
                    <a:pt x="4735" y="4898"/>
                    <a:pt x="5156" y="5639"/>
                  </a:cubicBezTo>
                  <a:cubicBezTo>
                    <a:pt x="6573" y="8133"/>
                    <a:pt x="7222" y="8548"/>
                    <a:pt x="7222" y="8548"/>
                  </a:cubicBezTo>
                  <a:cubicBezTo>
                    <a:pt x="6891" y="8241"/>
                    <a:pt x="5936" y="6642"/>
                    <a:pt x="5289" y="5560"/>
                  </a:cubicBezTo>
                  <a:cubicBezTo>
                    <a:pt x="4849" y="4824"/>
                    <a:pt x="4470" y="4190"/>
                    <a:pt x="4317" y="3994"/>
                  </a:cubicBezTo>
                  <a:cubicBezTo>
                    <a:pt x="3950" y="3526"/>
                    <a:pt x="3427" y="3351"/>
                    <a:pt x="2478" y="3033"/>
                  </a:cubicBezTo>
                  <a:cubicBezTo>
                    <a:pt x="2315" y="2978"/>
                    <a:pt x="2138" y="2918"/>
                    <a:pt x="1946" y="2853"/>
                  </a:cubicBezTo>
                  <a:cubicBezTo>
                    <a:pt x="1048" y="2544"/>
                    <a:pt x="168" y="1078"/>
                    <a:pt x="325" y="420"/>
                  </a:cubicBezTo>
                  <a:cubicBezTo>
                    <a:pt x="367" y="241"/>
                    <a:pt x="487" y="154"/>
                    <a:pt x="688" y="154"/>
                  </a:cubicBezTo>
                  <a:cubicBezTo>
                    <a:pt x="723" y="154"/>
                    <a:pt x="762" y="157"/>
                    <a:pt x="802" y="162"/>
                  </a:cubicBezTo>
                  <a:cubicBezTo>
                    <a:pt x="2166" y="351"/>
                    <a:pt x="7010" y="2254"/>
                    <a:pt x="8150" y="3144"/>
                  </a:cubicBezTo>
                  <a:cubicBezTo>
                    <a:pt x="9265" y="4015"/>
                    <a:pt x="14700" y="15184"/>
                    <a:pt x="15069" y="15947"/>
                  </a:cubicBezTo>
                  <a:cubicBezTo>
                    <a:pt x="14840" y="16277"/>
                    <a:pt x="13017" y="18775"/>
                    <a:pt x="10308" y="18775"/>
                  </a:cubicBezTo>
                  <a:cubicBezTo>
                    <a:pt x="9645" y="18775"/>
                    <a:pt x="8928" y="18625"/>
                    <a:pt x="8169" y="18257"/>
                  </a:cubicBezTo>
                  <a:cubicBezTo>
                    <a:pt x="8075" y="16415"/>
                    <a:pt x="7532" y="14880"/>
                    <a:pt x="7082" y="13854"/>
                  </a:cubicBezTo>
                  <a:lnTo>
                    <a:pt x="6854" y="13707"/>
                  </a:lnTo>
                  <a:lnTo>
                    <a:pt x="6854" y="13707"/>
                  </a:lnTo>
                  <a:cubicBezTo>
                    <a:pt x="7305" y="14723"/>
                    <a:pt x="7931" y="16446"/>
                    <a:pt x="8017" y="18310"/>
                  </a:cubicBezTo>
                  <a:lnTo>
                    <a:pt x="8020" y="18355"/>
                  </a:lnTo>
                  <a:lnTo>
                    <a:pt x="8061" y="18376"/>
                  </a:lnTo>
                  <a:cubicBezTo>
                    <a:pt x="8861" y="18771"/>
                    <a:pt x="9616" y="18931"/>
                    <a:pt x="10313" y="18931"/>
                  </a:cubicBezTo>
                  <a:cubicBezTo>
                    <a:pt x="10464" y="18931"/>
                    <a:pt x="10612" y="18924"/>
                    <a:pt x="10756" y="18910"/>
                  </a:cubicBezTo>
                  <a:cubicBezTo>
                    <a:pt x="13464" y="18642"/>
                    <a:pt x="15201" y="16030"/>
                    <a:pt x="15223" y="15995"/>
                  </a:cubicBezTo>
                  <a:lnTo>
                    <a:pt x="15246" y="15959"/>
                  </a:lnTo>
                  <a:lnTo>
                    <a:pt x="15228" y="15920"/>
                  </a:lnTo>
                  <a:cubicBezTo>
                    <a:pt x="14991" y="15430"/>
                    <a:pt x="9422" y="3941"/>
                    <a:pt x="8244" y="3022"/>
                  </a:cubicBezTo>
                  <a:cubicBezTo>
                    <a:pt x="7092" y="2123"/>
                    <a:pt x="2201" y="200"/>
                    <a:pt x="823" y="10"/>
                  </a:cubicBezTo>
                  <a:cubicBezTo>
                    <a:pt x="773" y="3"/>
                    <a:pt x="728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1879339" y="2933227"/>
              <a:ext cx="25078" cy="57554"/>
            </a:xfrm>
            <a:custGeom>
              <a:avLst/>
              <a:gdLst/>
              <a:ahLst/>
              <a:cxnLst/>
              <a:rect l="l" t="t" r="r" b="b"/>
              <a:pathLst>
                <a:path w="478" h="1097" extrusionOk="0">
                  <a:moveTo>
                    <a:pt x="387" y="1"/>
                  </a:moveTo>
                  <a:cubicBezTo>
                    <a:pt x="361" y="1"/>
                    <a:pt x="327" y="19"/>
                    <a:pt x="285" y="71"/>
                  </a:cubicBezTo>
                  <a:cubicBezTo>
                    <a:pt x="141" y="254"/>
                    <a:pt x="0" y="903"/>
                    <a:pt x="129" y="1097"/>
                  </a:cubicBezTo>
                  <a:cubicBezTo>
                    <a:pt x="162" y="464"/>
                    <a:pt x="478" y="116"/>
                    <a:pt x="478" y="116"/>
                  </a:cubicBezTo>
                  <a:cubicBezTo>
                    <a:pt x="478" y="116"/>
                    <a:pt x="45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2039304" y="3459923"/>
              <a:ext cx="190186" cy="133366"/>
            </a:xfrm>
            <a:custGeom>
              <a:avLst/>
              <a:gdLst/>
              <a:ahLst/>
              <a:cxnLst/>
              <a:rect l="l" t="t" r="r" b="b"/>
              <a:pathLst>
                <a:path w="3625" h="2542" extrusionOk="0">
                  <a:moveTo>
                    <a:pt x="3624" y="0"/>
                  </a:moveTo>
                  <a:lnTo>
                    <a:pt x="3369" y="533"/>
                  </a:lnTo>
                  <a:cubicBezTo>
                    <a:pt x="3263" y="697"/>
                    <a:pt x="3173" y="874"/>
                    <a:pt x="3054" y="1031"/>
                  </a:cubicBezTo>
                  <a:cubicBezTo>
                    <a:pt x="2826" y="1348"/>
                    <a:pt x="2550" y="1629"/>
                    <a:pt x="2235" y="1864"/>
                  </a:cubicBezTo>
                  <a:cubicBezTo>
                    <a:pt x="1916" y="2085"/>
                    <a:pt x="1557" y="2244"/>
                    <a:pt x="1178" y="2330"/>
                  </a:cubicBezTo>
                  <a:cubicBezTo>
                    <a:pt x="972" y="2378"/>
                    <a:pt x="758" y="2402"/>
                    <a:pt x="546" y="2402"/>
                  </a:cubicBezTo>
                  <a:cubicBezTo>
                    <a:pt x="373" y="2402"/>
                    <a:pt x="201" y="2386"/>
                    <a:pt x="37" y="2352"/>
                  </a:cubicBezTo>
                  <a:lnTo>
                    <a:pt x="0" y="2503"/>
                  </a:lnTo>
                  <a:cubicBezTo>
                    <a:pt x="153" y="2529"/>
                    <a:pt x="304" y="2541"/>
                    <a:pt x="455" y="2541"/>
                  </a:cubicBezTo>
                  <a:cubicBezTo>
                    <a:pt x="709" y="2541"/>
                    <a:pt x="960" y="2506"/>
                    <a:pt x="1205" y="2443"/>
                  </a:cubicBezTo>
                  <a:cubicBezTo>
                    <a:pt x="1593" y="2341"/>
                    <a:pt x="1960" y="2166"/>
                    <a:pt x="2281" y="1925"/>
                  </a:cubicBezTo>
                  <a:cubicBezTo>
                    <a:pt x="2592" y="1677"/>
                    <a:pt x="2865" y="1383"/>
                    <a:pt x="3086" y="1052"/>
                  </a:cubicBezTo>
                  <a:cubicBezTo>
                    <a:pt x="3202" y="891"/>
                    <a:pt x="3286" y="711"/>
                    <a:pt x="3386" y="542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2128970" y="3640388"/>
              <a:ext cx="503297" cy="406079"/>
            </a:xfrm>
            <a:custGeom>
              <a:avLst/>
              <a:gdLst/>
              <a:ahLst/>
              <a:cxnLst/>
              <a:rect l="l" t="t" r="r" b="b"/>
              <a:pathLst>
                <a:path w="9593" h="7740" extrusionOk="0">
                  <a:moveTo>
                    <a:pt x="6471" y="1"/>
                  </a:moveTo>
                  <a:cubicBezTo>
                    <a:pt x="3538" y="2396"/>
                    <a:pt x="1351" y="2691"/>
                    <a:pt x="451" y="2691"/>
                  </a:cubicBezTo>
                  <a:cubicBezTo>
                    <a:pt x="157" y="2691"/>
                    <a:pt x="0" y="2660"/>
                    <a:pt x="0" y="2660"/>
                  </a:cubicBezTo>
                  <a:lnTo>
                    <a:pt x="0" y="2660"/>
                  </a:lnTo>
                  <a:cubicBezTo>
                    <a:pt x="0" y="2660"/>
                    <a:pt x="25" y="5809"/>
                    <a:pt x="470" y="7422"/>
                  </a:cubicBezTo>
                  <a:cubicBezTo>
                    <a:pt x="1444" y="7645"/>
                    <a:pt x="2331" y="7739"/>
                    <a:pt x="3136" y="7739"/>
                  </a:cubicBezTo>
                  <a:cubicBezTo>
                    <a:pt x="7689" y="7739"/>
                    <a:pt x="9592" y="4711"/>
                    <a:pt x="9592" y="4711"/>
                  </a:cubicBezTo>
                  <a:cubicBezTo>
                    <a:pt x="9592" y="4711"/>
                    <a:pt x="8432" y="2910"/>
                    <a:pt x="6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2128967" y="3835467"/>
              <a:ext cx="1482871" cy="2443872"/>
            </a:xfrm>
            <a:custGeom>
              <a:avLst/>
              <a:gdLst/>
              <a:ahLst/>
              <a:cxnLst/>
              <a:rect l="l" t="t" r="r" b="b"/>
              <a:pathLst>
                <a:path w="28264" h="46581" extrusionOk="0">
                  <a:moveTo>
                    <a:pt x="8933" y="1"/>
                  </a:moveTo>
                  <a:cubicBezTo>
                    <a:pt x="6218" y="2384"/>
                    <a:pt x="3002" y="2754"/>
                    <a:pt x="1266" y="2754"/>
                  </a:cubicBezTo>
                  <a:cubicBezTo>
                    <a:pt x="483" y="2754"/>
                    <a:pt x="0" y="2679"/>
                    <a:pt x="0" y="2679"/>
                  </a:cubicBezTo>
                  <a:lnTo>
                    <a:pt x="0" y="2679"/>
                  </a:lnTo>
                  <a:cubicBezTo>
                    <a:pt x="2023" y="21675"/>
                    <a:pt x="11763" y="46012"/>
                    <a:pt x="11763" y="46012"/>
                  </a:cubicBezTo>
                  <a:cubicBezTo>
                    <a:pt x="11763" y="46012"/>
                    <a:pt x="12997" y="46580"/>
                    <a:pt x="15928" y="46580"/>
                  </a:cubicBezTo>
                  <a:cubicBezTo>
                    <a:pt x="18560" y="46580"/>
                    <a:pt x="22560" y="46122"/>
                    <a:pt x="28263" y="44385"/>
                  </a:cubicBezTo>
                  <a:cubicBezTo>
                    <a:pt x="19507" y="18549"/>
                    <a:pt x="11895" y="3933"/>
                    <a:pt x="8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2434943" y="3835467"/>
              <a:ext cx="1176895" cy="2411606"/>
            </a:xfrm>
            <a:custGeom>
              <a:avLst/>
              <a:gdLst/>
              <a:ahLst/>
              <a:cxnLst/>
              <a:rect l="l" t="t" r="r" b="b"/>
              <a:pathLst>
                <a:path w="22432" h="45966" extrusionOk="0">
                  <a:moveTo>
                    <a:pt x="3101" y="1"/>
                  </a:moveTo>
                  <a:cubicBezTo>
                    <a:pt x="2183" y="804"/>
                    <a:pt x="1134" y="1445"/>
                    <a:pt x="0" y="1894"/>
                  </a:cubicBezTo>
                  <a:cubicBezTo>
                    <a:pt x="3060" y="7314"/>
                    <a:pt x="8167" y="22646"/>
                    <a:pt x="16070" y="45965"/>
                  </a:cubicBezTo>
                  <a:cubicBezTo>
                    <a:pt x="17902" y="45627"/>
                    <a:pt x="20012" y="45123"/>
                    <a:pt x="22431" y="44385"/>
                  </a:cubicBezTo>
                  <a:cubicBezTo>
                    <a:pt x="13675" y="18549"/>
                    <a:pt x="6063" y="3933"/>
                    <a:pt x="310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736808" y="611860"/>
              <a:ext cx="2784370" cy="1825152"/>
            </a:xfrm>
            <a:custGeom>
              <a:avLst/>
              <a:gdLst/>
              <a:ahLst/>
              <a:cxnLst/>
              <a:rect l="l" t="t" r="r" b="b"/>
              <a:pathLst>
                <a:path w="53071" h="34788" extrusionOk="0">
                  <a:moveTo>
                    <a:pt x="6409" y="0"/>
                  </a:moveTo>
                  <a:cubicBezTo>
                    <a:pt x="5104" y="0"/>
                    <a:pt x="3964" y="945"/>
                    <a:pt x="3756" y="2276"/>
                  </a:cubicBezTo>
                  <a:lnTo>
                    <a:pt x="231" y="24844"/>
                  </a:lnTo>
                  <a:cubicBezTo>
                    <a:pt x="1" y="26315"/>
                    <a:pt x="1000" y="27685"/>
                    <a:pt x="2472" y="27915"/>
                  </a:cubicBezTo>
                  <a:lnTo>
                    <a:pt x="46243" y="34754"/>
                  </a:lnTo>
                  <a:cubicBezTo>
                    <a:pt x="46385" y="34777"/>
                    <a:pt x="46526" y="34787"/>
                    <a:pt x="46665" y="34787"/>
                  </a:cubicBezTo>
                  <a:cubicBezTo>
                    <a:pt x="47968" y="34787"/>
                    <a:pt x="49106" y="33842"/>
                    <a:pt x="49314" y="32512"/>
                  </a:cubicBezTo>
                  <a:lnTo>
                    <a:pt x="52841" y="9943"/>
                  </a:lnTo>
                  <a:cubicBezTo>
                    <a:pt x="53071" y="8472"/>
                    <a:pt x="52070" y="7102"/>
                    <a:pt x="50598" y="6872"/>
                  </a:cubicBezTo>
                  <a:lnTo>
                    <a:pt x="6829" y="33"/>
                  </a:lnTo>
                  <a:cubicBezTo>
                    <a:pt x="6688" y="11"/>
                    <a:pt x="6547" y="0"/>
                    <a:pt x="6409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3" name="Google Shape;3453;p45"/>
          <p:cNvSpPr/>
          <p:nvPr/>
        </p:nvSpPr>
        <p:spPr>
          <a:xfrm>
            <a:off x="5661688" y="1157475"/>
            <a:ext cx="17394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5"/>
          <p:cNvSpPr txBox="1">
            <a:spLocks noGrp="1"/>
          </p:cNvSpPr>
          <p:nvPr>
            <p:ph type="title"/>
          </p:nvPr>
        </p:nvSpPr>
        <p:spPr>
          <a:xfrm>
            <a:off x="4714876" y="2285998"/>
            <a:ext cx="3666900" cy="13573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Otentikasi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 err="1" smtClean="0"/>
              <a:t>Otorisasi</a:t>
            </a:r>
            <a:endParaRPr sz="3600"/>
          </a:p>
        </p:txBody>
      </p:sp>
      <p:sp>
        <p:nvSpPr>
          <p:cNvPr id="3456" name="Google Shape;3456;p45"/>
          <p:cNvSpPr txBox="1">
            <a:spLocks noGrp="1"/>
          </p:cNvSpPr>
          <p:nvPr>
            <p:ph type="title" idx="2"/>
          </p:nvPr>
        </p:nvSpPr>
        <p:spPr>
          <a:xfrm>
            <a:off x="5869588" y="1200525"/>
            <a:ext cx="1323600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/>
          </a:p>
        </p:txBody>
      </p:sp>
      <p:sp>
        <p:nvSpPr>
          <p:cNvPr id="3457" name="Google Shape;3457;p45"/>
          <p:cNvSpPr/>
          <p:nvPr/>
        </p:nvSpPr>
        <p:spPr>
          <a:xfrm rot="569979">
            <a:off x="1218442" y="1246950"/>
            <a:ext cx="1821984" cy="5707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grpSp>
        <p:nvGrpSpPr>
          <p:cNvPr id="3458" name="Google Shape;3458;p45"/>
          <p:cNvGrpSpPr/>
          <p:nvPr/>
        </p:nvGrpSpPr>
        <p:grpSpPr>
          <a:xfrm>
            <a:off x="-134373" y="2849131"/>
            <a:ext cx="4742607" cy="2846166"/>
            <a:chOff x="-134373" y="2849131"/>
            <a:chExt cx="4742607" cy="2846166"/>
          </a:xfrm>
        </p:grpSpPr>
        <p:grpSp>
          <p:nvGrpSpPr>
            <p:cNvPr id="3459" name="Google Shape;3459;p45"/>
            <p:cNvGrpSpPr/>
            <p:nvPr/>
          </p:nvGrpSpPr>
          <p:grpSpPr>
            <a:xfrm rot="-1325783">
              <a:off x="199376" y="3174323"/>
              <a:ext cx="2157716" cy="2195782"/>
              <a:chOff x="658816" y="3875056"/>
              <a:chExt cx="1769862" cy="1801086"/>
            </a:xfrm>
          </p:grpSpPr>
          <p:sp>
            <p:nvSpPr>
              <p:cNvPr id="3460" name="Google Shape;3460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7" name="Google Shape;3487;p45"/>
            <p:cNvGrpSpPr/>
            <p:nvPr/>
          </p:nvGrpSpPr>
          <p:grpSpPr>
            <a:xfrm rot="1325939" flipH="1">
              <a:off x="2664586" y="3523152"/>
              <a:ext cx="1683263" cy="1712959"/>
              <a:chOff x="658816" y="3875056"/>
              <a:chExt cx="1769862" cy="1801086"/>
            </a:xfrm>
          </p:grpSpPr>
          <p:sp>
            <p:nvSpPr>
              <p:cNvPr id="3488" name="Google Shape;3488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1928794" y="1428742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 err="1" smtClean="0"/>
              <a:t>Otentikasi</a:t>
            </a:r>
            <a:r>
              <a:rPr lang="en-US" sz="1800" dirty="0" smtClean="0"/>
              <a:t> </a:t>
            </a:r>
            <a:r>
              <a:rPr lang="en-US" sz="1800" dirty="0" err="1" smtClean="0"/>
              <a:t>merupakan</a:t>
            </a:r>
            <a:r>
              <a:rPr lang="en-US" sz="1800" dirty="0" smtClean="0"/>
              <a:t> </a:t>
            </a:r>
            <a:r>
              <a:rPr lang="en-US" sz="1800" dirty="0" err="1" smtClean="0"/>
              <a:t>suatu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</a:p>
          <a:p>
            <a:pPr marL="0" lvl="0" indent="0" algn="just"/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memastikan</a:t>
            </a:r>
            <a:r>
              <a:rPr lang="en-US" sz="1800" dirty="0" smtClean="0"/>
              <a:t> </a:t>
            </a:r>
            <a:r>
              <a:rPr lang="en-US" sz="1800" dirty="0" err="1" smtClean="0"/>
              <a:t>siapa</a:t>
            </a:r>
            <a:r>
              <a:rPr lang="en-US" sz="1800" dirty="0" smtClean="0"/>
              <a:t> </a:t>
            </a:r>
            <a:r>
              <a:rPr lang="en-US" sz="1800" dirty="0" err="1" smtClean="0"/>
              <a:t>saja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berhak</a:t>
            </a:r>
            <a:r>
              <a:rPr lang="en-US" sz="1800" dirty="0" smtClean="0"/>
              <a:t> </a:t>
            </a:r>
            <a:r>
              <a:rPr lang="en-US" sz="1800" dirty="0" err="1" smtClean="0"/>
              <a:t>masuk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</a:t>
            </a:r>
            <a:r>
              <a:rPr lang="en-US" sz="1800" dirty="0" err="1" smtClean="0"/>
              <a:t>sistem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informasi</a:t>
            </a:r>
            <a:r>
              <a:rPr lang="en-US" sz="1800" dirty="0" smtClean="0"/>
              <a:t> </a:t>
            </a:r>
            <a:r>
              <a:rPr lang="en-US" sz="1800" dirty="0" err="1" smtClean="0"/>
              <a:t>elektronik</a:t>
            </a:r>
            <a:r>
              <a:rPr lang="en-US" sz="1800" dirty="0" smtClean="0"/>
              <a:t>.</a:t>
            </a:r>
          </a:p>
          <a:p>
            <a:pPr marL="0" lvl="0" indent="0" algn="just"/>
            <a:endParaRPr lang="en-US" sz="1800" dirty="0" smtClean="0"/>
          </a:p>
          <a:p>
            <a:pPr marL="0" lvl="0" indent="0" algn="just"/>
            <a:r>
              <a:rPr lang="en-US" sz="1800" dirty="0" smtClean="0"/>
              <a:t> </a:t>
            </a:r>
            <a:r>
              <a:rPr lang="en-US" sz="1800" dirty="0" err="1" smtClean="0"/>
              <a:t>Otentikasi</a:t>
            </a:r>
            <a:r>
              <a:rPr lang="en-US" sz="1800" dirty="0" smtClean="0"/>
              <a:t> </a:t>
            </a:r>
            <a:r>
              <a:rPr lang="en-US" sz="1800" dirty="0" err="1" smtClean="0"/>
              <a:t>bisa</a:t>
            </a:r>
            <a:r>
              <a:rPr lang="en-US" sz="1800" dirty="0" smtClean="0"/>
              <a:t> </a:t>
            </a:r>
            <a:r>
              <a:rPr lang="en-US" sz="1800" dirty="0" err="1" smtClean="0"/>
              <a:t>berupa</a:t>
            </a:r>
            <a:r>
              <a:rPr lang="en-US" sz="1800" dirty="0" smtClean="0"/>
              <a:t> </a:t>
            </a:r>
            <a:r>
              <a:rPr lang="en-US" sz="1800" i="1" dirty="0" smtClean="0"/>
              <a:t>password,</a:t>
            </a:r>
            <a:r>
              <a:rPr lang="en-US" sz="1800" dirty="0" smtClean="0"/>
              <a:t> </a:t>
            </a:r>
            <a:r>
              <a:rPr lang="en-US" sz="1800" dirty="0" err="1" smtClean="0"/>
              <a:t>kartu</a:t>
            </a:r>
            <a:r>
              <a:rPr lang="en-US" sz="1800" dirty="0" smtClean="0"/>
              <a:t> </a:t>
            </a:r>
            <a:r>
              <a:rPr lang="en-US" sz="1800" dirty="0" err="1" smtClean="0"/>
              <a:t>akses</a:t>
            </a:r>
            <a:r>
              <a:rPr lang="en-US" sz="1800" dirty="0" smtClean="0"/>
              <a:t> </a:t>
            </a:r>
            <a:r>
              <a:rPr lang="en-US" sz="1800" i="1" dirty="0" smtClean="0"/>
              <a:t>login</a:t>
            </a:r>
            <a:r>
              <a:rPr lang="en-US" sz="1800" dirty="0" smtClean="0"/>
              <a:t>, </a:t>
            </a:r>
            <a:r>
              <a:rPr lang="en-US" sz="1800" dirty="0" err="1" smtClean="0"/>
              <a:t>atau</a:t>
            </a:r>
            <a:r>
              <a:rPr lang="en-US" sz="1800" dirty="0" smtClean="0"/>
              <a:t> </a:t>
            </a:r>
            <a:r>
              <a:rPr lang="en-US" sz="1800" i="1" dirty="0" err="1" smtClean="0"/>
              <a:t>biometrik</a:t>
            </a:r>
            <a:r>
              <a:rPr lang="en-US" sz="1800" dirty="0" smtClean="0"/>
              <a:t> </a:t>
            </a:r>
            <a:r>
              <a:rPr lang="en-US" sz="1800" dirty="0" err="1" smtClean="0"/>
              <a:t>seperti</a:t>
            </a:r>
            <a:r>
              <a:rPr lang="en-US" sz="1800" dirty="0" smtClean="0"/>
              <a:t> </a:t>
            </a:r>
            <a:r>
              <a:rPr lang="en-US" sz="1800" dirty="0" err="1" smtClean="0"/>
              <a:t>sidik</a:t>
            </a:r>
            <a:r>
              <a:rPr lang="en-US" sz="1800" dirty="0" smtClean="0"/>
              <a:t> </a:t>
            </a:r>
            <a:r>
              <a:rPr lang="en-US" sz="1800" dirty="0" err="1" smtClean="0"/>
              <a:t>jari</a:t>
            </a:r>
            <a:r>
              <a:rPr lang="en-US" sz="1800" dirty="0" smtClean="0"/>
              <a:t>, retina, </a:t>
            </a:r>
            <a:r>
              <a:rPr lang="en-US" sz="1800" dirty="0" err="1" smtClean="0"/>
              <a:t>telapak</a:t>
            </a:r>
            <a:r>
              <a:rPr lang="en-US" sz="1800" dirty="0" smtClean="0"/>
              <a:t> </a:t>
            </a:r>
            <a:r>
              <a:rPr lang="en-US" sz="1800" dirty="0" err="1" smtClean="0"/>
              <a:t>tangan</a:t>
            </a:r>
            <a:r>
              <a:rPr lang="en-US" sz="1800" dirty="0" smtClean="0"/>
              <a:t>,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suara</a:t>
            </a:r>
            <a:r>
              <a:rPr lang="en-US" sz="1800" dirty="0" smtClean="0"/>
              <a:t>.</a:t>
            </a:r>
            <a:endParaRPr sz="1800"/>
          </a:p>
        </p:txBody>
      </p:sp>
      <p:grpSp>
        <p:nvGrpSpPr>
          <p:cNvPr id="3547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5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7" name="Google Shape;3607;p49"/>
          <p:cNvGrpSpPr/>
          <p:nvPr/>
        </p:nvGrpSpPr>
        <p:grpSpPr>
          <a:xfrm>
            <a:off x="5245186" y="359276"/>
            <a:ext cx="3120157" cy="7194216"/>
            <a:chOff x="5245186" y="359276"/>
            <a:chExt cx="3120157" cy="7194216"/>
          </a:xfrm>
        </p:grpSpPr>
        <p:sp>
          <p:nvSpPr>
            <p:cNvPr id="3608" name="Google Shape;3608;p49"/>
            <p:cNvSpPr/>
            <p:nvPr/>
          </p:nvSpPr>
          <p:spPr>
            <a:xfrm>
              <a:off x="5603817" y="3970053"/>
              <a:ext cx="1575790" cy="3583440"/>
            </a:xfrm>
            <a:custGeom>
              <a:avLst/>
              <a:gdLst/>
              <a:ahLst/>
              <a:cxnLst/>
              <a:rect l="l" t="t" r="r" b="b"/>
              <a:pathLst>
                <a:path w="28534" h="64888" extrusionOk="0">
                  <a:moveTo>
                    <a:pt x="19665" y="0"/>
                  </a:moveTo>
                  <a:cubicBezTo>
                    <a:pt x="19665" y="0"/>
                    <a:pt x="3977" y="26729"/>
                    <a:pt x="1241" y="51902"/>
                  </a:cubicBezTo>
                  <a:cubicBezTo>
                    <a:pt x="0" y="63319"/>
                    <a:pt x="4151" y="64888"/>
                    <a:pt x="6526" y="64888"/>
                  </a:cubicBezTo>
                  <a:cubicBezTo>
                    <a:pt x="7426" y="64888"/>
                    <a:pt x="8071" y="64662"/>
                    <a:pt x="8071" y="64662"/>
                  </a:cubicBezTo>
                  <a:lnTo>
                    <a:pt x="22856" y="60520"/>
                  </a:lnTo>
                  <a:cubicBezTo>
                    <a:pt x="22856" y="60520"/>
                    <a:pt x="18935" y="57648"/>
                    <a:pt x="18890" y="54364"/>
                  </a:cubicBezTo>
                  <a:cubicBezTo>
                    <a:pt x="18843" y="51081"/>
                    <a:pt x="27052" y="13401"/>
                    <a:pt x="28534" y="5934"/>
                  </a:cubicBezTo>
                  <a:cubicBezTo>
                    <a:pt x="23668" y="4152"/>
                    <a:pt x="19665" y="0"/>
                    <a:pt x="19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5744917" y="4201501"/>
              <a:ext cx="1434690" cy="3351937"/>
            </a:xfrm>
            <a:custGeom>
              <a:avLst/>
              <a:gdLst/>
              <a:ahLst/>
              <a:cxnLst/>
              <a:rect l="l" t="t" r="r" b="b"/>
              <a:pathLst>
                <a:path w="25979" h="60696" extrusionOk="0">
                  <a:moveTo>
                    <a:pt x="22435" y="0"/>
                  </a:moveTo>
                  <a:cubicBezTo>
                    <a:pt x="20623" y="8366"/>
                    <a:pt x="8510" y="46381"/>
                    <a:pt x="8556" y="49609"/>
                  </a:cubicBezTo>
                  <a:cubicBezTo>
                    <a:pt x="8601" y="52893"/>
                    <a:pt x="16840" y="54185"/>
                    <a:pt x="16840" y="54185"/>
                  </a:cubicBezTo>
                  <a:lnTo>
                    <a:pt x="2055" y="58326"/>
                  </a:lnTo>
                  <a:cubicBezTo>
                    <a:pt x="2055" y="58326"/>
                    <a:pt x="1409" y="58551"/>
                    <a:pt x="509" y="58551"/>
                  </a:cubicBezTo>
                  <a:cubicBezTo>
                    <a:pt x="347" y="58551"/>
                    <a:pt x="177" y="58543"/>
                    <a:pt x="0" y="58526"/>
                  </a:cubicBezTo>
                  <a:lnTo>
                    <a:pt x="0" y="58526"/>
                  </a:lnTo>
                  <a:cubicBezTo>
                    <a:pt x="1179" y="60310"/>
                    <a:pt x="2795" y="60695"/>
                    <a:pt x="3973" y="60695"/>
                  </a:cubicBezTo>
                  <a:cubicBezTo>
                    <a:pt x="4871" y="60695"/>
                    <a:pt x="5514" y="60471"/>
                    <a:pt x="5514" y="60471"/>
                  </a:cubicBezTo>
                  <a:lnTo>
                    <a:pt x="20301" y="56329"/>
                  </a:lnTo>
                  <a:cubicBezTo>
                    <a:pt x="20301" y="56329"/>
                    <a:pt x="16380" y="53457"/>
                    <a:pt x="16335" y="50173"/>
                  </a:cubicBezTo>
                  <a:cubicBezTo>
                    <a:pt x="16289" y="46890"/>
                    <a:pt x="24497" y="9210"/>
                    <a:pt x="25979" y="1743"/>
                  </a:cubicBezTo>
                  <a:cubicBezTo>
                    <a:pt x="24721" y="1283"/>
                    <a:pt x="23523" y="664"/>
                    <a:pt x="22435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7039888" y="3037302"/>
              <a:ext cx="413470" cy="273143"/>
            </a:xfrm>
            <a:custGeom>
              <a:avLst/>
              <a:gdLst/>
              <a:ahLst/>
              <a:cxnLst/>
              <a:rect l="l" t="t" r="r" b="b"/>
              <a:pathLst>
                <a:path w="7487" h="4946" extrusionOk="0">
                  <a:moveTo>
                    <a:pt x="4954" y="169"/>
                  </a:moveTo>
                  <a:lnTo>
                    <a:pt x="7283" y="2742"/>
                  </a:lnTo>
                  <a:cubicBezTo>
                    <a:pt x="6853" y="3046"/>
                    <a:pt x="4248" y="4810"/>
                    <a:pt x="1674" y="4810"/>
                  </a:cubicBezTo>
                  <a:cubicBezTo>
                    <a:pt x="1168" y="4810"/>
                    <a:pt x="663" y="4742"/>
                    <a:pt x="176" y="4581"/>
                  </a:cubicBezTo>
                  <a:cubicBezTo>
                    <a:pt x="1054" y="2280"/>
                    <a:pt x="4512" y="401"/>
                    <a:pt x="4954" y="169"/>
                  </a:cubicBezTo>
                  <a:close/>
                  <a:moveTo>
                    <a:pt x="4985" y="0"/>
                  </a:moveTo>
                  <a:lnTo>
                    <a:pt x="4938" y="24"/>
                  </a:lnTo>
                  <a:cubicBezTo>
                    <a:pt x="4897" y="44"/>
                    <a:pt x="932" y="2072"/>
                    <a:pt x="22" y="4600"/>
                  </a:cubicBezTo>
                  <a:lnTo>
                    <a:pt x="0" y="4664"/>
                  </a:lnTo>
                  <a:lnTo>
                    <a:pt x="65" y="4687"/>
                  </a:lnTo>
                  <a:cubicBezTo>
                    <a:pt x="586" y="4869"/>
                    <a:pt x="1128" y="4946"/>
                    <a:pt x="1670" y="4946"/>
                  </a:cubicBezTo>
                  <a:cubicBezTo>
                    <a:pt x="4520" y="4946"/>
                    <a:pt x="7392" y="2833"/>
                    <a:pt x="7427" y="2807"/>
                  </a:cubicBezTo>
                  <a:lnTo>
                    <a:pt x="7486" y="276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6631499" y="1166887"/>
              <a:ext cx="1056565" cy="2662287"/>
            </a:xfrm>
            <a:custGeom>
              <a:avLst/>
              <a:gdLst/>
              <a:ahLst/>
              <a:cxnLst/>
              <a:rect l="l" t="t" r="r" b="b"/>
              <a:pathLst>
                <a:path w="19132" h="48208" extrusionOk="0">
                  <a:moveTo>
                    <a:pt x="1414" y="1"/>
                  </a:moveTo>
                  <a:cubicBezTo>
                    <a:pt x="1274" y="1"/>
                    <a:pt x="1131" y="25"/>
                    <a:pt x="992" y="75"/>
                  </a:cubicBezTo>
                  <a:lnTo>
                    <a:pt x="990" y="75"/>
                  </a:lnTo>
                  <a:cubicBezTo>
                    <a:pt x="339" y="306"/>
                    <a:pt x="0" y="1019"/>
                    <a:pt x="234" y="1670"/>
                  </a:cubicBezTo>
                  <a:lnTo>
                    <a:pt x="16544" y="47378"/>
                  </a:lnTo>
                  <a:cubicBezTo>
                    <a:pt x="16728" y="47890"/>
                    <a:pt x="17207" y="48208"/>
                    <a:pt x="17720" y="48208"/>
                  </a:cubicBezTo>
                  <a:cubicBezTo>
                    <a:pt x="17860" y="48208"/>
                    <a:pt x="18002" y="48184"/>
                    <a:pt x="18142" y="48135"/>
                  </a:cubicBezTo>
                  <a:cubicBezTo>
                    <a:pt x="18795" y="47901"/>
                    <a:pt x="19132" y="47189"/>
                    <a:pt x="18900" y="46537"/>
                  </a:cubicBezTo>
                  <a:lnTo>
                    <a:pt x="2587" y="831"/>
                  </a:lnTo>
                  <a:cubicBezTo>
                    <a:pt x="2405" y="319"/>
                    <a:pt x="1927" y="1"/>
                    <a:pt x="1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6970360" y="3236830"/>
              <a:ext cx="514531" cy="884373"/>
            </a:xfrm>
            <a:custGeom>
              <a:avLst/>
              <a:gdLst/>
              <a:ahLst/>
              <a:cxnLst/>
              <a:rect l="l" t="t" r="r" b="b"/>
              <a:pathLst>
                <a:path w="9317" h="16014" extrusionOk="0">
                  <a:moveTo>
                    <a:pt x="5068" y="240"/>
                  </a:moveTo>
                  <a:lnTo>
                    <a:pt x="9179" y="4150"/>
                  </a:lnTo>
                  <a:cubicBezTo>
                    <a:pt x="9167" y="4429"/>
                    <a:pt x="8963" y="6689"/>
                    <a:pt x="6105" y="8166"/>
                  </a:cubicBezTo>
                  <a:lnTo>
                    <a:pt x="6088" y="8178"/>
                  </a:lnTo>
                  <a:cubicBezTo>
                    <a:pt x="5502" y="8765"/>
                    <a:pt x="4233" y="14823"/>
                    <a:pt x="4041" y="15761"/>
                  </a:cubicBezTo>
                  <a:lnTo>
                    <a:pt x="165" y="12515"/>
                  </a:lnTo>
                  <a:lnTo>
                    <a:pt x="5068" y="240"/>
                  </a:lnTo>
                  <a:close/>
                  <a:moveTo>
                    <a:pt x="5015" y="0"/>
                  </a:moveTo>
                  <a:lnTo>
                    <a:pt x="19" y="12510"/>
                  </a:lnTo>
                  <a:lnTo>
                    <a:pt x="0" y="12555"/>
                  </a:lnTo>
                  <a:lnTo>
                    <a:pt x="4128" y="16013"/>
                  </a:lnTo>
                  <a:lnTo>
                    <a:pt x="4150" y="15901"/>
                  </a:lnTo>
                  <a:cubicBezTo>
                    <a:pt x="4644" y="13482"/>
                    <a:pt x="5699" y="8795"/>
                    <a:pt x="6177" y="8282"/>
                  </a:cubicBezTo>
                  <a:cubicBezTo>
                    <a:pt x="9281" y="6673"/>
                    <a:pt x="9317" y="4147"/>
                    <a:pt x="9317" y="4122"/>
                  </a:cubicBezTo>
                  <a:lnTo>
                    <a:pt x="9317" y="4092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7390733" y="3415207"/>
              <a:ext cx="286618" cy="179260"/>
            </a:xfrm>
            <a:custGeom>
              <a:avLst/>
              <a:gdLst/>
              <a:ahLst/>
              <a:cxnLst/>
              <a:rect l="l" t="t" r="r" b="b"/>
              <a:pathLst>
                <a:path w="5190" h="3246" extrusionOk="0">
                  <a:moveTo>
                    <a:pt x="4400" y="167"/>
                  </a:moveTo>
                  <a:lnTo>
                    <a:pt x="4400" y="167"/>
                  </a:lnTo>
                  <a:cubicBezTo>
                    <a:pt x="4518" y="366"/>
                    <a:pt x="4944" y="1202"/>
                    <a:pt x="4375" y="1980"/>
                  </a:cubicBezTo>
                  <a:cubicBezTo>
                    <a:pt x="3893" y="2638"/>
                    <a:pt x="2507" y="3109"/>
                    <a:pt x="1456" y="3109"/>
                  </a:cubicBezTo>
                  <a:cubicBezTo>
                    <a:pt x="1047" y="3109"/>
                    <a:pt x="689" y="3038"/>
                    <a:pt x="455" y="2878"/>
                  </a:cubicBezTo>
                  <a:cubicBezTo>
                    <a:pt x="267" y="2748"/>
                    <a:pt x="169" y="2593"/>
                    <a:pt x="161" y="2416"/>
                  </a:cubicBezTo>
                  <a:cubicBezTo>
                    <a:pt x="142" y="1982"/>
                    <a:pt x="651" y="1528"/>
                    <a:pt x="724" y="1465"/>
                  </a:cubicBezTo>
                  <a:lnTo>
                    <a:pt x="4400" y="167"/>
                  </a:lnTo>
                  <a:close/>
                  <a:moveTo>
                    <a:pt x="4456" y="1"/>
                  </a:moveTo>
                  <a:lnTo>
                    <a:pt x="668" y="1340"/>
                  </a:lnTo>
                  <a:lnTo>
                    <a:pt x="646" y="1352"/>
                  </a:lnTo>
                  <a:cubicBezTo>
                    <a:pt x="621" y="1373"/>
                    <a:pt x="1" y="1888"/>
                    <a:pt x="24" y="2421"/>
                  </a:cubicBezTo>
                  <a:cubicBezTo>
                    <a:pt x="34" y="2644"/>
                    <a:pt x="153" y="2836"/>
                    <a:pt x="378" y="2991"/>
                  </a:cubicBezTo>
                  <a:cubicBezTo>
                    <a:pt x="635" y="3168"/>
                    <a:pt x="1025" y="3246"/>
                    <a:pt x="1465" y="3246"/>
                  </a:cubicBezTo>
                  <a:cubicBezTo>
                    <a:pt x="2560" y="3246"/>
                    <a:pt x="3974" y="2759"/>
                    <a:pt x="4486" y="2060"/>
                  </a:cubicBezTo>
                  <a:cubicBezTo>
                    <a:pt x="5189" y="1099"/>
                    <a:pt x="4494" y="56"/>
                    <a:pt x="4486" y="45"/>
                  </a:cubicBezTo>
                  <a:lnTo>
                    <a:pt x="4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7372067" y="3287913"/>
              <a:ext cx="311524" cy="228300"/>
            </a:xfrm>
            <a:custGeom>
              <a:avLst/>
              <a:gdLst/>
              <a:ahLst/>
              <a:cxnLst/>
              <a:rect l="l" t="t" r="r" b="b"/>
              <a:pathLst>
                <a:path w="5641" h="4134" extrusionOk="0">
                  <a:moveTo>
                    <a:pt x="4437" y="171"/>
                  </a:moveTo>
                  <a:cubicBezTo>
                    <a:pt x="4621" y="367"/>
                    <a:pt x="5429" y="1315"/>
                    <a:pt x="5001" y="2362"/>
                  </a:cubicBezTo>
                  <a:cubicBezTo>
                    <a:pt x="4809" y="2832"/>
                    <a:pt x="4198" y="3291"/>
                    <a:pt x="3324" y="3620"/>
                  </a:cubicBezTo>
                  <a:cubicBezTo>
                    <a:pt x="2681" y="3862"/>
                    <a:pt x="1987" y="3997"/>
                    <a:pt x="1479" y="3997"/>
                  </a:cubicBezTo>
                  <a:cubicBezTo>
                    <a:pt x="1233" y="3997"/>
                    <a:pt x="1031" y="3965"/>
                    <a:pt x="900" y="3899"/>
                  </a:cubicBezTo>
                  <a:cubicBezTo>
                    <a:pt x="450" y="3675"/>
                    <a:pt x="138" y="3267"/>
                    <a:pt x="142" y="2909"/>
                  </a:cubicBezTo>
                  <a:cubicBezTo>
                    <a:pt x="143" y="2702"/>
                    <a:pt x="254" y="2539"/>
                    <a:pt x="461" y="2441"/>
                  </a:cubicBezTo>
                  <a:cubicBezTo>
                    <a:pt x="1089" y="2140"/>
                    <a:pt x="4015" y="420"/>
                    <a:pt x="4437" y="171"/>
                  </a:cubicBezTo>
                  <a:close/>
                  <a:moveTo>
                    <a:pt x="4458" y="1"/>
                  </a:moveTo>
                  <a:lnTo>
                    <a:pt x="4414" y="26"/>
                  </a:lnTo>
                  <a:cubicBezTo>
                    <a:pt x="4379" y="46"/>
                    <a:pt x="1059" y="2004"/>
                    <a:pt x="403" y="2317"/>
                  </a:cubicBezTo>
                  <a:cubicBezTo>
                    <a:pt x="148" y="2437"/>
                    <a:pt x="7" y="2647"/>
                    <a:pt x="4" y="2907"/>
                  </a:cubicBezTo>
                  <a:cubicBezTo>
                    <a:pt x="1" y="3318"/>
                    <a:pt x="344" y="3775"/>
                    <a:pt x="839" y="4022"/>
                  </a:cubicBezTo>
                  <a:cubicBezTo>
                    <a:pt x="989" y="4098"/>
                    <a:pt x="1213" y="4134"/>
                    <a:pt x="1484" y="4134"/>
                  </a:cubicBezTo>
                  <a:cubicBezTo>
                    <a:pt x="2010" y="4134"/>
                    <a:pt x="2710" y="3997"/>
                    <a:pt x="3372" y="3748"/>
                  </a:cubicBezTo>
                  <a:cubicBezTo>
                    <a:pt x="3906" y="3548"/>
                    <a:pt x="4845" y="3106"/>
                    <a:pt x="5128" y="2416"/>
                  </a:cubicBezTo>
                  <a:cubicBezTo>
                    <a:pt x="5640" y="1156"/>
                    <a:pt x="4508" y="48"/>
                    <a:pt x="4495" y="37"/>
                  </a:cubicBezTo>
                  <a:lnTo>
                    <a:pt x="4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7338711" y="3139579"/>
              <a:ext cx="325054" cy="284022"/>
            </a:xfrm>
            <a:custGeom>
              <a:avLst/>
              <a:gdLst/>
              <a:ahLst/>
              <a:cxnLst/>
              <a:rect l="l" t="t" r="r" b="b"/>
              <a:pathLst>
                <a:path w="5886" h="5143" extrusionOk="0">
                  <a:moveTo>
                    <a:pt x="4282" y="170"/>
                  </a:moveTo>
                  <a:lnTo>
                    <a:pt x="4282" y="172"/>
                  </a:lnTo>
                  <a:cubicBezTo>
                    <a:pt x="4525" y="320"/>
                    <a:pt x="5699" y="1119"/>
                    <a:pt x="5419" y="2447"/>
                  </a:cubicBezTo>
                  <a:cubicBezTo>
                    <a:pt x="5101" y="3950"/>
                    <a:pt x="2362" y="4961"/>
                    <a:pt x="1242" y="5004"/>
                  </a:cubicBezTo>
                  <a:cubicBezTo>
                    <a:pt x="1223" y="5005"/>
                    <a:pt x="1205" y="5006"/>
                    <a:pt x="1187" y="5006"/>
                  </a:cubicBezTo>
                  <a:cubicBezTo>
                    <a:pt x="640" y="5006"/>
                    <a:pt x="342" y="4644"/>
                    <a:pt x="251" y="4303"/>
                  </a:cubicBezTo>
                  <a:cubicBezTo>
                    <a:pt x="146" y="3910"/>
                    <a:pt x="266" y="3395"/>
                    <a:pt x="775" y="3127"/>
                  </a:cubicBezTo>
                  <a:cubicBezTo>
                    <a:pt x="1715" y="2632"/>
                    <a:pt x="3951" y="488"/>
                    <a:pt x="4282" y="170"/>
                  </a:cubicBezTo>
                  <a:close/>
                  <a:moveTo>
                    <a:pt x="4261" y="1"/>
                  </a:moveTo>
                  <a:lnTo>
                    <a:pt x="4224" y="37"/>
                  </a:lnTo>
                  <a:cubicBezTo>
                    <a:pt x="4199" y="60"/>
                    <a:pt x="1690" y="2491"/>
                    <a:pt x="711" y="3006"/>
                  </a:cubicBezTo>
                  <a:cubicBezTo>
                    <a:pt x="136" y="3308"/>
                    <a:pt x="0" y="3894"/>
                    <a:pt x="119" y="4339"/>
                  </a:cubicBezTo>
                  <a:cubicBezTo>
                    <a:pt x="251" y="4832"/>
                    <a:pt x="670" y="5142"/>
                    <a:pt x="1195" y="5142"/>
                  </a:cubicBezTo>
                  <a:lnTo>
                    <a:pt x="1248" y="5142"/>
                  </a:lnTo>
                  <a:cubicBezTo>
                    <a:pt x="2543" y="5092"/>
                    <a:pt x="5229" y="4015"/>
                    <a:pt x="5554" y="2477"/>
                  </a:cubicBezTo>
                  <a:cubicBezTo>
                    <a:pt x="5886" y="906"/>
                    <a:pt x="4321" y="34"/>
                    <a:pt x="4305" y="26"/>
                  </a:cubicBez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7373779" y="3015323"/>
              <a:ext cx="220016" cy="270216"/>
            </a:xfrm>
            <a:custGeom>
              <a:avLst/>
              <a:gdLst/>
              <a:ahLst/>
              <a:cxnLst/>
              <a:rect l="l" t="t" r="r" b="b"/>
              <a:pathLst>
                <a:path w="3984" h="4893" extrusionOk="0">
                  <a:moveTo>
                    <a:pt x="1218" y="135"/>
                  </a:moveTo>
                  <a:cubicBezTo>
                    <a:pt x="1805" y="135"/>
                    <a:pt x="3016" y="279"/>
                    <a:pt x="3626" y="1393"/>
                  </a:cubicBezTo>
                  <a:cubicBezTo>
                    <a:pt x="3838" y="1775"/>
                    <a:pt x="3838" y="2204"/>
                    <a:pt x="3630" y="2669"/>
                  </a:cubicBezTo>
                  <a:cubicBezTo>
                    <a:pt x="3144" y="3757"/>
                    <a:pt x="1699" y="4678"/>
                    <a:pt x="1398" y="4747"/>
                  </a:cubicBezTo>
                  <a:cubicBezTo>
                    <a:pt x="1373" y="4753"/>
                    <a:pt x="1346" y="4756"/>
                    <a:pt x="1317" y="4756"/>
                  </a:cubicBezTo>
                  <a:cubicBezTo>
                    <a:pt x="1013" y="4756"/>
                    <a:pt x="486" y="4456"/>
                    <a:pt x="272" y="4143"/>
                  </a:cubicBezTo>
                  <a:cubicBezTo>
                    <a:pt x="164" y="3986"/>
                    <a:pt x="147" y="3851"/>
                    <a:pt x="222" y="3742"/>
                  </a:cubicBezTo>
                  <a:cubicBezTo>
                    <a:pt x="352" y="3549"/>
                    <a:pt x="609" y="3372"/>
                    <a:pt x="856" y="3201"/>
                  </a:cubicBezTo>
                  <a:cubicBezTo>
                    <a:pt x="1223" y="2948"/>
                    <a:pt x="1569" y="2708"/>
                    <a:pt x="1602" y="2393"/>
                  </a:cubicBezTo>
                  <a:cubicBezTo>
                    <a:pt x="1647" y="1936"/>
                    <a:pt x="1345" y="1139"/>
                    <a:pt x="1102" y="498"/>
                  </a:cubicBezTo>
                  <a:cubicBezTo>
                    <a:pt x="1055" y="375"/>
                    <a:pt x="1010" y="256"/>
                    <a:pt x="969" y="144"/>
                  </a:cubicBezTo>
                  <a:cubicBezTo>
                    <a:pt x="1027" y="140"/>
                    <a:pt x="1112" y="135"/>
                    <a:pt x="1218" y="135"/>
                  </a:cubicBezTo>
                  <a:close/>
                  <a:moveTo>
                    <a:pt x="1215" y="0"/>
                  </a:moveTo>
                  <a:cubicBezTo>
                    <a:pt x="1004" y="0"/>
                    <a:pt x="870" y="18"/>
                    <a:pt x="865" y="19"/>
                  </a:cubicBezTo>
                  <a:lnTo>
                    <a:pt x="782" y="32"/>
                  </a:lnTo>
                  <a:lnTo>
                    <a:pt x="811" y="110"/>
                  </a:lnTo>
                  <a:cubicBezTo>
                    <a:pt x="858" y="243"/>
                    <a:pt x="914" y="392"/>
                    <a:pt x="974" y="548"/>
                  </a:cubicBezTo>
                  <a:cubicBezTo>
                    <a:pt x="1212" y="1175"/>
                    <a:pt x="1508" y="1955"/>
                    <a:pt x="1465" y="2379"/>
                  </a:cubicBezTo>
                  <a:cubicBezTo>
                    <a:pt x="1440" y="2633"/>
                    <a:pt x="1104" y="2865"/>
                    <a:pt x="779" y="3089"/>
                  </a:cubicBezTo>
                  <a:cubicBezTo>
                    <a:pt x="519" y="3267"/>
                    <a:pt x="253" y="3452"/>
                    <a:pt x="109" y="3665"/>
                  </a:cubicBezTo>
                  <a:cubicBezTo>
                    <a:pt x="1" y="3823"/>
                    <a:pt x="18" y="4016"/>
                    <a:pt x="159" y="4221"/>
                  </a:cubicBezTo>
                  <a:cubicBezTo>
                    <a:pt x="402" y="4576"/>
                    <a:pt x="969" y="4893"/>
                    <a:pt x="1324" y="4893"/>
                  </a:cubicBezTo>
                  <a:cubicBezTo>
                    <a:pt x="1359" y="4893"/>
                    <a:pt x="1395" y="4890"/>
                    <a:pt x="1429" y="4882"/>
                  </a:cubicBezTo>
                  <a:cubicBezTo>
                    <a:pt x="1742" y="4810"/>
                    <a:pt x="3251" y="3853"/>
                    <a:pt x="3756" y="2727"/>
                  </a:cubicBezTo>
                  <a:cubicBezTo>
                    <a:pt x="3984" y="2221"/>
                    <a:pt x="3979" y="1750"/>
                    <a:pt x="3749" y="1328"/>
                  </a:cubicBezTo>
                  <a:cubicBezTo>
                    <a:pt x="3101" y="153"/>
                    <a:pt x="1830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6784141" y="3153551"/>
              <a:ext cx="603388" cy="849692"/>
            </a:xfrm>
            <a:custGeom>
              <a:avLst/>
              <a:gdLst/>
              <a:ahLst/>
              <a:cxnLst/>
              <a:rect l="l" t="t" r="r" b="b"/>
              <a:pathLst>
                <a:path w="10926" h="15386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1032" y="15385"/>
                  </a:lnTo>
                  <a:cubicBezTo>
                    <a:pt x="2707" y="11603"/>
                    <a:pt x="4526" y="5345"/>
                    <a:pt x="6944" y="1889"/>
                  </a:cubicBezTo>
                  <a:cubicBezTo>
                    <a:pt x="7808" y="854"/>
                    <a:pt x="8911" y="421"/>
                    <a:pt x="10087" y="421"/>
                  </a:cubicBezTo>
                  <a:cubicBezTo>
                    <a:pt x="10363" y="421"/>
                    <a:pt x="10643" y="445"/>
                    <a:pt x="10925" y="490"/>
                  </a:cubicBezTo>
                  <a:cubicBezTo>
                    <a:pt x="10722" y="299"/>
                    <a:pt x="10548" y="166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7415860" y="3267425"/>
              <a:ext cx="98632" cy="118016"/>
            </a:xfrm>
            <a:custGeom>
              <a:avLst/>
              <a:gdLst/>
              <a:ahLst/>
              <a:cxnLst/>
              <a:rect l="l" t="t" r="r" b="b"/>
              <a:pathLst>
                <a:path w="1786" h="2137" extrusionOk="0">
                  <a:moveTo>
                    <a:pt x="786" y="0"/>
                  </a:moveTo>
                  <a:cubicBezTo>
                    <a:pt x="786" y="0"/>
                    <a:pt x="388" y="525"/>
                    <a:pt x="0" y="713"/>
                  </a:cubicBezTo>
                  <a:cubicBezTo>
                    <a:pt x="342" y="1551"/>
                    <a:pt x="832" y="2065"/>
                    <a:pt x="1038" y="2121"/>
                  </a:cubicBezTo>
                  <a:cubicBezTo>
                    <a:pt x="1074" y="2131"/>
                    <a:pt x="1115" y="2136"/>
                    <a:pt x="1159" y="2136"/>
                  </a:cubicBezTo>
                  <a:cubicBezTo>
                    <a:pt x="1365" y="2136"/>
                    <a:pt x="1639" y="2020"/>
                    <a:pt x="1785" y="1758"/>
                  </a:cubicBezTo>
                  <a:cubicBezTo>
                    <a:pt x="1494" y="1028"/>
                    <a:pt x="1197" y="477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7100415" y="3569009"/>
              <a:ext cx="209524" cy="126741"/>
            </a:xfrm>
            <a:custGeom>
              <a:avLst/>
              <a:gdLst/>
              <a:ahLst/>
              <a:cxnLst/>
              <a:rect l="l" t="t" r="r" b="b"/>
              <a:pathLst>
                <a:path w="3794" h="2295" extrusionOk="0">
                  <a:moveTo>
                    <a:pt x="1" y="0"/>
                  </a:moveTo>
                  <a:cubicBezTo>
                    <a:pt x="107" y="160"/>
                    <a:pt x="210" y="325"/>
                    <a:pt x="322" y="481"/>
                  </a:cubicBezTo>
                  <a:cubicBezTo>
                    <a:pt x="444" y="630"/>
                    <a:pt x="553" y="790"/>
                    <a:pt x="688" y="929"/>
                  </a:cubicBezTo>
                  <a:cubicBezTo>
                    <a:pt x="948" y="1216"/>
                    <a:pt x="1242" y="1469"/>
                    <a:pt x="1565" y="1687"/>
                  </a:cubicBezTo>
                  <a:cubicBezTo>
                    <a:pt x="1892" y="1898"/>
                    <a:pt x="2249" y="2060"/>
                    <a:pt x="2624" y="2168"/>
                  </a:cubicBezTo>
                  <a:cubicBezTo>
                    <a:pt x="2909" y="2246"/>
                    <a:pt x="3202" y="2295"/>
                    <a:pt x="3502" y="2295"/>
                  </a:cubicBezTo>
                  <a:cubicBezTo>
                    <a:pt x="3599" y="2295"/>
                    <a:pt x="3696" y="2290"/>
                    <a:pt x="3794" y="2279"/>
                  </a:cubicBezTo>
                  <a:lnTo>
                    <a:pt x="3769" y="2144"/>
                  </a:lnTo>
                  <a:cubicBezTo>
                    <a:pt x="3656" y="2160"/>
                    <a:pt x="3541" y="2168"/>
                    <a:pt x="3425" y="2168"/>
                  </a:cubicBezTo>
                  <a:cubicBezTo>
                    <a:pt x="3167" y="2168"/>
                    <a:pt x="2903" y="2131"/>
                    <a:pt x="2650" y="2069"/>
                  </a:cubicBezTo>
                  <a:cubicBezTo>
                    <a:pt x="2281" y="1974"/>
                    <a:pt x="1927" y="1826"/>
                    <a:pt x="1601" y="1629"/>
                  </a:cubicBezTo>
                  <a:cubicBezTo>
                    <a:pt x="1277" y="1424"/>
                    <a:pt x="979" y="1181"/>
                    <a:pt x="713" y="904"/>
                  </a:cubicBezTo>
                  <a:cubicBezTo>
                    <a:pt x="575" y="771"/>
                    <a:pt x="463" y="616"/>
                    <a:pt x="334" y="470"/>
                  </a:cubicBezTo>
                  <a:cubicBezTo>
                    <a:pt x="220" y="317"/>
                    <a:pt x="112" y="1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6779392" y="3149685"/>
              <a:ext cx="753932" cy="805898"/>
            </a:xfrm>
            <a:custGeom>
              <a:avLst/>
              <a:gdLst/>
              <a:ahLst/>
              <a:cxnLst/>
              <a:rect l="l" t="t" r="r" b="b"/>
              <a:pathLst>
                <a:path w="13652" h="14593" extrusionOk="0">
                  <a:moveTo>
                    <a:pt x="9345" y="1"/>
                  </a:moveTo>
                  <a:cubicBezTo>
                    <a:pt x="8012" y="1"/>
                    <a:pt x="6052" y="317"/>
                    <a:pt x="5364" y="1423"/>
                  </a:cubicBezTo>
                  <a:cubicBezTo>
                    <a:pt x="4415" y="2947"/>
                    <a:pt x="68" y="12246"/>
                    <a:pt x="24" y="12340"/>
                  </a:cubicBezTo>
                  <a:lnTo>
                    <a:pt x="0" y="12392"/>
                  </a:lnTo>
                  <a:lnTo>
                    <a:pt x="3043" y="14592"/>
                  </a:lnTo>
                  <a:cubicBezTo>
                    <a:pt x="3059" y="14548"/>
                    <a:pt x="3076" y="14505"/>
                    <a:pt x="3093" y="14461"/>
                  </a:cubicBezTo>
                  <a:lnTo>
                    <a:pt x="173" y="12346"/>
                  </a:lnTo>
                  <a:cubicBezTo>
                    <a:pt x="523" y="11596"/>
                    <a:pt x="4572" y="2953"/>
                    <a:pt x="5480" y="1494"/>
                  </a:cubicBezTo>
                  <a:cubicBezTo>
                    <a:pt x="6141" y="431"/>
                    <a:pt x="8081" y="143"/>
                    <a:pt x="9369" y="143"/>
                  </a:cubicBezTo>
                  <a:cubicBezTo>
                    <a:pt x="9900" y="143"/>
                    <a:pt x="10321" y="192"/>
                    <a:pt x="10495" y="256"/>
                  </a:cubicBezTo>
                  <a:cubicBezTo>
                    <a:pt x="11154" y="499"/>
                    <a:pt x="13467" y="3475"/>
                    <a:pt x="13223" y="4206"/>
                  </a:cubicBezTo>
                  <a:cubicBezTo>
                    <a:pt x="13166" y="4380"/>
                    <a:pt x="13013" y="4493"/>
                    <a:pt x="12770" y="4543"/>
                  </a:cubicBezTo>
                  <a:cubicBezTo>
                    <a:pt x="12678" y="4562"/>
                    <a:pt x="12575" y="4571"/>
                    <a:pt x="12465" y="4571"/>
                  </a:cubicBezTo>
                  <a:cubicBezTo>
                    <a:pt x="11771" y="4571"/>
                    <a:pt x="10792" y="4210"/>
                    <a:pt x="10398" y="3772"/>
                  </a:cubicBezTo>
                  <a:cubicBezTo>
                    <a:pt x="9782" y="3089"/>
                    <a:pt x="8853" y="2499"/>
                    <a:pt x="8844" y="2494"/>
                  </a:cubicBezTo>
                  <a:lnTo>
                    <a:pt x="8695" y="2400"/>
                  </a:lnTo>
                  <a:lnTo>
                    <a:pt x="8695" y="2400"/>
                  </a:lnTo>
                  <a:lnTo>
                    <a:pt x="8742" y="2571"/>
                  </a:lnTo>
                  <a:cubicBezTo>
                    <a:pt x="8752" y="2607"/>
                    <a:pt x="9683" y="6071"/>
                    <a:pt x="8033" y="7733"/>
                  </a:cubicBezTo>
                  <a:cubicBezTo>
                    <a:pt x="8033" y="7733"/>
                    <a:pt x="8034" y="7734"/>
                    <a:pt x="8035" y="7734"/>
                  </a:cubicBezTo>
                  <a:cubicBezTo>
                    <a:pt x="8073" y="7734"/>
                    <a:pt x="8583" y="7262"/>
                    <a:pt x="8731" y="6940"/>
                  </a:cubicBezTo>
                  <a:cubicBezTo>
                    <a:pt x="9442" y="5390"/>
                    <a:pt x="9054" y="3310"/>
                    <a:pt x="8916" y="2706"/>
                  </a:cubicBezTo>
                  <a:lnTo>
                    <a:pt x="8916" y="2706"/>
                  </a:lnTo>
                  <a:cubicBezTo>
                    <a:pt x="9198" y="2897"/>
                    <a:pt x="9837" y="3354"/>
                    <a:pt x="10296" y="3863"/>
                  </a:cubicBezTo>
                  <a:cubicBezTo>
                    <a:pt x="10719" y="4334"/>
                    <a:pt x="11731" y="4708"/>
                    <a:pt x="12467" y="4708"/>
                  </a:cubicBezTo>
                  <a:cubicBezTo>
                    <a:pt x="12586" y="4708"/>
                    <a:pt x="12698" y="4698"/>
                    <a:pt x="12798" y="4677"/>
                  </a:cubicBezTo>
                  <a:cubicBezTo>
                    <a:pt x="13088" y="4616"/>
                    <a:pt x="13281" y="4469"/>
                    <a:pt x="13353" y="4250"/>
                  </a:cubicBezTo>
                  <a:cubicBezTo>
                    <a:pt x="13652" y="3352"/>
                    <a:pt x="11157" y="357"/>
                    <a:pt x="10542" y="129"/>
                  </a:cubicBezTo>
                  <a:cubicBezTo>
                    <a:pt x="10340" y="55"/>
                    <a:pt x="9896" y="1"/>
                    <a:pt x="9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5245186" y="359276"/>
              <a:ext cx="3120157" cy="2421451"/>
            </a:xfrm>
            <a:custGeom>
              <a:avLst/>
              <a:gdLst/>
              <a:ahLst/>
              <a:cxnLst/>
              <a:rect l="l" t="t" r="r" b="b"/>
              <a:pathLst>
                <a:path w="56499" h="43847" extrusionOk="0">
                  <a:moveTo>
                    <a:pt x="45054" y="1"/>
                  </a:moveTo>
                  <a:cubicBezTo>
                    <a:pt x="44785" y="1"/>
                    <a:pt x="44511" y="51"/>
                    <a:pt x="44246" y="158"/>
                  </a:cubicBezTo>
                  <a:lnTo>
                    <a:pt x="1653" y="17211"/>
                  </a:lnTo>
                  <a:cubicBezTo>
                    <a:pt x="538" y="17657"/>
                    <a:pt x="0" y="18913"/>
                    <a:pt x="447" y="20026"/>
                  </a:cubicBezTo>
                  <a:lnTo>
                    <a:pt x="9438" y="42484"/>
                  </a:lnTo>
                  <a:cubicBezTo>
                    <a:pt x="9777" y="43333"/>
                    <a:pt x="10587" y="43847"/>
                    <a:pt x="11445" y="43847"/>
                  </a:cubicBezTo>
                  <a:cubicBezTo>
                    <a:pt x="11714" y="43847"/>
                    <a:pt x="11988" y="43796"/>
                    <a:pt x="12254" y="43690"/>
                  </a:cubicBezTo>
                  <a:lnTo>
                    <a:pt x="54846" y="26637"/>
                  </a:lnTo>
                  <a:cubicBezTo>
                    <a:pt x="55961" y="26191"/>
                    <a:pt x="56499" y="24935"/>
                    <a:pt x="56054" y="23821"/>
                  </a:cubicBezTo>
                  <a:lnTo>
                    <a:pt x="47061" y="1363"/>
                  </a:lnTo>
                  <a:cubicBezTo>
                    <a:pt x="46722" y="515"/>
                    <a:pt x="45912" y="1"/>
                    <a:pt x="45054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6648509" y="3642347"/>
              <a:ext cx="612998" cy="655466"/>
            </a:xfrm>
            <a:custGeom>
              <a:avLst/>
              <a:gdLst/>
              <a:ahLst/>
              <a:cxnLst/>
              <a:rect l="l" t="t" r="r" b="b"/>
              <a:pathLst>
                <a:path w="11100" h="11869" extrusionOk="0">
                  <a:moveTo>
                    <a:pt x="3700" y="0"/>
                  </a:moveTo>
                  <a:cubicBezTo>
                    <a:pt x="3700" y="0"/>
                    <a:pt x="1734" y="3145"/>
                    <a:pt x="1" y="7255"/>
                  </a:cubicBezTo>
                  <a:cubicBezTo>
                    <a:pt x="2604" y="11836"/>
                    <a:pt x="9424" y="11868"/>
                    <a:pt x="9614" y="11868"/>
                  </a:cubicBezTo>
                  <a:cubicBezTo>
                    <a:pt x="9617" y="11868"/>
                    <a:pt x="9618" y="11868"/>
                    <a:pt x="9618" y="11868"/>
                  </a:cubicBezTo>
                  <a:cubicBezTo>
                    <a:pt x="9618" y="11868"/>
                    <a:pt x="10503" y="9575"/>
                    <a:pt x="11100" y="4401"/>
                  </a:cubicBezTo>
                  <a:lnTo>
                    <a:pt x="11100" y="4401"/>
                  </a:lnTo>
                  <a:cubicBezTo>
                    <a:pt x="10923" y="4420"/>
                    <a:pt x="10747" y="4429"/>
                    <a:pt x="10573" y="4429"/>
                  </a:cubicBezTo>
                  <a:cubicBezTo>
                    <a:pt x="6701" y="4429"/>
                    <a:pt x="3700" y="0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7" name="Google Shape;3637;p49"/>
          <p:cNvSpPr/>
          <p:nvPr/>
        </p:nvSpPr>
        <p:spPr>
          <a:xfrm flipH="1">
            <a:off x="1678838" y="1137883"/>
            <a:ext cx="20418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8" name="Google Shape;3638;p49"/>
          <p:cNvGrpSpPr/>
          <p:nvPr/>
        </p:nvGrpSpPr>
        <p:grpSpPr>
          <a:xfrm rot="1325783" flipH="1">
            <a:off x="6915817" y="3174323"/>
            <a:ext cx="2157716" cy="2195782"/>
            <a:chOff x="658816" y="3875056"/>
            <a:chExt cx="1769862" cy="1801086"/>
          </a:xfrm>
        </p:grpSpPr>
        <p:sp>
          <p:nvSpPr>
            <p:cNvPr id="3639" name="Google Shape;3639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6" name="Google Shape;3666;p49"/>
          <p:cNvGrpSpPr/>
          <p:nvPr/>
        </p:nvGrpSpPr>
        <p:grpSpPr>
          <a:xfrm rot="-1325939">
            <a:off x="4867359" y="3523152"/>
            <a:ext cx="1683263" cy="1712959"/>
            <a:chOff x="658816" y="3875056"/>
            <a:chExt cx="1769862" cy="1801086"/>
          </a:xfrm>
        </p:grpSpPr>
        <p:sp>
          <p:nvSpPr>
            <p:cNvPr id="3667" name="Google Shape;3667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4" name="Google Shape;3694;p49"/>
          <p:cNvSpPr/>
          <p:nvPr/>
        </p:nvSpPr>
        <p:spPr>
          <a:xfrm rot="-1375875">
            <a:off x="5746463" y="1190821"/>
            <a:ext cx="2117590" cy="7372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sp>
        <p:nvSpPr>
          <p:cNvPr id="3696" name="Google Shape;3696;p49"/>
          <p:cNvSpPr txBox="1">
            <a:spLocks noGrp="1"/>
          </p:cNvSpPr>
          <p:nvPr>
            <p:ph type="title" idx="2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4" name="Title 93"/>
          <p:cNvSpPr>
            <a:spLocks noGrp="1"/>
          </p:cNvSpPr>
          <p:nvPr>
            <p:ph type="title"/>
          </p:nvPr>
        </p:nvSpPr>
        <p:spPr>
          <a:xfrm flipH="1">
            <a:off x="357158" y="2786064"/>
            <a:ext cx="5072098" cy="857256"/>
          </a:xfrm>
        </p:spPr>
        <p:txBody>
          <a:bodyPr/>
          <a:lstStyle/>
          <a:p>
            <a:pPr lvl="0"/>
            <a:r>
              <a:rPr lang="en-US" sz="4000" dirty="0" smtClean="0"/>
              <a:t>JWT </a:t>
            </a:r>
            <a:br>
              <a:rPr lang="en-US" sz="4000" dirty="0" smtClean="0"/>
            </a:br>
            <a:r>
              <a:rPr lang="en-US" sz="4000" dirty="0" smtClean="0"/>
              <a:t>(JSON Web Token)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0" name="Google Shape;3840;p51"/>
          <p:cNvGrpSpPr/>
          <p:nvPr/>
        </p:nvGrpSpPr>
        <p:grpSpPr>
          <a:xfrm rot="8999848">
            <a:off x="7313621" y="-200690"/>
            <a:ext cx="1454715" cy="1480379"/>
            <a:chOff x="658816" y="3875056"/>
            <a:chExt cx="1769862" cy="1801086"/>
          </a:xfrm>
        </p:grpSpPr>
        <p:sp>
          <p:nvSpPr>
            <p:cNvPr id="3841" name="Google Shape;384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8" name="Google Shape;3868;p51"/>
          <p:cNvGrpSpPr/>
          <p:nvPr/>
        </p:nvGrpSpPr>
        <p:grpSpPr>
          <a:xfrm rot="577200" flipH="1">
            <a:off x="5615523" y="3865730"/>
            <a:ext cx="2044906" cy="1485694"/>
            <a:chOff x="505605" y="4363304"/>
            <a:chExt cx="1923073" cy="1397179"/>
          </a:xfrm>
        </p:grpSpPr>
        <p:sp>
          <p:nvSpPr>
            <p:cNvPr id="3869" name="Google Shape;3869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51"/>
            <p:cNvSpPr/>
            <p:nvPr/>
          </p:nvSpPr>
          <p:spPr>
            <a:xfrm rot="-1863570" flipH="1">
              <a:off x="777625" y="4443639"/>
              <a:ext cx="655024" cy="1236509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51"/>
            <p:cNvSpPr/>
            <p:nvPr/>
          </p:nvSpPr>
          <p:spPr>
            <a:xfrm rot="-1863570" flipH="1">
              <a:off x="1137831" y="4469807"/>
              <a:ext cx="133948" cy="1185384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51"/>
            <p:cNvSpPr/>
            <p:nvPr/>
          </p:nvSpPr>
          <p:spPr>
            <a:xfrm rot="-1863570" flipH="1">
              <a:off x="919414" y="4739423"/>
              <a:ext cx="205641" cy="98202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51"/>
            <p:cNvSpPr/>
            <p:nvPr/>
          </p:nvSpPr>
          <p:spPr>
            <a:xfrm rot="-1863570" flipH="1">
              <a:off x="960401" y="4953823"/>
              <a:ext cx="383587" cy="177777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51"/>
            <p:cNvSpPr/>
            <p:nvPr/>
          </p:nvSpPr>
          <p:spPr>
            <a:xfrm rot="-1863570" flipH="1">
              <a:off x="1138612" y="5215309"/>
              <a:ext cx="347071" cy="174113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0" name="Google Shape;3890;p51"/>
          <p:cNvGrpSpPr/>
          <p:nvPr/>
        </p:nvGrpSpPr>
        <p:grpSpPr>
          <a:xfrm rot="-8999848" flipH="1">
            <a:off x="3884621" y="-200690"/>
            <a:ext cx="1454715" cy="1480379"/>
            <a:chOff x="658816" y="3875056"/>
            <a:chExt cx="1769862" cy="1801086"/>
          </a:xfrm>
        </p:grpSpPr>
        <p:sp>
          <p:nvSpPr>
            <p:cNvPr id="3891" name="Google Shape;3891;p51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51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51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51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51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51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51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51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51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51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51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51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51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51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51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51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51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51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51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51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51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51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51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51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51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4929190" y="1142990"/>
            <a:ext cx="4000560" cy="2857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800" dirty="0" smtClean="0"/>
              <a:t>JSON Web Token (JWT)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token yang </a:t>
            </a:r>
            <a:r>
              <a:rPr lang="en-US" sz="1800" dirty="0" err="1" smtClean="0"/>
              <a:t>menggunakan</a:t>
            </a:r>
            <a:r>
              <a:rPr lang="en-US" sz="1800" dirty="0" smtClean="0"/>
              <a:t> JSON (</a:t>
            </a:r>
            <a:r>
              <a:rPr lang="en-US" sz="1800" dirty="0" err="1" smtClean="0"/>
              <a:t>Javascript</a:t>
            </a:r>
            <a:r>
              <a:rPr lang="en-US" sz="1800" dirty="0" smtClean="0"/>
              <a:t> Object Notation) </a:t>
            </a:r>
            <a:r>
              <a:rPr lang="en-US" sz="1800" dirty="0" err="1" smtClean="0"/>
              <a:t>berbentuk</a:t>
            </a:r>
            <a:r>
              <a:rPr lang="en-US" sz="1800" dirty="0" smtClean="0"/>
              <a:t> string </a:t>
            </a:r>
            <a:r>
              <a:rPr lang="en-US" sz="1800" dirty="0" err="1" smtClean="0"/>
              <a:t>panjang</a:t>
            </a:r>
            <a:r>
              <a:rPr lang="en-US" sz="1800" dirty="0" smtClean="0"/>
              <a:t> yang </a:t>
            </a:r>
            <a:r>
              <a:rPr lang="en-US" sz="1800" dirty="0" err="1" smtClean="0"/>
              <a:t>sangat</a:t>
            </a:r>
            <a:r>
              <a:rPr lang="en-US" sz="1800" dirty="0" smtClean="0"/>
              <a:t> random, </a:t>
            </a:r>
            <a:r>
              <a:rPr lang="en-US" sz="1800" dirty="0" err="1" smtClean="0"/>
              <a:t>lalu</a:t>
            </a:r>
            <a:r>
              <a:rPr lang="en-US" sz="1800" dirty="0" smtClean="0"/>
              <a:t> token </a:t>
            </a:r>
            <a:r>
              <a:rPr lang="en-US" sz="1800" dirty="0" err="1" smtClean="0"/>
              <a:t>ini</a:t>
            </a:r>
            <a:r>
              <a:rPr lang="en-US" sz="1800" dirty="0" smtClean="0"/>
              <a:t> </a:t>
            </a:r>
            <a:r>
              <a:rPr lang="en-US" sz="1800" dirty="0" err="1" smtClean="0"/>
              <a:t>memungkinkan</a:t>
            </a:r>
            <a:r>
              <a:rPr lang="en-US" sz="1800" dirty="0" smtClean="0"/>
              <a:t> </a:t>
            </a:r>
            <a:r>
              <a:rPr lang="en-US" sz="1800" dirty="0" err="1" smtClean="0"/>
              <a:t>kita</a:t>
            </a:r>
            <a:r>
              <a:rPr lang="en-US" sz="1800" dirty="0" smtClean="0"/>
              <a:t> </a:t>
            </a:r>
            <a:r>
              <a:rPr lang="en-US" sz="1800" dirty="0" err="1" smtClean="0"/>
              <a:t>untuk</a:t>
            </a:r>
            <a:r>
              <a:rPr lang="en-US" sz="1800" dirty="0" smtClean="0"/>
              <a:t> </a:t>
            </a:r>
            <a:r>
              <a:rPr lang="en-US" sz="1800" dirty="0" err="1" smtClean="0"/>
              <a:t>mengirimkan</a:t>
            </a:r>
            <a:r>
              <a:rPr lang="en-US" sz="1800" dirty="0" smtClean="0"/>
              <a:t> data yang </a:t>
            </a:r>
            <a:r>
              <a:rPr lang="en-US" sz="1800" dirty="0" err="1" smtClean="0"/>
              <a:t>dapat</a:t>
            </a:r>
            <a:r>
              <a:rPr lang="en-US" sz="1800" dirty="0" smtClean="0"/>
              <a:t> </a:t>
            </a:r>
            <a:r>
              <a:rPr lang="en-US" sz="1800" dirty="0" err="1" smtClean="0"/>
              <a:t>diverifikasi</a:t>
            </a:r>
            <a:r>
              <a:rPr lang="en-US" sz="1800" dirty="0" smtClean="0"/>
              <a:t> </a:t>
            </a:r>
            <a:r>
              <a:rPr lang="en-US" sz="1800" dirty="0" err="1" smtClean="0"/>
              <a:t>oleh</a:t>
            </a:r>
            <a:r>
              <a:rPr lang="en-US" sz="1800" dirty="0" smtClean="0"/>
              <a:t> </a:t>
            </a:r>
            <a:r>
              <a:rPr lang="en-US" sz="1800" dirty="0" err="1" smtClean="0"/>
              <a:t>dua</a:t>
            </a:r>
            <a:r>
              <a:rPr lang="en-US" sz="1800" dirty="0" smtClean="0"/>
              <a:t> </a:t>
            </a:r>
            <a:r>
              <a:rPr lang="en-US" sz="1800" dirty="0" err="1" smtClean="0"/>
              <a:t>pihak</a:t>
            </a:r>
            <a:r>
              <a:rPr lang="en-US" sz="1800" dirty="0" smtClean="0"/>
              <a:t> </a:t>
            </a:r>
            <a:r>
              <a:rPr lang="en-US" sz="1800" dirty="0" err="1" smtClean="0"/>
              <a:t>atau</a:t>
            </a:r>
            <a:r>
              <a:rPr lang="en-US" sz="1800" dirty="0" smtClean="0"/>
              <a:t> </a:t>
            </a:r>
            <a:r>
              <a:rPr lang="en-US" sz="1800" dirty="0" err="1" smtClean="0"/>
              <a:t>lebih</a:t>
            </a:r>
            <a:r>
              <a:rPr lang="en-US" sz="1800" dirty="0" smtClean="0"/>
              <a:t>.</a:t>
            </a:r>
            <a:endParaRPr sz="1800"/>
          </a:p>
        </p:txBody>
      </p:sp>
      <p:sp>
        <p:nvSpPr>
          <p:cNvPr id="87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714348" y="2071684"/>
            <a:ext cx="3857652" cy="1714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300" dirty="0" err="1" smtClean="0"/>
              <a:t>Contoh</a:t>
            </a:r>
            <a:r>
              <a:rPr lang="en-US" sz="1300" dirty="0" smtClean="0"/>
              <a:t> token:</a:t>
            </a:r>
          </a:p>
          <a:p>
            <a:pPr marL="0" lvl="0" indent="0" algn="just"/>
            <a:endParaRPr lang="en-US" sz="1300" dirty="0"/>
          </a:p>
          <a:p>
            <a:pPr marL="0" lvl="0" indent="0" algn="just"/>
            <a:r>
              <a:rPr lang="en-US" sz="1300" dirty="0" smtClean="0"/>
              <a:t>eyJhbGciOiJIUzI1NiIsInR5cCI6IkpXVCJ9.eyJlbWFpbCI6ImxpZGl5YXdhdGlAbGlhLmlkIiwicm9sZSI6InRva28iLCJpYXQiOjE2NjcyMDIwNDUsImV4cCI6MTY2NzIzODA0NX0.abOmgL3HfcIpIAoix_Guy5wszRfigWBkg5pyROy-4y0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425;p45"/>
          <p:cNvGrpSpPr/>
          <p:nvPr/>
        </p:nvGrpSpPr>
        <p:grpSpPr>
          <a:xfrm>
            <a:off x="736808" y="611860"/>
            <a:ext cx="2875030" cy="5667479"/>
            <a:chOff x="736808" y="611860"/>
            <a:chExt cx="2875030" cy="5667479"/>
          </a:xfrm>
        </p:grpSpPr>
        <p:sp>
          <p:nvSpPr>
            <p:cNvPr id="3426" name="Google Shape;3426;p45"/>
            <p:cNvSpPr/>
            <p:nvPr/>
          </p:nvSpPr>
          <p:spPr>
            <a:xfrm>
              <a:off x="1652742" y="3049489"/>
              <a:ext cx="573390" cy="590913"/>
            </a:xfrm>
            <a:custGeom>
              <a:avLst/>
              <a:gdLst/>
              <a:ahLst/>
              <a:cxnLst/>
              <a:rect l="l" t="t" r="r" b="b"/>
              <a:pathLst>
                <a:path w="10929" h="11263" extrusionOk="0">
                  <a:moveTo>
                    <a:pt x="4084" y="1"/>
                  </a:moveTo>
                  <a:cubicBezTo>
                    <a:pt x="2595" y="1"/>
                    <a:pt x="489" y="484"/>
                    <a:pt x="489" y="484"/>
                  </a:cubicBezTo>
                  <a:cubicBezTo>
                    <a:pt x="489" y="484"/>
                    <a:pt x="0" y="6548"/>
                    <a:pt x="49" y="7435"/>
                  </a:cubicBezTo>
                  <a:cubicBezTo>
                    <a:pt x="97" y="8323"/>
                    <a:pt x="4177" y="9549"/>
                    <a:pt x="5737" y="9629"/>
                  </a:cubicBezTo>
                  <a:cubicBezTo>
                    <a:pt x="7296" y="9707"/>
                    <a:pt x="8458" y="11262"/>
                    <a:pt x="8458" y="11262"/>
                  </a:cubicBezTo>
                  <a:cubicBezTo>
                    <a:pt x="8458" y="11262"/>
                    <a:pt x="10928" y="6791"/>
                    <a:pt x="10097" y="5048"/>
                  </a:cubicBezTo>
                  <a:cubicBezTo>
                    <a:pt x="9265" y="3307"/>
                    <a:pt x="6214" y="307"/>
                    <a:pt x="4831" y="57"/>
                  </a:cubicBezTo>
                  <a:cubicBezTo>
                    <a:pt x="4615" y="17"/>
                    <a:pt x="4360" y="1"/>
                    <a:pt x="40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45"/>
            <p:cNvSpPr/>
            <p:nvPr/>
          </p:nvSpPr>
          <p:spPr>
            <a:xfrm>
              <a:off x="1654631" y="3368529"/>
              <a:ext cx="162694" cy="155664"/>
            </a:xfrm>
            <a:custGeom>
              <a:avLst/>
              <a:gdLst/>
              <a:ahLst/>
              <a:cxnLst/>
              <a:rect l="l" t="t" r="r" b="b"/>
              <a:pathLst>
                <a:path w="3101" h="2967" extrusionOk="0">
                  <a:moveTo>
                    <a:pt x="55" y="1"/>
                  </a:moveTo>
                  <a:cubicBezTo>
                    <a:pt x="19" y="641"/>
                    <a:pt x="0" y="1144"/>
                    <a:pt x="13" y="1354"/>
                  </a:cubicBezTo>
                  <a:cubicBezTo>
                    <a:pt x="41" y="1874"/>
                    <a:pt x="1457" y="2513"/>
                    <a:pt x="2938" y="2967"/>
                  </a:cubicBezTo>
                  <a:cubicBezTo>
                    <a:pt x="3101" y="1415"/>
                    <a:pt x="1623" y="173"/>
                    <a:pt x="55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45"/>
            <p:cNvSpPr/>
            <p:nvPr/>
          </p:nvSpPr>
          <p:spPr>
            <a:xfrm>
              <a:off x="1657464" y="3049437"/>
              <a:ext cx="568668" cy="590966"/>
            </a:xfrm>
            <a:custGeom>
              <a:avLst/>
              <a:gdLst/>
              <a:ahLst/>
              <a:cxnLst/>
              <a:rect l="l" t="t" r="r" b="b"/>
              <a:pathLst>
                <a:path w="10839" h="11264" extrusionOk="0">
                  <a:moveTo>
                    <a:pt x="3992" y="0"/>
                  </a:moveTo>
                  <a:cubicBezTo>
                    <a:pt x="2503" y="0"/>
                    <a:pt x="397" y="484"/>
                    <a:pt x="397" y="484"/>
                  </a:cubicBezTo>
                  <a:cubicBezTo>
                    <a:pt x="397" y="484"/>
                    <a:pt x="114" y="4015"/>
                    <a:pt x="1" y="6083"/>
                  </a:cubicBezTo>
                  <a:cubicBezTo>
                    <a:pt x="1569" y="6255"/>
                    <a:pt x="3048" y="7497"/>
                    <a:pt x="2884" y="9049"/>
                  </a:cubicBezTo>
                  <a:cubicBezTo>
                    <a:pt x="3927" y="9368"/>
                    <a:pt x="5001" y="9597"/>
                    <a:pt x="5647" y="9630"/>
                  </a:cubicBezTo>
                  <a:cubicBezTo>
                    <a:pt x="7206" y="9708"/>
                    <a:pt x="8368" y="11263"/>
                    <a:pt x="8368" y="11263"/>
                  </a:cubicBezTo>
                  <a:cubicBezTo>
                    <a:pt x="8368" y="11263"/>
                    <a:pt x="10838" y="6790"/>
                    <a:pt x="10007" y="5047"/>
                  </a:cubicBezTo>
                  <a:cubicBezTo>
                    <a:pt x="9175" y="3306"/>
                    <a:pt x="6124" y="308"/>
                    <a:pt x="4740" y="56"/>
                  </a:cubicBezTo>
                  <a:cubicBezTo>
                    <a:pt x="4523" y="17"/>
                    <a:pt x="4269" y="0"/>
                    <a:pt x="399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45"/>
            <p:cNvSpPr/>
            <p:nvPr/>
          </p:nvSpPr>
          <p:spPr>
            <a:xfrm>
              <a:off x="1648703" y="3045344"/>
              <a:ext cx="581417" cy="602456"/>
            </a:xfrm>
            <a:custGeom>
              <a:avLst/>
              <a:gdLst/>
              <a:ahLst/>
              <a:cxnLst/>
              <a:rect l="l" t="t" r="r" b="b"/>
              <a:pathLst>
                <a:path w="11082" h="11483" extrusionOk="0">
                  <a:moveTo>
                    <a:pt x="4169" y="156"/>
                  </a:moveTo>
                  <a:cubicBezTo>
                    <a:pt x="4437" y="156"/>
                    <a:pt x="4684" y="172"/>
                    <a:pt x="4893" y="209"/>
                  </a:cubicBezTo>
                  <a:cubicBezTo>
                    <a:pt x="6269" y="460"/>
                    <a:pt x="9308" y="3495"/>
                    <a:pt x="10103" y="5158"/>
                  </a:cubicBezTo>
                  <a:cubicBezTo>
                    <a:pt x="10839" y="6701"/>
                    <a:pt x="8882" y="10524"/>
                    <a:pt x="8523" y="11200"/>
                  </a:cubicBezTo>
                  <a:cubicBezTo>
                    <a:pt x="8239" y="10856"/>
                    <a:pt x="7187" y="9700"/>
                    <a:pt x="5817" y="9631"/>
                  </a:cubicBezTo>
                  <a:cubicBezTo>
                    <a:pt x="4130" y="9545"/>
                    <a:pt x="245" y="8281"/>
                    <a:pt x="202" y="7509"/>
                  </a:cubicBezTo>
                  <a:cubicBezTo>
                    <a:pt x="157" y="6682"/>
                    <a:pt x="588" y="1243"/>
                    <a:pt x="636" y="626"/>
                  </a:cubicBezTo>
                  <a:lnTo>
                    <a:pt x="638" y="626"/>
                  </a:lnTo>
                  <a:cubicBezTo>
                    <a:pt x="979" y="550"/>
                    <a:pt x="2836" y="156"/>
                    <a:pt x="4169" y="156"/>
                  </a:cubicBezTo>
                  <a:close/>
                  <a:moveTo>
                    <a:pt x="4157" y="0"/>
                  </a:moveTo>
                  <a:cubicBezTo>
                    <a:pt x="2687" y="0"/>
                    <a:pt x="649" y="463"/>
                    <a:pt x="547" y="487"/>
                  </a:cubicBezTo>
                  <a:lnTo>
                    <a:pt x="492" y="499"/>
                  </a:lnTo>
                  <a:lnTo>
                    <a:pt x="487" y="556"/>
                  </a:lnTo>
                  <a:cubicBezTo>
                    <a:pt x="469" y="805"/>
                    <a:pt x="0" y="6635"/>
                    <a:pt x="49" y="7517"/>
                  </a:cubicBezTo>
                  <a:cubicBezTo>
                    <a:pt x="102" y="8513"/>
                    <a:pt x="4313" y="9709"/>
                    <a:pt x="5809" y="9785"/>
                  </a:cubicBezTo>
                  <a:cubicBezTo>
                    <a:pt x="7314" y="9860"/>
                    <a:pt x="8462" y="11373"/>
                    <a:pt x="8474" y="11387"/>
                  </a:cubicBezTo>
                  <a:lnTo>
                    <a:pt x="8545" y="11482"/>
                  </a:lnTo>
                  <a:lnTo>
                    <a:pt x="8603" y="11379"/>
                  </a:lnTo>
                  <a:cubicBezTo>
                    <a:pt x="8705" y="11194"/>
                    <a:pt x="11082" y="6850"/>
                    <a:pt x="10243" y="5093"/>
                  </a:cubicBezTo>
                  <a:cubicBezTo>
                    <a:pt x="9423" y="3375"/>
                    <a:pt x="6373" y="322"/>
                    <a:pt x="4921" y="58"/>
                  </a:cubicBezTo>
                  <a:cubicBezTo>
                    <a:pt x="4699" y="17"/>
                    <a:pt x="4438" y="0"/>
                    <a:pt x="4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45"/>
            <p:cNvSpPr/>
            <p:nvPr/>
          </p:nvSpPr>
          <p:spPr>
            <a:xfrm>
              <a:off x="1681965" y="922348"/>
              <a:ext cx="602823" cy="2988616"/>
            </a:xfrm>
            <a:custGeom>
              <a:avLst/>
              <a:gdLst/>
              <a:ahLst/>
              <a:cxnLst/>
              <a:rect l="l" t="t" r="r" b="b"/>
              <a:pathLst>
                <a:path w="11490" h="56964" extrusionOk="0">
                  <a:moveTo>
                    <a:pt x="9972" y="0"/>
                  </a:moveTo>
                  <a:cubicBezTo>
                    <a:pt x="9288" y="0"/>
                    <a:pt x="8690" y="496"/>
                    <a:pt x="8581" y="1194"/>
                  </a:cubicBezTo>
                  <a:lnTo>
                    <a:pt x="121" y="55335"/>
                  </a:lnTo>
                  <a:cubicBezTo>
                    <a:pt x="1" y="56107"/>
                    <a:pt x="525" y="56826"/>
                    <a:pt x="1299" y="56946"/>
                  </a:cubicBezTo>
                  <a:cubicBezTo>
                    <a:pt x="1373" y="56958"/>
                    <a:pt x="1447" y="56963"/>
                    <a:pt x="1520" y="56963"/>
                  </a:cubicBezTo>
                  <a:cubicBezTo>
                    <a:pt x="2204" y="56963"/>
                    <a:pt x="2801" y="56468"/>
                    <a:pt x="2910" y="55770"/>
                  </a:cubicBezTo>
                  <a:lnTo>
                    <a:pt x="11369" y="1629"/>
                  </a:lnTo>
                  <a:cubicBezTo>
                    <a:pt x="11489" y="857"/>
                    <a:pt x="10965" y="138"/>
                    <a:pt x="10193" y="17"/>
                  </a:cubicBezTo>
                  <a:cubicBezTo>
                    <a:pt x="10118" y="6"/>
                    <a:pt x="10044" y="0"/>
                    <a:pt x="9972" y="0"/>
                  </a:cubicBezTo>
                  <a:close/>
                </a:path>
              </a:pathLst>
            </a:custGeom>
            <a:solidFill>
              <a:srgbClr val="966A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45"/>
            <p:cNvSpPr/>
            <p:nvPr/>
          </p:nvSpPr>
          <p:spPr>
            <a:xfrm>
              <a:off x="1612134" y="3041042"/>
              <a:ext cx="217887" cy="429741"/>
            </a:xfrm>
            <a:custGeom>
              <a:avLst/>
              <a:gdLst/>
              <a:ahLst/>
              <a:cxnLst/>
              <a:rect l="l" t="t" r="r" b="b"/>
              <a:pathLst>
                <a:path w="4153" h="8191" extrusionOk="0">
                  <a:moveTo>
                    <a:pt x="3301" y="0"/>
                  </a:moveTo>
                  <a:cubicBezTo>
                    <a:pt x="3264" y="0"/>
                    <a:pt x="3227" y="1"/>
                    <a:pt x="3191" y="2"/>
                  </a:cubicBezTo>
                  <a:cubicBezTo>
                    <a:pt x="1490" y="66"/>
                    <a:pt x="597" y="722"/>
                    <a:pt x="597" y="722"/>
                  </a:cubicBezTo>
                  <a:cubicBezTo>
                    <a:pt x="245" y="1093"/>
                    <a:pt x="321" y="1862"/>
                    <a:pt x="819" y="2461"/>
                  </a:cubicBezTo>
                  <a:cubicBezTo>
                    <a:pt x="502" y="2681"/>
                    <a:pt x="260" y="3344"/>
                    <a:pt x="982" y="4371"/>
                  </a:cubicBezTo>
                  <a:cubicBezTo>
                    <a:pt x="115" y="4753"/>
                    <a:pt x="314" y="5460"/>
                    <a:pt x="683" y="6199"/>
                  </a:cubicBezTo>
                  <a:cubicBezTo>
                    <a:pt x="0" y="7016"/>
                    <a:pt x="605" y="8147"/>
                    <a:pt x="1333" y="8191"/>
                  </a:cubicBezTo>
                  <a:cubicBezTo>
                    <a:pt x="1609" y="8098"/>
                    <a:pt x="1925" y="7629"/>
                    <a:pt x="2747" y="7574"/>
                  </a:cubicBezTo>
                  <a:cubicBezTo>
                    <a:pt x="3093" y="7550"/>
                    <a:pt x="3615" y="6042"/>
                    <a:pt x="3324" y="5829"/>
                  </a:cubicBezTo>
                  <a:cubicBezTo>
                    <a:pt x="3634" y="5618"/>
                    <a:pt x="4133" y="4429"/>
                    <a:pt x="3778" y="4119"/>
                  </a:cubicBezTo>
                  <a:cubicBezTo>
                    <a:pt x="4152" y="3513"/>
                    <a:pt x="4016" y="2414"/>
                    <a:pt x="3743" y="2019"/>
                  </a:cubicBezTo>
                  <a:cubicBezTo>
                    <a:pt x="3872" y="1768"/>
                    <a:pt x="3723" y="1306"/>
                    <a:pt x="3577" y="86"/>
                  </a:cubicBezTo>
                  <a:cubicBezTo>
                    <a:pt x="3577" y="86"/>
                    <a:pt x="3561" y="90"/>
                    <a:pt x="3549" y="90"/>
                  </a:cubicBezTo>
                  <a:cubicBezTo>
                    <a:pt x="3526" y="90"/>
                    <a:pt x="3515" y="79"/>
                    <a:pt x="3632" y="16"/>
                  </a:cubicBezTo>
                  <a:cubicBezTo>
                    <a:pt x="3522" y="5"/>
                    <a:pt x="3411" y="0"/>
                    <a:pt x="3301" y="0"/>
                  </a:cubicBezTo>
                  <a:close/>
                </a:path>
              </a:pathLst>
            </a:custGeom>
            <a:solidFill>
              <a:srgbClr val="FF6028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45"/>
            <p:cNvSpPr/>
            <p:nvPr/>
          </p:nvSpPr>
          <p:spPr>
            <a:xfrm>
              <a:off x="1612187" y="3045344"/>
              <a:ext cx="396478" cy="451986"/>
            </a:xfrm>
            <a:custGeom>
              <a:avLst/>
              <a:gdLst/>
              <a:ahLst/>
              <a:cxnLst/>
              <a:rect l="l" t="t" r="r" b="b"/>
              <a:pathLst>
                <a:path w="7557" h="8615" extrusionOk="0">
                  <a:moveTo>
                    <a:pt x="3318" y="0"/>
                  </a:moveTo>
                  <a:cubicBezTo>
                    <a:pt x="3275" y="0"/>
                    <a:pt x="3232" y="1"/>
                    <a:pt x="3190" y="3"/>
                  </a:cubicBezTo>
                  <a:cubicBezTo>
                    <a:pt x="1489" y="67"/>
                    <a:pt x="596" y="723"/>
                    <a:pt x="596" y="723"/>
                  </a:cubicBezTo>
                  <a:cubicBezTo>
                    <a:pt x="245" y="1094"/>
                    <a:pt x="320" y="1863"/>
                    <a:pt x="818" y="2462"/>
                  </a:cubicBezTo>
                  <a:cubicBezTo>
                    <a:pt x="502" y="2682"/>
                    <a:pt x="259" y="3345"/>
                    <a:pt x="981" y="4372"/>
                  </a:cubicBezTo>
                  <a:cubicBezTo>
                    <a:pt x="114" y="4756"/>
                    <a:pt x="313" y="5461"/>
                    <a:pt x="684" y="6200"/>
                  </a:cubicBezTo>
                  <a:cubicBezTo>
                    <a:pt x="1" y="7017"/>
                    <a:pt x="604" y="8148"/>
                    <a:pt x="1332" y="8192"/>
                  </a:cubicBezTo>
                  <a:cubicBezTo>
                    <a:pt x="1608" y="8099"/>
                    <a:pt x="1924" y="7630"/>
                    <a:pt x="2746" y="7575"/>
                  </a:cubicBezTo>
                  <a:cubicBezTo>
                    <a:pt x="2773" y="7573"/>
                    <a:pt x="2801" y="7572"/>
                    <a:pt x="2828" y="7572"/>
                  </a:cubicBezTo>
                  <a:cubicBezTo>
                    <a:pt x="3638" y="7572"/>
                    <a:pt x="4650" y="8329"/>
                    <a:pt x="5174" y="8577"/>
                  </a:cubicBezTo>
                  <a:cubicBezTo>
                    <a:pt x="5228" y="8603"/>
                    <a:pt x="5285" y="8614"/>
                    <a:pt x="5343" y="8614"/>
                  </a:cubicBezTo>
                  <a:cubicBezTo>
                    <a:pt x="5873" y="8614"/>
                    <a:pt x="6504" y="7629"/>
                    <a:pt x="5730" y="6867"/>
                  </a:cubicBezTo>
                  <a:lnTo>
                    <a:pt x="5730" y="6867"/>
                  </a:lnTo>
                  <a:cubicBezTo>
                    <a:pt x="5744" y="6868"/>
                    <a:pt x="5758" y="6868"/>
                    <a:pt x="5773" y="6868"/>
                  </a:cubicBezTo>
                  <a:cubicBezTo>
                    <a:pt x="6284" y="6868"/>
                    <a:pt x="6883" y="6429"/>
                    <a:pt x="6076" y="5124"/>
                  </a:cubicBezTo>
                  <a:lnTo>
                    <a:pt x="6076" y="5124"/>
                  </a:lnTo>
                  <a:cubicBezTo>
                    <a:pt x="6152" y="5139"/>
                    <a:pt x="6224" y="5146"/>
                    <a:pt x="6291" y="5146"/>
                  </a:cubicBezTo>
                  <a:cubicBezTo>
                    <a:pt x="6989" y="5146"/>
                    <a:pt x="7175" y="4354"/>
                    <a:pt x="6403" y="3462"/>
                  </a:cubicBezTo>
                  <a:lnTo>
                    <a:pt x="6403" y="3462"/>
                  </a:lnTo>
                  <a:cubicBezTo>
                    <a:pt x="6457" y="3472"/>
                    <a:pt x="6515" y="3477"/>
                    <a:pt x="6573" y="3477"/>
                  </a:cubicBezTo>
                  <a:cubicBezTo>
                    <a:pt x="7027" y="3477"/>
                    <a:pt x="7557" y="3172"/>
                    <a:pt x="7214" y="2244"/>
                  </a:cubicBezTo>
                  <a:cubicBezTo>
                    <a:pt x="6836" y="1223"/>
                    <a:pt x="4987" y="0"/>
                    <a:pt x="3318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45"/>
            <p:cNvSpPr/>
            <p:nvPr/>
          </p:nvSpPr>
          <p:spPr>
            <a:xfrm>
              <a:off x="1777609" y="3342926"/>
              <a:ext cx="19202" cy="57974"/>
            </a:xfrm>
            <a:custGeom>
              <a:avLst/>
              <a:gdLst/>
              <a:ahLst/>
              <a:cxnLst/>
              <a:rect l="l" t="t" r="r" b="b"/>
              <a:pathLst>
                <a:path w="366" h="1105" extrusionOk="0">
                  <a:moveTo>
                    <a:pt x="232" y="0"/>
                  </a:moveTo>
                  <a:cubicBezTo>
                    <a:pt x="179" y="0"/>
                    <a:pt x="126" y="69"/>
                    <a:pt x="126" y="69"/>
                  </a:cubicBezTo>
                  <a:cubicBezTo>
                    <a:pt x="126" y="69"/>
                    <a:pt x="254" y="523"/>
                    <a:pt x="0" y="1104"/>
                  </a:cubicBezTo>
                  <a:cubicBezTo>
                    <a:pt x="203" y="987"/>
                    <a:pt x="365" y="343"/>
                    <a:pt x="317" y="116"/>
                  </a:cubicBezTo>
                  <a:cubicBezTo>
                    <a:pt x="298" y="28"/>
                    <a:pt x="265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45"/>
            <p:cNvSpPr/>
            <p:nvPr/>
          </p:nvSpPr>
          <p:spPr>
            <a:xfrm>
              <a:off x="1800274" y="3256516"/>
              <a:ext cx="19202" cy="57921"/>
            </a:xfrm>
            <a:custGeom>
              <a:avLst/>
              <a:gdLst/>
              <a:ahLst/>
              <a:cxnLst/>
              <a:rect l="l" t="t" r="r" b="b"/>
              <a:pathLst>
                <a:path w="366" h="1104" extrusionOk="0">
                  <a:moveTo>
                    <a:pt x="234" y="0"/>
                  </a:moveTo>
                  <a:cubicBezTo>
                    <a:pt x="181" y="0"/>
                    <a:pt x="126" y="70"/>
                    <a:pt x="126" y="70"/>
                  </a:cubicBezTo>
                  <a:cubicBezTo>
                    <a:pt x="126" y="70"/>
                    <a:pt x="254" y="523"/>
                    <a:pt x="1" y="1104"/>
                  </a:cubicBezTo>
                  <a:cubicBezTo>
                    <a:pt x="203" y="986"/>
                    <a:pt x="366" y="344"/>
                    <a:pt x="317" y="115"/>
                  </a:cubicBezTo>
                  <a:cubicBezTo>
                    <a:pt x="299" y="28"/>
                    <a:pt x="267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45"/>
            <p:cNvSpPr/>
            <p:nvPr/>
          </p:nvSpPr>
          <p:spPr>
            <a:xfrm>
              <a:off x="1803737" y="3146444"/>
              <a:ext cx="23609" cy="58079"/>
            </a:xfrm>
            <a:custGeom>
              <a:avLst/>
              <a:gdLst/>
              <a:ahLst/>
              <a:cxnLst/>
              <a:rect l="l" t="t" r="r" b="b"/>
              <a:pathLst>
                <a:path w="450" h="1107" extrusionOk="0">
                  <a:moveTo>
                    <a:pt x="94" y="1"/>
                  </a:moveTo>
                  <a:cubicBezTo>
                    <a:pt x="29" y="1"/>
                    <a:pt x="1" y="113"/>
                    <a:pt x="1" y="113"/>
                  </a:cubicBezTo>
                  <a:cubicBezTo>
                    <a:pt x="1" y="113"/>
                    <a:pt x="304" y="473"/>
                    <a:pt x="314" y="1106"/>
                  </a:cubicBezTo>
                  <a:cubicBezTo>
                    <a:pt x="450" y="917"/>
                    <a:pt x="334" y="264"/>
                    <a:pt x="195" y="76"/>
                  </a:cubicBezTo>
                  <a:cubicBezTo>
                    <a:pt x="154" y="20"/>
                    <a:pt x="121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45"/>
            <p:cNvSpPr/>
            <p:nvPr/>
          </p:nvSpPr>
          <p:spPr>
            <a:xfrm>
              <a:off x="1797178" y="3041252"/>
              <a:ext cx="14848" cy="59233"/>
            </a:xfrm>
            <a:custGeom>
              <a:avLst/>
              <a:gdLst/>
              <a:ahLst/>
              <a:cxnLst/>
              <a:rect l="l" t="t" r="r" b="b"/>
              <a:pathLst>
                <a:path w="283" h="1129" extrusionOk="0">
                  <a:moveTo>
                    <a:pt x="105" y="0"/>
                  </a:moveTo>
                  <a:cubicBezTo>
                    <a:pt x="48" y="0"/>
                    <a:pt x="0" y="87"/>
                    <a:pt x="0" y="87"/>
                  </a:cubicBezTo>
                  <a:cubicBezTo>
                    <a:pt x="0" y="87"/>
                    <a:pt x="202" y="513"/>
                    <a:pt x="50" y="1128"/>
                  </a:cubicBezTo>
                  <a:cubicBezTo>
                    <a:pt x="230" y="978"/>
                    <a:pt x="282" y="317"/>
                    <a:pt x="198" y="100"/>
                  </a:cubicBezTo>
                  <a:cubicBezTo>
                    <a:pt x="168" y="25"/>
                    <a:pt x="135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45"/>
            <p:cNvSpPr/>
            <p:nvPr/>
          </p:nvSpPr>
          <p:spPr>
            <a:xfrm>
              <a:off x="1620581" y="3036950"/>
              <a:ext cx="384988" cy="460066"/>
            </a:xfrm>
            <a:custGeom>
              <a:avLst/>
              <a:gdLst/>
              <a:ahLst/>
              <a:cxnLst/>
              <a:rect l="l" t="t" r="r" b="b"/>
              <a:pathLst>
                <a:path w="7338" h="8769" extrusionOk="0">
                  <a:moveTo>
                    <a:pt x="3154" y="153"/>
                  </a:moveTo>
                  <a:cubicBezTo>
                    <a:pt x="4790" y="153"/>
                    <a:pt x="6606" y="1334"/>
                    <a:pt x="6981" y="2347"/>
                  </a:cubicBezTo>
                  <a:cubicBezTo>
                    <a:pt x="7130" y="2747"/>
                    <a:pt x="7120" y="3060"/>
                    <a:pt x="6957" y="3256"/>
                  </a:cubicBezTo>
                  <a:cubicBezTo>
                    <a:pt x="6820" y="3421"/>
                    <a:pt x="6602" y="3477"/>
                    <a:pt x="6411" y="3477"/>
                  </a:cubicBezTo>
                  <a:cubicBezTo>
                    <a:pt x="6356" y="3477"/>
                    <a:pt x="6303" y="3472"/>
                    <a:pt x="6256" y="3464"/>
                  </a:cubicBezTo>
                  <a:lnTo>
                    <a:pt x="6043" y="3426"/>
                  </a:lnTo>
                  <a:lnTo>
                    <a:pt x="6184" y="3591"/>
                  </a:lnTo>
                  <a:cubicBezTo>
                    <a:pt x="6613" y="4086"/>
                    <a:pt x="6776" y="4606"/>
                    <a:pt x="6595" y="4914"/>
                  </a:cubicBezTo>
                  <a:cubicBezTo>
                    <a:pt x="6507" y="5066"/>
                    <a:pt x="6342" y="5147"/>
                    <a:pt x="6129" y="5147"/>
                  </a:cubicBezTo>
                  <a:cubicBezTo>
                    <a:pt x="6066" y="5147"/>
                    <a:pt x="6000" y="5140"/>
                    <a:pt x="5930" y="5126"/>
                  </a:cubicBezTo>
                  <a:lnTo>
                    <a:pt x="5756" y="5091"/>
                  </a:lnTo>
                  <a:lnTo>
                    <a:pt x="5848" y="5243"/>
                  </a:lnTo>
                  <a:cubicBezTo>
                    <a:pt x="6317" y="5998"/>
                    <a:pt x="6274" y="6396"/>
                    <a:pt x="6155" y="6598"/>
                  </a:cubicBezTo>
                  <a:cubicBezTo>
                    <a:pt x="6036" y="6798"/>
                    <a:pt x="5802" y="6868"/>
                    <a:pt x="5610" y="6868"/>
                  </a:cubicBezTo>
                  <a:cubicBezTo>
                    <a:pt x="5597" y="6868"/>
                    <a:pt x="5585" y="6868"/>
                    <a:pt x="5573" y="6867"/>
                  </a:cubicBezTo>
                  <a:lnTo>
                    <a:pt x="5371" y="6856"/>
                  </a:lnTo>
                  <a:lnTo>
                    <a:pt x="5371" y="6856"/>
                  </a:lnTo>
                  <a:lnTo>
                    <a:pt x="5515" y="6999"/>
                  </a:lnTo>
                  <a:cubicBezTo>
                    <a:pt x="5983" y="7459"/>
                    <a:pt x="5894" y="7987"/>
                    <a:pt x="5676" y="8299"/>
                  </a:cubicBezTo>
                  <a:cubicBezTo>
                    <a:pt x="5537" y="8498"/>
                    <a:pt x="5350" y="8614"/>
                    <a:pt x="5184" y="8614"/>
                  </a:cubicBezTo>
                  <a:cubicBezTo>
                    <a:pt x="5136" y="8614"/>
                    <a:pt x="5090" y="8604"/>
                    <a:pt x="5047" y="8584"/>
                  </a:cubicBezTo>
                  <a:cubicBezTo>
                    <a:pt x="4914" y="8521"/>
                    <a:pt x="4749" y="8424"/>
                    <a:pt x="4556" y="8313"/>
                  </a:cubicBezTo>
                  <a:cubicBezTo>
                    <a:pt x="4018" y="7999"/>
                    <a:pt x="3290" y="7572"/>
                    <a:pt x="2670" y="7572"/>
                  </a:cubicBezTo>
                  <a:cubicBezTo>
                    <a:pt x="2640" y="7572"/>
                    <a:pt x="2611" y="7573"/>
                    <a:pt x="2582" y="7575"/>
                  </a:cubicBezTo>
                  <a:cubicBezTo>
                    <a:pt x="2557" y="7577"/>
                    <a:pt x="2533" y="7578"/>
                    <a:pt x="2510" y="7581"/>
                  </a:cubicBezTo>
                  <a:cubicBezTo>
                    <a:pt x="1961" y="7635"/>
                    <a:pt x="1642" y="7866"/>
                    <a:pt x="1407" y="8037"/>
                  </a:cubicBezTo>
                  <a:cubicBezTo>
                    <a:pt x="1315" y="8104"/>
                    <a:pt x="1233" y="8162"/>
                    <a:pt x="1163" y="8191"/>
                  </a:cubicBezTo>
                  <a:cubicBezTo>
                    <a:pt x="854" y="8164"/>
                    <a:pt x="557" y="7920"/>
                    <a:pt x="403" y="7564"/>
                  </a:cubicBezTo>
                  <a:cubicBezTo>
                    <a:pt x="220" y="7151"/>
                    <a:pt x="289" y="6670"/>
                    <a:pt x="583" y="6325"/>
                  </a:cubicBezTo>
                  <a:lnTo>
                    <a:pt x="615" y="6286"/>
                  </a:lnTo>
                  <a:lnTo>
                    <a:pt x="593" y="6241"/>
                  </a:lnTo>
                  <a:cubicBezTo>
                    <a:pt x="389" y="5834"/>
                    <a:pt x="198" y="5368"/>
                    <a:pt x="328" y="5008"/>
                  </a:cubicBezTo>
                  <a:cubicBezTo>
                    <a:pt x="402" y="4802"/>
                    <a:pt x="574" y="4642"/>
                    <a:pt x="854" y="4518"/>
                  </a:cubicBezTo>
                  <a:lnTo>
                    <a:pt x="940" y="4480"/>
                  </a:lnTo>
                  <a:lnTo>
                    <a:pt x="886" y="4404"/>
                  </a:lnTo>
                  <a:cubicBezTo>
                    <a:pt x="435" y="3762"/>
                    <a:pt x="395" y="3312"/>
                    <a:pt x="442" y="3049"/>
                  </a:cubicBezTo>
                  <a:cubicBezTo>
                    <a:pt x="477" y="2855"/>
                    <a:pt x="572" y="2692"/>
                    <a:pt x="704" y="2601"/>
                  </a:cubicBezTo>
                  <a:lnTo>
                    <a:pt x="773" y="2553"/>
                  </a:lnTo>
                  <a:lnTo>
                    <a:pt x="718" y="2488"/>
                  </a:lnTo>
                  <a:cubicBezTo>
                    <a:pt x="264" y="1942"/>
                    <a:pt x="160" y="1212"/>
                    <a:pt x="488" y="858"/>
                  </a:cubicBezTo>
                  <a:cubicBezTo>
                    <a:pt x="563" y="805"/>
                    <a:pt x="1442" y="216"/>
                    <a:pt x="3033" y="155"/>
                  </a:cubicBezTo>
                  <a:cubicBezTo>
                    <a:pt x="3073" y="153"/>
                    <a:pt x="3114" y="153"/>
                    <a:pt x="3154" y="153"/>
                  </a:cubicBezTo>
                  <a:close/>
                  <a:moveTo>
                    <a:pt x="3156" y="1"/>
                  </a:moveTo>
                  <a:cubicBezTo>
                    <a:pt x="3113" y="1"/>
                    <a:pt x="3069" y="1"/>
                    <a:pt x="3026" y="3"/>
                  </a:cubicBezTo>
                  <a:cubicBezTo>
                    <a:pt x="1321" y="69"/>
                    <a:pt x="428" y="712"/>
                    <a:pt x="391" y="739"/>
                  </a:cubicBezTo>
                  <a:lnTo>
                    <a:pt x="380" y="748"/>
                  </a:lnTo>
                  <a:cubicBezTo>
                    <a:pt x="1" y="1149"/>
                    <a:pt x="79" y="1918"/>
                    <a:pt x="550" y="2528"/>
                  </a:cubicBezTo>
                  <a:cubicBezTo>
                    <a:pt x="417" y="2645"/>
                    <a:pt x="326" y="2819"/>
                    <a:pt x="290" y="3024"/>
                  </a:cubicBezTo>
                  <a:cubicBezTo>
                    <a:pt x="240" y="3306"/>
                    <a:pt x="275" y="3773"/>
                    <a:pt x="707" y="4419"/>
                  </a:cubicBezTo>
                  <a:cubicBezTo>
                    <a:pt x="438" y="4554"/>
                    <a:pt x="262" y="4736"/>
                    <a:pt x="182" y="4958"/>
                  </a:cubicBezTo>
                  <a:cubicBezTo>
                    <a:pt x="37" y="5359"/>
                    <a:pt x="222" y="5841"/>
                    <a:pt x="431" y="6267"/>
                  </a:cubicBezTo>
                  <a:cubicBezTo>
                    <a:pt x="126" y="6660"/>
                    <a:pt x="62" y="7165"/>
                    <a:pt x="261" y="7627"/>
                  </a:cubicBezTo>
                  <a:cubicBezTo>
                    <a:pt x="441" y="8042"/>
                    <a:pt x="796" y="8324"/>
                    <a:pt x="1167" y="8347"/>
                  </a:cubicBezTo>
                  <a:lnTo>
                    <a:pt x="1183" y="8347"/>
                  </a:lnTo>
                  <a:lnTo>
                    <a:pt x="1197" y="8342"/>
                  </a:lnTo>
                  <a:cubicBezTo>
                    <a:pt x="1293" y="8310"/>
                    <a:pt x="1388" y="8241"/>
                    <a:pt x="1498" y="8162"/>
                  </a:cubicBezTo>
                  <a:cubicBezTo>
                    <a:pt x="1728" y="7995"/>
                    <a:pt x="2043" y="7766"/>
                    <a:pt x="2591" y="7729"/>
                  </a:cubicBezTo>
                  <a:cubicBezTo>
                    <a:pt x="2616" y="7727"/>
                    <a:pt x="2641" y="7726"/>
                    <a:pt x="2667" y="7726"/>
                  </a:cubicBezTo>
                  <a:cubicBezTo>
                    <a:pt x="3246" y="7726"/>
                    <a:pt x="3956" y="8140"/>
                    <a:pt x="4480" y="8446"/>
                  </a:cubicBezTo>
                  <a:cubicBezTo>
                    <a:pt x="4674" y="8560"/>
                    <a:pt x="4841" y="8657"/>
                    <a:pt x="4981" y="8725"/>
                  </a:cubicBezTo>
                  <a:cubicBezTo>
                    <a:pt x="5043" y="8753"/>
                    <a:pt x="5112" y="8768"/>
                    <a:pt x="5182" y="8768"/>
                  </a:cubicBezTo>
                  <a:cubicBezTo>
                    <a:pt x="5199" y="8768"/>
                    <a:pt x="5217" y="8767"/>
                    <a:pt x="5235" y="8765"/>
                  </a:cubicBezTo>
                  <a:cubicBezTo>
                    <a:pt x="5435" y="8746"/>
                    <a:pt x="5646" y="8612"/>
                    <a:pt x="5803" y="8388"/>
                  </a:cubicBezTo>
                  <a:cubicBezTo>
                    <a:pt x="6036" y="8056"/>
                    <a:pt x="6143" y="7511"/>
                    <a:pt x="5737" y="7014"/>
                  </a:cubicBezTo>
                  <a:cubicBezTo>
                    <a:pt x="5944" y="6988"/>
                    <a:pt x="6163" y="6889"/>
                    <a:pt x="6289" y="6678"/>
                  </a:cubicBezTo>
                  <a:cubicBezTo>
                    <a:pt x="6422" y="6454"/>
                    <a:pt x="6483" y="6036"/>
                    <a:pt x="6063" y="5301"/>
                  </a:cubicBezTo>
                  <a:lnTo>
                    <a:pt x="6063" y="5301"/>
                  </a:lnTo>
                  <a:cubicBezTo>
                    <a:pt x="6085" y="5302"/>
                    <a:pt x="6107" y="5303"/>
                    <a:pt x="6129" y="5303"/>
                  </a:cubicBezTo>
                  <a:cubicBezTo>
                    <a:pt x="6399" y="5303"/>
                    <a:pt x="6611" y="5196"/>
                    <a:pt x="6729" y="4993"/>
                  </a:cubicBezTo>
                  <a:cubicBezTo>
                    <a:pt x="6928" y="4653"/>
                    <a:pt x="6807" y="4141"/>
                    <a:pt x="6417" y="3632"/>
                  </a:cubicBezTo>
                  <a:cubicBezTo>
                    <a:pt x="6646" y="3632"/>
                    <a:pt x="6907" y="3560"/>
                    <a:pt x="7076" y="3356"/>
                  </a:cubicBezTo>
                  <a:cubicBezTo>
                    <a:pt x="7216" y="3188"/>
                    <a:pt x="7338" y="2867"/>
                    <a:pt x="7126" y="2296"/>
                  </a:cubicBezTo>
                  <a:cubicBezTo>
                    <a:pt x="6734" y="1236"/>
                    <a:pt x="4851" y="1"/>
                    <a:pt x="3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45"/>
            <p:cNvSpPr/>
            <p:nvPr/>
          </p:nvSpPr>
          <p:spPr>
            <a:xfrm>
              <a:off x="1655208" y="3139624"/>
              <a:ext cx="281107" cy="73661"/>
            </a:xfrm>
            <a:custGeom>
              <a:avLst/>
              <a:gdLst/>
              <a:ahLst/>
              <a:cxnLst/>
              <a:rect l="l" t="t" r="r" b="b"/>
              <a:pathLst>
                <a:path w="5358" h="1404" extrusionOk="0">
                  <a:moveTo>
                    <a:pt x="2842" y="1"/>
                  </a:moveTo>
                  <a:cubicBezTo>
                    <a:pt x="2329" y="18"/>
                    <a:pt x="1875" y="115"/>
                    <a:pt x="1397" y="210"/>
                  </a:cubicBezTo>
                  <a:cubicBezTo>
                    <a:pt x="926" y="312"/>
                    <a:pt x="457" y="428"/>
                    <a:pt x="0" y="582"/>
                  </a:cubicBezTo>
                  <a:lnTo>
                    <a:pt x="1427" y="386"/>
                  </a:lnTo>
                  <a:lnTo>
                    <a:pt x="2138" y="293"/>
                  </a:lnTo>
                  <a:cubicBezTo>
                    <a:pt x="2365" y="266"/>
                    <a:pt x="2597" y="232"/>
                    <a:pt x="2808" y="232"/>
                  </a:cubicBezTo>
                  <a:cubicBezTo>
                    <a:pt x="2817" y="232"/>
                    <a:pt x="2826" y="232"/>
                    <a:pt x="2835" y="232"/>
                  </a:cubicBezTo>
                  <a:cubicBezTo>
                    <a:pt x="3287" y="253"/>
                    <a:pt x="3732" y="425"/>
                    <a:pt x="4152" y="636"/>
                  </a:cubicBezTo>
                  <a:cubicBezTo>
                    <a:pt x="4571" y="852"/>
                    <a:pt x="4971" y="1117"/>
                    <a:pt x="5358" y="1404"/>
                  </a:cubicBezTo>
                  <a:cubicBezTo>
                    <a:pt x="5030" y="1045"/>
                    <a:pt x="4654" y="735"/>
                    <a:pt x="4239" y="481"/>
                  </a:cubicBezTo>
                  <a:cubicBezTo>
                    <a:pt x="3824" y="226"/>
                    <a:pt x="3355" y="30"/>
                    <a:pt x="28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45"/>
            <p:cNvSpPr/>
            <p:nvPr/>
          </p:nvSpPr>
          <p:spPr>
            <a:xfrm>
              <a:off x="1663655" y="3250325"/>
              <a:ext cx="262482" cy="55718"/>
            </a:xfrm>
            <a:custGeom>
              <a:avLst/>
              <a:gdLst/>
              <a:ahLst/>
              <a:cxnLst/>
              <a:rect l="l" t="t" r="r" b="b"/>
              <a:pathLst>
                <a:path w="5003" h="1062" extrusionOk="0">
                  <a:moveTo>
                    <a:pt x="2673" y="0"/>
                  </a:moveTo>
                  <a:cubicBezTo>
                    <a:pt x="2646" y="0"/>
                    <a:pt x="2620" y="1"/>
                    <a:pt x="2594" y="3"/>
                  </a:cubicBezTo>
                  <a:cubicBezTo>
                    <a:pt x="2157" y="25"/>
                    <a:pt x="1720" y="72"/>
                    <a:pt x="1288" y="139"/>
                  </a:cubicBezTo>
                  <a:cubicBezTo>
                    <a:pt x="857" y="207"/>
                    <a:pt x="426" y="279"/>
                    <a:pt x="0" y="382"/>
                  </a:cubicBezTo>
                  <a:cubicBezTo>
                    <a:pt x="439" y="374"/>
                    <a:pt x="873" y="345"/>
                    <a:pt x="1306" y="318"/>
                  </a:cubicBezTo>
                  <a:cubicBezTo>
                    <a:pt x="1740" y="294"/>
                    <a:pt x="2174" y="251"/>
                    <a:pt x="2602" y="235"/>
                  </a:cubicBezTo>
                  <a:cubicBezTo>
                    <a:pt x="2631" y="233"/>
                    <a:pt x="2661" y="232"/>
                    <a:pt x="2689" y="232"/>
                  </a:cubicBezTo>
                  <a:cubicBezTo>
                    <a:pt x="2864" y="232"/>
                    <a:pt x="3026" y="270"/>
                    <a:pt x="3205" y="324"/>
                  </a:cubicBezTo>
                  <a:cubicBezTo>
                    <a:pt x="3408" y="381"/>
                    <a:pt x="3607" y="462"/>
                    <a:pt x="3809" y="539"/>
                  </a:cubicBezTo>
                  <a:cubicBezTo>
                    <a:pt x="4208" y="700"/>
                    <a:pt x="4603" y="883"/>
                    <a:pt x="5002" y="1062"/>
                  </a:cubicBezTo>
                  <a:cubicBezTo>
                    <a:pt x="4650" y="802"/>
                    <a:pt x="4274" y="572"/>
                    <a:pt x="3883" y="376"/>
                  </a:cubicBezTo>
                  <a:cubicBezTo>
                    <a:pt x="3685" y="274"/>
                    <a:pt x="3482" y="186"/>
                    <a:pt x="3272" y="114"/>
                  </a:cubicBezTo>
                  <a:cubicBezTo>
                    <a:pt x="3091" y="51"/>
                    <a:pt x="2876" y="0"/>
                    <a:pt x="2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45"/>
            <p:cNvSpPr/>
            <p:nvPr/>
          </p:nvSpPr>
          <p:spPr>
            <a:xfrm>
              <a:off x="1648020" y="3339830"/>
              <a:ext cx="264738" cy="61437"/>
            </a:xfrm>
            <a:custGeom>
              <a:avLst/>
              <a:gdLst/>
              <a:ahLst/>
              <a:cxnLst/>
              <a:rect l="l" t="t" r="r" b="b"/>
              <a:pathLst>
                <a:path w="5046" h="1171" extrusionOk="0">
                  <a:moveTo>
                    <a:pt x="2588" y="1"/>
                  </a:moveTo>
                  <a:cubicBezTo>
                    <a:pt x="2145" y="1"/>
                    <a:pt x="1715" y="64"/>
                    <a:pt x="1293" y="151"/>
                  </a:cubicBezTo>
                  <a:cubicBezTo>
                    <a:pt x="854" y="244"/>
                    <a:pt x="422" y="353"/>
                    <a:pt x="1" y="504"/>
                  </a:cubicBezTo>
                  <a:lnTo>
                    <a:pt x="1321" y="327"/>
                  </a:lnTo>
                  <a:cubicBezTo>
                    <a:pt x="1726" y="282"/>
                    <a:pt x="2132" y="232"/>
                    <a:pt x="2530" y="232"/>
                  </a:cubicBezTo>
                  <a:cubicBezTo>
                    <a:pt x="2563" y="232"/>
                    <a:pt x="2596" y="232"/>
                    <a:pt x="2629" y="233"/>
                  </a:cubicBezTo>
                  <a:cubicBezTo>
                    <a:pt x="3050" y="233"/>
                    <a:pt x="3459" y="400"/>
                    <a:pt x="3863" y="568"/>
                  </a:cubicBezTo>
                  <a:cubicBezTo>
                    <a:pt x="4264" y="746"/>
                    <a:pt x="4654" y="956"/>
                    <a:pt x="5045" y="1171"/>
                  </a:cubicBezTo>
                  <a:cubicBezTo>
                    <a:pt x="4707" y="876"/>
                    <a:pt x="4336" y="621"/>
                    <a:pt x="3941" y="408"/>
                  </a:cubicBezTo>
                  <a:cubicBezTo>
                    <a:pt x="3546" y="198"/>
                    <a:pt x="3113" y="9"/>
                    <a:pt x="2635" y="1"/>
                  </a:cubicBezTo>
                  <a:cubicBezTo>
                    <a:pt x="2619" y="1"/>
                    <a:pt x="2603" y="1"/>
                    <a:pt x="2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45"/>
            <p:cNvSpPr/>
            <p:nvPr/>
          </p:nvSpPr>
          <p:spPr>
            <a:xfrm>
              <a:off x="1678922" y="2888317"/>
              <a:ext cx="817457" cy="985345"/>
            </a:xfrm>
            <a:custGeom>
              <a:avLst/>
              <a:gdLst/>
              <a:ahLst/>
              <a:cxnLst/>
              <a:rect l="l" t="t" r="r" b="b"/>
              <a:pathLst>
                <a:path w="15581" h="18781" extrusionOk="0">
                  <a:moveTo>
                    <a:pt x="1111" y="1"/>
                  </a:moveTo>
                  <a:cubicBezTo>
                    <a:pt x="1" y="1"/>
                    <a:pt x="1102" y="2422"/>
                    <a:pt x="2343" y="2850"/>
                  </a:cubicBezTo>
                  <a:cubicBezTo>
                    <a:pt x="3629" y="3292"/>
                    <a:pt x="4264" y="3437"/>
                    <a:pt x="4679" y="3965"/>
                  </a:cubicBezTo>
                  <a:cubicBezTo>
                    <a:pt x="5092" y="4495"/>
                    <a:pt x="7234" y="8371"/>
                    <a:pt x="7670" y="8585"/>
                  </a:cubicBezTo>
                  <a:cubicBezTo>
                    <a:pt x="8105" y="8801"/>
                    <a:pt x="6880" y="12648"/>
                    <a:pt x="6880" y="12648"/>
                  </a:cubicBezTo>
                  <a:cubicBezTo>
                    <a:pt x="6880" y="12648"/>
                    <a:pt x="8378" y="15243"/>
                    <a:pt x="8517" y="18229"/>
                  </a:cubicBezTo>
                  <a:cubicBezTo>
                    <a:pt x="9311" y="18622"/>
                    <a:pt x="10058" y="18781"/>
                    <a:pt x="10748" y="18781"/>
                  </a:cubicBezTo>
                  <a:cubicBezTo>
                    <a:pt x="13692" y="18781"/>
                    <a:pt x="15580" y="15877"/>
                    <a:pt x="15580" y="15877"/>
                  </a:cubicBezTo>
                  <a:cubicBezTo>
                    <a:pt x="15580" y="15877"/>
                    <a:pt x="9797" y="3926"/>
                    <a:pt x="8619" y="3007"/>
                  </a:cubicBezTo>
                  <a:cubicBezTo>
                    <a:pt x="7812" y="2377"/>
                    <a:pt x="5256" y="1287"/>
                    <a:pt x="3308" y="606"/>
                  </a:cubicBezTo>
                  <a:cubicBezTo>
                    <a:pt x="2414" y="293"/>
                    <a:pt x="1648" y="67"/>
                    <a:pt x="1235" y="9"/>
                  </a:cubicBezTo>
                  <a:cubicBezTo>
                    <a:pt x="1213" y="6"/>
                    <a:pt x="1192" y="5"/>
                    <a:pt x="1172" y="3"/>
                  </a:cubicBezTo>
                  <a:cubicBezTo>
                    <a:pt x="1151" y="1"/>
                    <a:pt x="1130" y="1"/>
                    <a:pt x="111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45"/>
            <p:cNvSpPr/>
            <p:nvPr/>
          </p:nvSpPr>
          <p:spPr>
            <a:xfrm>
              <a:off x="1731597" y="2884067"/>
              <a:ext cx="117207" cy="70880"/>
            </a:xfrm>
            <a:custGeom>
              <a:avLst/>
              <a:gdLst/>
              <a:ahLst/>
              <a:cxnLst/>
              <a:rect l="l" t="t" r="r" b="b"/>
              <a:pathLst>
                <a:path w="2234" h="1351" extrusionOk="0">
                  <a:moveTo>
                    <a:pt x="172" y="1"/>
                  </a:moveTo>
                  <a:cubicBezTo>
                    <a:pt x="171" y="1"/>
                    <a:pt x="169" y="1"/>
                    <a:pt x="168" y="1"/>
                  </a:cubicBezTo>
                  <a:cubicBezTo>
                    <a:pt x="0" y="377"/>
                    <a:pt x="257" y="808"/>
                    <a:pt x="461" y="912"/>
                  </a:cubicBezTo>
                  <a:cubicBezTo>
                    <a:pt x="666" y="1019"/>
                    <a:pt x="2019" y="1351"/>
                    <a:pt x="2019" y="1351"/>
                  </a:cubicBezTo>
                  <a:cubicBezTo>
                    <a:pt x="2019" y="1351"/>
                    <a:pt x="2152" y="660"/>
                    <a:pt x="2234" y="593"/>
                  </a:cubicBezTo>
                  <a:cubicBezTo>
                    <a:pt x="1307" y="261"/>
                    <a:pt x="330" y="1"/>
                    <a:pt x="172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45"/>
            <p:cNvSpPr/>
            <p:nvPr/>
          </p:nvSpPr>
          <p:spPr>
            <a:xfrm>
              <a:off x="1701115" y="2879975"/>
              <a:ext cx="799934" cy="993267"/>
            </a:xfrm>
            <a:custGeom>
              <a:avLst/>
              <a:gdLst/>
              <a:ahLst/>
              <a:cxnLst/>
              <a:rect l="l" t="t" r="r" b="b"/>
              <a:pathLst>
                <a:path w="15247" h="18932" extrusionOk="0">
                  <a:moveTo>
                    <a:pt x="685" y="0"/>
                  </a:moveTo>
                  <a:cubicBezTo>
                    <a:pt x="322" y="0"/>
                    <a:pt x="209" y="234"/>
                    <a:pt x="173" y="384"/>
                  </a:cubicBezTo>
                  <a:cubicBezTo>
                    <a:pt x="0" y="1106"/>
                    <a:pt x="910" y="2660"/>
                    <a:pt x="1895" y="3000"/>
                  </a:cubicBezTo>
                  <a:cubicBezTo>
                    <a:pt x="2088" y="3066"/>
                    <a:pt x="2265" y="3125"/>
                    <a:pt x="2429" y="3180"/>
                  </a:cubicBezTo>
                  <a:cubicBezTo>
                    <a:pt x="3349" y="3488"/>
                    <a:pt x="3856" y="3657"/>
                    <a:pt x="4194" y="4088"/>
                  </a:cubicBezTo>
                  <a:cubicBezTo>
                    <a:pt x="4342" y="4276"/>
                    <a:pt x="4735" y="4898"/>
                    <a:pt x="5156" y="5639"/>
                  </a:cubicBezTo>
                  <a:cubicBezTo>
                    <a:pt x="6573" y="8133"/>
                    <a:pt x="7222" y="8548"/>
                    <a:pt x="7222" y="8548"/>
                  </a:cubicBezTo>
                  <a:cubicBezTo>
                    <a:pt x="6891" y="8241"/>
                    <a:pt x="5936" y="6642"/>
                    <a:pt x="5289" y="5560"/>
                  </a:cubicBezTo>
                  <a:cubicBezTo>
                    <a:pt x="4849" y="4824"/>
                    <a:pt x="4470" y="4190"/>
                    <a:pt x="4317" y="3994"/>
                  </a:cubicBezTo>
                  <a:cubicBezTo>
                    <a:pt x="3950" y="3526"/>
                    <a:pt x="3427" y="3351"/>
                    <a:pt x="2478" y="3033"/>
                  </a:cubicBezTo>
                  <a:cubicBezTo>
                    <a:pt x="2315" y="2978"/>
                    <a:pt x="2138" y="2918"/>
                    <a:pt x="1946" y="2853"/>
                  </a:cubicBezTo>
                  <a:cubicBezTo>
                    <a:pt x="1048" y="2544"/>
                    <a:pt x="168" y="1078"/>
                    <a:pt x="325" y="420"/>
                  </a:cubicBezTo>
                  <a:cubicBezTo>
                    <a:pt x="367" y="241"/>
                    <a:pt x="487" y="154"/>
                    <a:pt x="688" y="154"/>
                  </a:cubicBezTo>
                  <a:cubicBezTo>
                    <a:pt x="723" y="154"/>
                    <a:pt x="762" y="157"/>
                    <a:pt x="802" y="162"/>
                  </a:cubicBezTo>
                  <a:cubicBezTo>
                    <a:pt x="2166" y="351"/>
                    <a:pt x="7010" y="2254"/>
                    <a:pt x="8150" y="3144"/>
                  </a:cubicBezTo>
                  <a:cubicBezTo>
                    <a:pt x="9265" y="4015"/>
                    <a:pt x="14700" y="15184"/>
                    <a:pt x="15069" y="15947"/>
                  </a:cubicBezTo>
                  <a:cubicBezTo>
                    <a:pt x="14840" y="16277"/>
                    <a:pt x="13017" y="18775"/>
                    <a:pt x="10308" y="18775"/>
                  </a:cubicBezTo>
                  <a:cubicBezTo>
                    <a:pt x="9645" y="18775"/>
                    <a:pt x="8928" y="18625"/>
                    <a:pt x="8169" y="18257"/>
                  </a:cubicBezTo>
                  <a:cubicBezTo>
                    <a:pt x="8075" y="16415"/>
                    <a:pt x="7532" y="14880"/>
                    <a:pt x="7082" y="13854"/>
                  </a:cubicBezTo>
                  <a:lnTo>
                    <a:pt x="6854" y="13707"/>
                  </a:lnTo>
                  <a:lnTo>
                    <a:pt x="6854" y="13707"/>
                  </a:lnTo>
                  <a:cubicBezTo>
                    <a:pt x="7305" y="14723"/>
                    <a:pt x="7931" y="16446"/>
                    <a:pt x="8017" y="18310"/>
                  </a:cubicBezTo>
                  <a:lnTo>
                    <a:pt x="8020" y="18355"/>
                  </a:lnTo>
                  <a:lnTo>
                    <a:pt x="8061" y="18376"/>
                  </a:lnTo>
                  <a:cubicBezTo>
                    <a:pt x="8861" y="18771"/>
                    <a:pt x="9616" y="18931"/>
                    <a:pt x="10313" y="18931"/>
                  </a:cubicBezTo>
                  <a:cubicBezTo>
                    <a:pt x="10464" y="18931"/>
                    <a:pt x="10612" y="18924"/>
                    <a:pt x="10756" y="18910"/>
                  </a:cubicBezTo>
                  <a:cubicBezTo>
                    <a:pt x="13464" y="18642"/>
                    <a:pt x="15201" y="16030"/>
                    <a:pt x="15223" y="15995"/>
                  </a:cubicBezTo>
                  <a:lnTo>
                    <a:pt x="15246" y="15959"/>
                  </a:lnTo>
                  <a:lnTo>
                    <a:pt x="15228" y="15920"/>
                  </a:lnTo>
                  <a:cubicBezTo>
                    <a:pt x="14991" y="15430"/>
                    <a:pt x="9422" y="3941"/>
                    <a:pt x="8244" y="3022"/>
                  </a:cubicBezTo>
                  <a:cubicBezTo>
                    <a:pt x="7092" y="2123"/>
                    <a:pt x="2201" y="200"/>
                    <a:pt x="823" y="10"/>
                  </a:cubicBezTo>
                  <a:cubicBezTo>
                    <a:pt x="773" y="3"/>
                    <a:pt x="728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45"/>
            <p:cNvSpPr/>
            <p:nvPr/>
          </p:nvSpPr>
          <p:spPr>
            <a:xfrm>
              <a:off x="1879339" y="2933227"/>
              <a:ext cx="25078" cy="57554"/>
            </a:xfrm>
            <a:custGeom>
              <a:avLst/>
              <a:gdLst/>
              <a:ahLst/>
              <a:cxnLst/>
              <a:rect l="l" t="t" r="r" b="b"/>
              <a:pathLst>
                <a:path w="478" h="1097" extrusionOk="0">
                  <a:moveTo>
                    <a:pt x="387" y="1"/>
                  </a:moveTo>
                  <a:cubicBezTo>
                    <a:pt x="361" y="1"/>
                    <a:pt x="327" y="19"/>
                    <a:pt x="285" y="71"/>
                  </a:cubicBezTo>
                  <a:cubicBezTo>
                    <a:pt x="141" y="254"/>
                    <a:pt x="0" y="903"/>
                    <a:pt x="129" y="1097"/>
                  </a:cubicBezTo>
                  <a:cubicBezTo>
                    <a:pt x="162" y="464"/>
                    <a:pt x="478" y="116"/>
                    <a:pt x="478" y="116"/>
                  </a:cubicBezTo>
                  <a:cubicBezTo>
                    <a:pt x="478" y="116"/>
                    <a:pt x="454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45"/>
            <p:cNvSpPr/>
            <p:nvPr/>
          </p:nvSpPr>
          <p:spPr>
            <a:xfrm>
              <a:off x="2039304" y="3459923"/>
              <a:ext cx="190186" cy="133366"/>
            </a:xfrm>
            <a:custGeom>
              <a:avLst/>
              <a:gdLst/>
              <a:ahLst/>
              <a:cxnLst/>
              <a:rect l="l" t="t" r="r" b="b"/>
              <a:pathLst>
                <a:path w="3625" h="2542" extrusionOk="0">
                  <a:moveTo>
                    <a:pt x="3624" y="0"/>
                  </a:moveTo>
                  <a:lnTo>
                    <a:pt x="3369" y="533"/>
                  </a:lnTo>
                  <a:cubicBezTo>
                    <a:pt x="3263" y="697"/>
                    <a:pt x="3173" y="874"/>
                    <a:pt x="3054" y="1031"/>
                  </a:cubicBezTo>
                  <a:cubicBezTo>
                    <a:pt x="2826" y="1348"/>
                    <a:pt x="2550" y="1629"/>
                    <a:pt x="2235" y="1864"/>
                  </a:cubicBezTo>
                  <a:cubicBezTo>
                    <a:pt x="1916" y="2085"/>
                    <a:pt x="1557" y="2244"/>
                    <a:pt x="1178" y="2330"/>
                  </a:cubicBezTo>
                  <a:cubicBezTo>
                    <a:pt x="972" y="2378"/>
                    <a:pt x="758" y="2402"/>
                    <a:pt x="546" y="2402"/>
                  </a:cubicBezTo>
                  <a:cubicBezTo>
                    <a:pt x="373" y="2402"/>
                    <a:pt x="201" y="2386"/>
                    <a:pt x="37" y="2352"/>
                  </a:cubicBezTo>
                  <a:lnTo>
                    <a:pt x="0" y="2503"/>
                  </a:lnTo>
                  <a:cubicBezTo>
                    <a:pt x="153" y="2529"/>
                    <a:pt x="304" y="2541"/>
                    <a:pt x="455" y="2541"/>
                  </a:cubicBezTo>
                  <a:cubicBezTo>
                    <a:pt x="709" y="2541"/>
                    <a:pt x="960" y="2506"/>
                    <a:pt x="1205" y="2443"/>
                  </a:cubicBezTo>
                  <a:cubicBezTo>
                    <a:pt x="1593" y="2341"/>
                    <a:pt x="1960" y="2166"/>
                    <a:pt x="2281" y="1925"/>
                  </a:cubicBezTo>
                  <a:cubicBezTo>
                    <a:pt x="2592" y="1677"/>
                    <a:pt x="2865" y="1383"/>
                    <a:pt x="3086" y="1052"/>
                  </a:cubicBezTo>
                  <a:cubicBezTo>
                    <a:pt x="3202" y="891"/>
                    <a:pt x="3286" y="711"/>
                    <a:pt x="3386" y="542"/>
                  </a:cubicBez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45"/>
            <p:cNvSpPr/>
            <p:nvPr/>
          </p:nvSpPr>
          <p:spPr>
            <a:xfrm>
              <a:off x="2128970" y="3640388"/>
              <a:ext cx="503297" cy="406079"/>
            </a:xfrm>
            <a:custGeom>
              <a:avLst/>
              <a:gdLst/>
              <a:ahLst/>
              <a:cxnLst/>
              <a:rect l="l" t="t" r="r" b="b"/>
              <a:pathLst>
                <a:path w="9593" h="7740" extrusionOk="0">
                  <a:moveTo>
                    <a:pt x="6471" y="1"/>
                  </a:moveTo>
                  <a:cubicBezTo>
                    <a:pt x="3538" y="2396"/>
                    <a:pt x="1351" y="2691"/>
                    <a:pt x="451" y="2691"/>
                  </a:cubicBezTo>
                  <a:cubicBezTo>
                    <a:pt x="157" y="2691"/>
                    <a:pt x="0" y="2660"/>
                    <a:pt x="0" y="2660"/>
                  </a:cubicBezTo>
                  <a:lnTo>
                    <a:pt x="0" y="2660"/>
                  </a:lnTo>
                  <a:cubicBezTo>
                    <a:pt x="0" y="2660"/>
                    <a:pt x="25" y="5809"/>
                    <a:pt x="470" y="7422"/>
                  </a:cubicBezTo>
                  <a:cubicBezTo>
                    <a:pt x="1444" y="7645"/>
                    <a:pt x="2331" y="7739"/>
                    <a:pt x="3136" y="7739"/>
                  </a:cubicBezTo>
                  <a:cubicBezTo>
                    <a:pt x="7689" y="7739"/>
                    <a:pt x="9592" y="4711"/>
                    <a:pt x="9592" y="4711"/>
                  </a:cubicBezTo>
                  <a:cubicBezTo>
                    <a:pt x="9592" y="4711"/>
                    <a:pt x="8432" y="2910"/>
                    <a:pt x="64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45"/>
            <p:cNvSpPr/>
            <p:nvPr/>
          </p:nvSpPr>
          <p:spPr>
            <a:xfrm>
              <a:off x="2128967" y="3835467"/>
              <a:ext cx="1482871" cy="2443872"/>
            </a:xfrm>
            <a:custGeom>
              <a:avLst/>
              <a:gdLst/>
              <a:ahLst/>
              <a:cxnLst/>
              <a:rect l="l" t="t" r="r" b="b"/>
              <a:pathLst>
                <a:path w="28264" h="46581" extrusionOk="0">
                  <a:moveTo>
                    <a:pt x="8933" y="1"/>
                  </a:moveTo>
                  <a:cubicBezTo>
                    <a:pt x="6218" y="2384"/>
                    <a:pt x="3002" y="2754"/>
                    <a:pt x="1266" y="2754"/>
                  </a:cubicBezTo>
                  <a:cubicBezTo>
                    <a:pt x="483" y="2754"/>
                    <a:pt x="0" y="2679"/>
                    <a:pt x="0" y="2679"/>
                  </a:cubicBezTo>
                  <a:lnTo>
                    <a:pt x="0" y="2679"/>
                  </a:lnTo>
                  <a:cubicBezTo>
                    <a:pt x="2023" y="21675"/>
                    <a:pt x="11763" y="46012"/>
                    <a:pt x="11763" y="46012"/>
                  </a:cubicBezTo>
                  <a:cubicBezTo>
                    <a:pt x="11763" y="46012"/>
                    <a:pt x="12997" y="46580"/>
                    <a:pt x="15928" y="46580"/>
                  </a:cubicBezTo>
                  <a:cubicBezTo>
                    <a:pt x="18560" y="46580"/>
                    <a:pt x="22560" y="46122"/>
                    <a:pt x="28263" y="44385"/>
                  </a:cubicBezTo>
                  <a:cubicBezTo>
                    <a:pt x="19507" y="18549"/>
                    <a:pt x="11895" y="3933"/>
                    <a:pt x="89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45"/>
            <p:cNvSpPr/>
            <p:nvPr/>
          </p:nvSpPr>
          <p:spPr>
            <a:xfrm>
              <a:off x="2434943" y="3835467"/>
              <a:ext cx="1176895" cy="2411606"/>
            </a:xfrm>
            <a:custGeom>
              <a:avLst/>
              <a:gdLst/>
              <a:ahLst/>
              <a:cxnLst/>
              <a:rect l="l" t="t" r="r" b="b"/>
              <a:pathLst>
                <a:path w="22432" h="45966" extrusionOk="0">
                  <a:moveTo>
                    <a:pt x="3101" y="1"/>
                  </a:moveTo>
                  <a:cubicBezTo>
                    <a:pt x="2183" y="804"/>
                    <a:pt x="1134" y="1445"/>
                    <a:pt x="0" y="1894"/>
                  </a:cubicBezTo>
                  <a:cubicBezTo>
                    <a:pt x="3060" y="7314"/>
                    <a:pt x="8167" y="22646"/>
                    <a:pt x="16070" y="45965"/>
                  </a:cubicBezTo>
                  <a:cubicBezTo>
                    <a:pt x="17902" y="45627"/>
                    <a:pt x="20012" y="45123"/>
                    <a:pt x="22431" y="44385"/>
                  </a:cubicBezTo>
                  <a:cubicBezTo>
                    <a:pt x="13675" y="18549"/>
                    <a:pt x="6063" y="3933"/>
                    <a:pt x="3101" y="1"/>
                  </a:cubicBezTo>
                  <a:close/>
                </a:path>
              </a:pathLst>
            </a:custGeom>
            <a:solidFill>
              <a:srgbClr val="FFFFFF">
                <a:alpha val="50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45"/>
            <p:cNvSpPr/>
            <p:nvPr/>
          </p:nvSpPr>
          <p:spPr>
            <a:xfrm>
              <a:off x="736808" y="611860"/>
              <a:ext cx="2784370" cy="1825152"/>
            </a:xfrm>
            <a:custGeom>
              <a:avLst/>
              <a:gdLst/>
              <a:ahLst/>
              <a:cxnLst/>
              <a:rect l="l" t="t" r="r" b="b"/>
              <a:pathLst>
                <a:path w="53071" h="34788" extrusionOk="0">
                  <a:moveTo>
                    <a:pt x="6409" y="0"/>
                  </a:moveTo>
                  <a:cubicBezTo>
                    <a:pt x="5104" y="0"/>
                    <a:pt x="3964" y="945"/>
                    <a:pt x="3756" y="2276"/>
                  </a:cubicBezTo>
                  <a:lnTo>
                    <a:pt x="231" y="24844"/>
                  </a:lnTo>
                  <a:cubicBezTo>
                    <a:pt x="1" y="26315"/>
                    <a:pt x="1000" y="27685"/>
                    <a:pt x="2472" y="27915"/>
                  </a:cubicBezTo>
                  <a:lnTo>
                    <a:pt x="46243" y="34754"/>
                  </a:lnTo>
                  <a:cubicBezTo>
                    <a:pt x="46385" y="34777"/>
                    <a:pt x="46526" y="34787"/>
                    <a:pt x="46665" y="34787"/>
                  </a:cubicBezTo>
                  <a:cubicBezTo>
                    <a:pt x="47968" y="34787"/>
                    <a:pt x="49106" y="33842"/>
                    <a:pt x="49314" y="32512"/>
                  </a:cubicBezTo>
                  <a:lnTo>
                    <a:pt x="52841" y="9943"/>
                  </a:lnTo>
                  <a:cubicBezTo>
                    <a:pt x="53071" y="8472"/>
                    <a:pt x="52070" y="7102"/>
                    <a:pt x="50598" y="6872"/>
                  </a:cubicBezTo>
                  <a:lnTo>
                    <a:pt x="6829" y="33"/>
                  </a:lnTo>
                  <a:cubicBezTo>
                    <a:pt x="6688" y="11"/>
                    <a:pt x="6547" y="0"/>
                    <a:pt x="6409" y="0"/>
                  </a:cubicBezTo>
                  <a:close/>
                </a:path>
              </a:pathLst>
            </a:custGeom>
            <a:solidFill>
              <a:schemeClr val="accent3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3" name="Google Shape;3453;p45"/>
          <p:cNvSpPr/>
          <p:nvPr/>
        </p:nvSpPr>
        <p:spPr>
          <a:xfrm>
            <a:off x="5661688" y="1157475"/>
            <a:ext cx="17394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4" name="Google Shape;3454;p45"/>
          <p:cNvSpPr txBox="1">
            <a:spLocks noGrp="1"/>
          </p:cNvSpPr>
          <p:nvPr>
            <p:ph type="title"/>
          </p:nvPr>
        </p:nvSpPr>
        <p:spPr>
          <a:xfrm>
            <a:off x="3357554" y="2500312"/>
            <a:ext cx="6572296" cy="10001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 smtClean="0"/>
              <a:t>Redis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200" dirty="0" smtClean="0"/>
              <a:t>(Remote Dictionary</a:t>
            </a:r>
            <a:br>
              <a:rPr lang="en-US" sz="3200" dirty="0" smtClean="0"/>
            </a:br>
            <a:r>
              <a:rPr lang="en-US" sz="3200" dirty="0" smtClean="0"/>
              <a:t> Server )</a:t>
            </a:r>
            <a:endParaRPr sz="3200"/>
          </a:p>
        </p:txBody>
      </p:sp>
      <p:sp>
        <p:nvSpPr>
          <p:cNvPr id="3456" name="Google Shape;3456;p45"/>
          <p:cNvSpPr txBox="1">
            <a:spLocks noGrp="1"/>
          </p:cNvSpPr>
          <p:nvPr>
            <p:ph type="title" idx="2"/>
          </p:nvPr>
        </p:nvSpPr>
        <p:spPr>
          <a:xfrm>
            <a:off x="5798150" y="1200525"/>
            <a:ext cx="1417056" cy="9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/>
          </a:p>
        </p:txBody>
      </p:sp>
      <p:sp>
        <p:nvSpPr>
          <p:cNvPr id="3457" name="Google Shape;3457;p45"/>
          <p:cNvSpPr/>
          <p:nvPr/>
        </p:nvSpPr>
        <p:spPr>
          <a:xfrm rot="569979">
            <a:off x="1218442" y="1246950"/>
            <a:ext cx="1821984" cy="57077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grpSp>
        <p:nvGrpSpPr>
          <p:cNvPr id="3" name="Google Shape;3458;p45"/>
          <p:cNvGrpSpPr/>
          <p:nvPr/>
        </p:nvGrpSpPr>
        <p:grpSpPr>
          <a:xfrm>
            <a:off x="-134373" y="2849131"/>
            <a:ext cx="4742607" cy="2846166"/>
            <a:chOff x="-134373" y="2849131"/>
            <a:chExt cx="4742607" cy="2846166"/>
          </a:xfrm>
        </p:grpSpPr>
        <p:grpSp>
          <p:nvGrpSpPr>
            <p:cNvPr id="4" name="Google Shape;3459;p45"/>
            <p:cNvGrpSpPr/>
            <p:nvPr/>
          </p:nvGrpSpPr>
          <p:grpSpPr>
            <a:xfrm rot="-1325783">
              <a:off x="199376" y="3174323"/>
              <a:ext cx="2157716" cy="2195782"/>
              <a:chOff x="658816" y="3875056"/>
              <a:chExt cx="1769862" cy="1801086"/>
            </a:xfrm>
          </p:grpSpPr>
          <p:sp>
            <p:nvSpPr>
              <p:cNvPr id="3460" name="Google Shape;3460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" name="Google Shape;3487;p45"/>
            <p:cNvGrpSpPr/>
            <p:nvPr/>
          </p:nvGrpSpPr>
          <p:grpSpPr>
            <a:xfrm rot="1325939" flipH="1">
              <a:off x="2664586" y="3523152"/>
              <a:ext cx="1683263" cy="1712959"/>
              <a:chOff x="658816" y="3875056"/>
              <a:chExt cx="1769862" cy="1801086"/>
            </a:xfrm>
          </p:grpSpPr>
          <p:sp>
            <p:nvSpPr>
              <p:cNvPr id="3488" name="Google Shape;3488;p45"/>
              <p:cNvSpPr/>
              <p:nvPr/>
            </p:nvSpPr>
            <p:spPr>
              <a:xfrm flipH="1">
                <a:off x="1674625" y="5389061"/>
                <a:ext cx="141642" cy="176783"/>
              </a:xfrm>
              <a:custGeom>
                <a:avLst/>
                <a:gdLst/>
                <a:ahLst/>
                <a:cxnLst/>
                <a:rect l="l" t="t" r="r" b="b"/>
                <a:pathLst>
                  <a:path w="9202" h="11485" extrusionOk="0">
                    <a:moveTo>
                      <a:pt x="7862" y="0"/>
                    </a:moveTo>
                    <a:cubicBezTo>
                      <a:pt x="7842" y="0"/>
                      <a:pt x="7822" y="2"/>
                      <a:pt x="7801" y="5"/>
                    </a:cubicBezTo>
                    <a:cubicBezTo>
                      <a:pt x="7568" y="36"/>
                      <a:pt x="7405" y="252"/>
                      <a:pt x="7439" y="484"/>
                    </a:cubicBezTo>
                    <a:lnTo>
                      <a:pt x="8274" y="6355"/>
                    </a:lnTo>
                    <a:lnTo>
                      <a:pt x="259" y="10683"/>
                    </a:lnTo>
                    <a:cubicBezTo>
                      <a:pt x="87" y="10776"/>
                      <a:pt x="1" y="10973"/>
                      <a:pt x="49" y="11162"/>
                    </a:cubicBezTo>
                    <a:cubicBezTo>
                      <a:pt x="97" y="11351"/>
                      <a:pt x="268" y="11485"/>
                      <a:pt x="462" y="11485"/>
                    </a:cubicBezTo>
                    <a:cubicBezTo>
                      <a:pt x="532" y="11483"/>
                      <a:pt x="602" y="11465"/>
                      <a:pt x="664" y="11431"/>
                    </a:cubicBezTo>
                    <a:lnTo>
                      <a:pt x="9202" y="6825"/>
                    </a:lnTo>
                    <a:lnTo>
                      <a:pt x="8281" y="366"/>
                    </a:lnTo>
                    <a:cubicBezTo>
                      <a:pt x="8252" y="154"/>
                      <a:pt x="8070" y="0"/>
                      <a:pt x="7862" y="0"/>
                    </a:cubicBezTo>
                    <a:close/>
                  </a:path>
                </a:pathLst>
              </a:custGeom>
              <a:solidFill>
                <a:srgbClr val="8CC4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5"/>
              <p:cNvSpPr/>
              <p:nvPr/>
            </p:nvSpPr>
            <p:spPr>
              <a:xfrm flipH="1">
                <a:off x="1402746" y="5296486"/>
                <a:ext cx="287717" cy="178076"/>
              </a:xfrm>
              <a:custGeom>
                <a:avLst/>
                <a:gdLst/>
                <a:ahLst/>
                <a:cxnLst/>
                <a:rect l="l" t="t" r="r" b="b"/>
                <a:pathLst>
                  <a:path w="18692" h="11569" extrusionOk="0">
                    <a:moveTo>
                      <a:pt x="18120" y="0"/>
                    </a:moveTo>
                    <a:cubicBezTo>
                      <a:pt x="17933" y="0"/>
                      <a:pt x="17753" y="105"/>
                      <a:pt x="17667" y="286"/>
                    </a:cubicBezTo>
                    <a:lnTo>
                      <a:pt x="12838" y="10345"/>
                    </a:lnTo>
                    <a:lnTo>
                      <a:pt x="718" y="6447"/>
                    </a:lnTo>
                    <a:cubicBezTo>
                      <a:pt x="667" y="6431"/>
                      <a:pt x="615" y="6423"/>
                      <a:pt x="563" y="6423"/>
                    </a:cubicBezTo>
                    <a:cubicBezTo>
                      <a:pt x="351" y="6423"/>
                      <a:pt x="154" y="6558"/>
                      <a:pt x="85" y="6772"/>
                    </a:cubicBezTo>
                    <a:cubicBezTo>
                      <a:pt x="0" y="7036"/>
                      <a:pt x="145" y="7318"/>
                      <a:pt x="411" y="7403"/>
                    </a:cubicBezTo>
                    <a:lnTo>
                      <a:pt x="13363" y="11568"/>
                    </a:lnTo>
                    <a:lnTo>
                      <a:pt x="18571" y="720"/>
                    </a:lnTo>
                    <a:cubicBezTo>
                      <a:pt x="18691" y="471"/>
                      <a:pt x="18586" y="170"/>
                      <a:pt x="18337" y="50"/>
                    </a:cubicBezTo>
                    <a:cubicBezTo>
                      <a:pt x="18267" y="16"/>
                      <a:pt x="18193" y="0"/>
                      <a:pt x="18120" y="0"/>
                    </a:cubicBezTo>
                    <a:close/>
                  </a:path>
                </a:pathLst>
              </a:custGeom>
              <a:solidFill>
                <a:srgbClr val="FF815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5"/>
              <p:cNvSpPr/>
              <p:nvPr/>
            </p:nvSpPr>
            <p:spPr>
              <a:xfrm flipH="1">
                <a:off x="1072480" y="3875056"/>
                <a:ext cx="654935" cy="1236341"/>
              </a:xfrm>
              <a:custGeom>
                <a:avLst/>
                <a:gdLst/>
                <a:ahLst/>
                <a:cxnLst/>
                <a:rect l="l" t="t" r="r" b="b"/>
                <a:pathLst>
                  <a:path w="42549" h="80321" extrusionOk="0">
                    <a:moveTo>
                      <a:pt x="19479" y="0"/>
                    </a:moveTo>
                    <a:cubicBezTo>
                      <a:pt x="14561" y="0"/>
                      <a:pt x="10368" y="9188"/>
                      <a:pt x="10793" y="16409"/>
                    </a:cubicBezTo>
                    <a:cubicBezTo>
                      <a:pt x="9828" y="19411"/>
                      <a:pt x="5751" y="22138"/>
                      <a:pt x="3039" y="25516"/>
                    </a:cubicBezTo>
                    <a:cubicBezTo>
                      <a:pt x="328" y="28895"/>
                      <a:pt x="0" y="34589"/>
                      <a:pt x="4523" y="38906"/>
                    </a:cubicBezTo>
                    <a:cubicBezTo>
                      <a:pt x="9046" y="43225"/>
                      <a:pt x="1039" y="49464"/>
                      <a:pt x="884" y="54225"/>
                    </a:cubicBezTo>
                    <a:cubicBezTo>
                      <a:pt x="729" y="58989"/>
                      <a:pt x="6428" y="60952"/>
                      <a:pt x="8399" y="66283"/>
                    </a:cubicBezTo>
                    <a:cubicBezTo>
                      <a:pt x="10369" y="71615"/>
                      <a:pt x="11813" y="78236"/>
                      <a:pt x="17456" y="80076"/>
                    </a:cubicBezTo>
                    <a:cubicBezTo>
                      <a:pt x="17973" y="80244"/>
                      <a:pt x="18495" y="80320"/>
                      <a:pt x="19018" y="80320"/>
                    </a:cubicBezTo>
                    <a:cubicBezTo>
                      <a:pt x="24209" y="80320"/>
                      <a:pt x="29454" y="72784"/>
                      <a:pt x="29454" y="72784"/>
                    </a:cubicBezTo>
                    <a:cubicBezTo>
                      <a:pt x="29454" y="72784"/>
                      <a:pt x="42548" y="60910"/>
                      <a:pt x="34196" y="50393"/>
                    </a:cubicBezTo>
                    <a:cubicBezTo>
                      <a:pt x="25842" y="39875"/>
                      <a:pt x="37461" y="43579"/>
                      <a:pt x="36889" y="34682"/>
                    </a:cubicBezTo>
                    <a:cubicBezTo>
                      <a:pt x="36318" y="25785"/>
                      <a:pt x="26820" y="25994"/>
                      <a:pt x="25348" y="19314"/>
                    </a:cubicBezTo>
                    <a:cubicBezTo>
                      <a:pt x="23877" y="12633"/>
                      <a:pt x="28121" y="5246"/>
                      <a:pt x="22166" y="947"/>
                    </a:cubicBezTo>
                    <a:cubicBezTo>
                      <a:pt x="21262" y="295"/>
                      <a:pt x="20359" y="0"/>
                      <a:pt x="19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5"/>
              <p:cNvSpPr/>
              <p:nvPr/>
            </p:nvSpPr>
            <p:spPr>
              <a:xfrm flipH="1">
                <a:off x="1418016" y="3952564"/>
                <a:ext cx="133930" cy="1185222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77000" extrusionOk="0">
                    <a:moveTo>
                      <a:pt x="8223" y="0"/>
                    </a:moveTo>
                    <a:cubicBezTo>
                      <a:pt x="8044" y="0"/>
                      <a:pt x="7877" y="114"/>
                      <a:pt x="7818" y="294"/>
                    </a:cubicBezTo>
                    <a:cubicBezTo>
                      <a:pt x="1" y="24032"/>
                      <a:pt x="7222" y="76111"/>
                      <a:pt x="7295" y="76632"/>
                    </a:cubicBezTo>
                    <a:cubicBezTo>
                      <a:pt x="7325" y="76842"/>
                      <a:pt x="7506" y="76999"/>
                      <a:pt x="7718" y="76999"/>
                    </a:cubicBezTo>
                    <a:cubicBezTo>
                      <a:pt x="7738" y="76999"/>
                      <a:pt x="7758" y="76996"/>
                      <a:pt x="7776" y="76993"/>
                    </a:cubicBezTo>
                    <a:cubicBezTo>
                      <a:pt x="8010" y="76961"/>
                      <a:pt x="8172" y="76746"/>
                      <a:pt x="8139" y="76513"/>
                    </a:cubicBezTo>
                    <a:cubicBezTo>
                      <a:pt x="8065" y="75992"/>
                      <a:pt x="871" y="24112"/>
                      <a:pt x="8627" y="559"/>
                    </a:cubicBezTo>
                    <a:cubicBezTo>
                      <a:pt x="8700" y="337"/>
                      <a:pt x="8578" y="95"/>
                      <a:pt x="8356" y="21"/>
                    </a:cubicBezTo>
                    <a:cubicBezTo>
                      <a:pt x="8312" y="7"/>
                      <a:pt x="8267" y="0"/>
                      <a:pt x="82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5"/>
              <p:cNvSpPr/>
              <p:nvPr/>
            </p:nvSpPr>
            <p:spPr>
              <a:xfrm flipH="1">
                <a:off x="1367142" y="4167265"/>
                <a:ext cx="205613" cy="98189"/>
              </a:xfrm>
              <a:custGeom>
                <a:avLst/>
                <a:gdLst/>
                <a:ahLst/>
                <a:cxnLst/>
                <a:rect l="l" t="t" r="r" b="b"/>
                <a:pathLst>
                  <a:path w="13358" h="6379" extrusionOk="0">
                    <a:moveTo>
                      <a:pt x="474" y="1"/>
                    </a:moveTo>
                    <a:cubicBezTo>
                      <a:pt x="358" y="1"/>
                      <a:pt x="243" y="47"/>
                      <a:pt x="160" y="138"/>
                    </a:cubicBezTo>
                    <a:cubicBezTo>
                      <a:pt x="1" y="312"/>
                      <a:pt x="11" y="581"/>
                      <a:pt x="185" y="739"/>
                    </a:cubicBezTo>
                    <a:lnTo>
                      <a:pt x="6298" y="6378"/>
                    </a:lnTo>
                    <a:lnTo>
                      <a:pt x="13128" y="1304"/>
                    </a:lnTo>
                    <a:cubicBezTo>
                      <a:pt x="13317" y="1165"/>
                      <a:pt x="13357" y="898"/>
                      <a:pt x="13217" y="709"/>
                    </a:cubicBezTo>
                    <a:cubicBezTo>
                      <a:pt x="13133" y="597"/>
                      <a:pt x="13004" y="537"/>
                      <a:pt x="12874" y="537"/>
                    </a:cubicBezTo>
                    <a:cubicBezTo>
                      <a:pt x="12785" y="537"/>
                      <a:pt x="12696" y="564"/>
                      <a:pt x="12620" y="621"/>
                    </a:cubicBezTo>
                    <a:lnTo>
                      <a:pt x="6358" y="5274"/>
                    </a:lnTo>
                    <a:lnTo>
                      <a:pt x="761" y="113"/>
                    </a:lnTo>
                    <a:cubicBezTo>
                      <a:pt x="680" y="38"/>
                      <a:pt x="577" y="1"/>
                      <a:pt x="4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5"/>
              <p:cNvSpPr/>
              <p:nvPr/>
            </p:nvSpPr>
            <p:spPr>
              <a:xfrm flipH="1">
                <a:off x="1258386" y="4412271"/>
                <a:ext cx="383535" cy="177753"/>
              </a:xfrm>
              <a:custGeom>
                <a:avLst/>
                <a:gdLst/>
                <a:ahLst/>
                <a:cxnLst/>
                <a:rect l="l" t="t" r="r" b="b"/>
                <a:pathLst>
                  <a:path w="24917" h="11548" extrusionOk="0">
                    <a:moveTo>
                      <a:pt x="24436" y="1"/>
                    </a:moveTo>
                    <a:cubicBezTo>
                      <a:pt x="24346" y="1"/>
                      <a:pt x="24256" y="29"/>
                      <a:pt x="24178" y="88"/>
                    </a:cubicBezTo>
                    <a:lnTo>
                      <a:pt x="10588" y="10458"/>
                    </a:lnTo>
                    <a:lnTo>
                      <a:pt x="746" y="2237"/>
                    </a:lnTo>
                    <a:cubicBezTo>
                      <a:pt x="667" y="2172"/>
                      <a:pt x="571" y="2141"/>
                      <a:pt x="477" y="2141"/>
                    </a:cubicBezTo>
                    <a:cubicBezTo>
                      <a:pt x="355" y="2141"/>
                      <a:pt x="234" y="2193"/>
                      <a:pt x="149" y="2293"/>
                    </a:cubicBezTo>
                    <a:cubicBezTo>
                      <a:pt x="0" y="2474"/>
                      <a:pt x="22" y="2739"/>
                      <a:pt x="199" y="2890"/>
                    </a:cubicBezTo>
                    <a:lnTo>
                      <a:pt x="10565" y="11548"/>
                    </a:lnTo>
                    <a:lnTo>
                      <a:pt x="24695" y="765"/>
                    </a:lnTo>
                    <a:cubicBezTo>
                      <a:pt x="24882" y="621"/>
                      <a:pt x="24917" y="354"/>
                      <a:pt x="24775" y="168"/>
                    </a:cubicBezTo>
                    <a:cubicBezTo>
                      <a:pt x="24691" y="58"/>
                      <a:pt x="24564" y="1"/>
                      <a:pt x="244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5"/>
              <p:cNvSpPr/>
              <p:nvPr/>
            </p:nvSpPr>
            <p:spPr>
              <a:xfrm flipH="1">
                <a:off x="1279706" y="4719055"/>
                <a:ext cx="347024" cy="174089"/>
              </a:xfrm>
              <a:custGeom>
                <a:avLst/>
                <a:gdLst/>
                <a:ahLst/>
                <a:cxnLst/>
                <a:rect l="l" t="t" r="r" b="b"/>
                <a:pathLst>
                  <a:path w="22545" h="11310" extrusionOk="0">
                    <a:moveTo>
                      <a:pt x="22069" y="0"/>
                    </a:moveTo>
                    <a:cubicBezTo>
                      <a:pt x="21963" y="0"/>
                      <a:pt x="21856" y="40"/>
                      <a:pt x="21773" y="121"/>
                    </a:cubicBezTo>
                    <a:lnTo>
                      <a:pt x="10798" y="10182"/>
                    </a:lnTo>
                    <a:lnTo>
                      <a:pt x="741" y="1840"/>
                    </a:lnTo>
                    <a:cubicBezTo>
                      <a:pt x="663" y="1778"/>
                      <a:pt x="570" y="1748"/>
                      <a:pt x="477" y="1748"/>
                    </a:cubicBezTo>
                    <a:cubicBezTo>
                      <a:pt x="354" y="1748"/>
                      <a:pt x="232" y="1801"/>
                      <a:pt x="148" y="1903"/>
                    </a:cubicBezTo>
                    <a:cubicBezTo>
                      <a:pt x="1" y="2081"/>
                      <a:pt x="23" y="2345"/>
                      <a:pt x="198" y="2497"/>
                    </a:cubicBezTo>
                    <a:lnTo>
                      <a:pt x="10826" y="11310"/>
                    </a:lnTo>
                    <a:lnTo>
                      <a:pt x="22349" y="747"/>
                    </a:lnTo>
                    <a:cubicBezTo>
                      <a:pt x="22530" y="590"/>
                      <a:pt x="22545" y="315"/>
                      <a:pt x="22383" y="137"/>
                    </a:cubicBezTo>
                    <a:cubicBezTo>
                      <a:pt x="22299" y="47"/>
                      <a:pt x="22184" y="0"/>
                      <a:pt x="220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5"/>
              <p:cNvSpPr/>
              <p:nvPr/>
            </p:nvSpPr>
            <p:spPr>
              <a:xfrm flipH="1">
                <a:off x="1546580" y="5192444"/>
                <a:ext cx="882098" cy="406393"/>
              </a:xfrm>
              <a:custGeom>
                <a:avLst/>
                <a:gdLst/>
                <a:ahLst/>
                <a:cxnLst/>
                <a:rect l="l" t="t" r="r" b="b"/>
                <a:pathLst>
                  <a:path w="57307" h="26402" extrusionOk="0">
                    <a:moveTo>
                      <a:pt x="16085" y="1"/>
                    </a:moveTo>
                    <a:cubicBezTo>
                      <a:pt x="11262" y="1"/>
                      <a:pt x="5916" y="561"/>
                      <a:pt x="0" y="1848"/>
                    </a:cubicBezTo>
                    <a:cubicBezTo>
                      <a:pt x="13241" y="7385"/>
                      <a:pt x="21434" y="26401"/>
                      <a:pt x="46194" y="26401"/>
                    </a:cubicBezTo>
                    <a:cubicBezTo>
                      <a:pt x="49572" y="26401"/>
                      <a:pt x="53257" y="26047"/>
                      <a:pt x="57306" y="25257"/>
                    </a:cubicBezTo>
                    <a:cubicBezTo>
                      <a:pt x="57306" y="25257"/>
                      <a:pt x="48472" y="1"/>
                      <a:pt x="16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5"/>
              <p:cNvSpPr/>
              <p:nvPr/>
            </p:nvSpPr>
            <p:spPr>
              <a:xfrm flipH="1">
                <a:off x="1500861" y="5227519"/>
                <a:ext cx="823776" cy="388907"/>
              </a:xfrm>
              <a:custGeom>
                <a:avLst/>
                <a:gdLst/>
                <a:ahLst/>
                <a:cxnLst/>
                <a:rect l="l" t="t" r="r" b="b"/>
                <a:pathLst>
                  <a:path w="53518" h="25266" extrusionOk="0">
                    <a:moveTo>
                      <a:pt x="437" y="0"/>
                    </a:moveTo>
                    <a:cubicBezTo>
                      <a:pt x="434" y="0"/>
                      <a:pt x="432" y="1"/>
                      <a:pt x="429" y="2"/>
                    </a:cubicBezTo>
                    <a:cubicBezTo>
                      <a:pt x="197" y="2"/>
                      <a:pt x="8" y="187"/>
                      <a:pt x="5" y="421"/>
                    </a:cubicBezTo>
                    <a:cubicBezTo>
                      <a:pt x="0" y="653"/>
                      <a:pt x="184" y="845"/>
                      <a:pt x="416" y="852"/>
                    </a:cubicBezTo>
                    <a:cubicBezTo>
                      <a:pt x="21600" y="1510"/>
                      <a:pt x="52486" y="24940"/>
                      <a:pt x="52797" y="25177"/>
                    </a:cubicBezTo>
                    <a:cubicBezTo>
                      <a:pt x="52870" y="25234"/>
                      <a:pt x="52961" y="25264"/>
                      <a:pt x="53054" y="25265"/>
                    </a:cubicBezTo>
                    <a:lnTo>
                      <a:pt x="53054" y="25264"/>
                    </a:lnTo>
                    <a:cubicBezTo>
                      <a:pt x="53238" y="25264"/>
                      <a:pt x="53400" y="25147"/>
                      <a:pt x="53459" y="24973"/>
                    </a:cubicBezTo>
                    <a:cubicBezTo>
                      <a:pt x="53517" y="24801"/>
                      <a:pt x="53459" y="24611"/>
                      <a:pt x="53315" y="24499"/>
                    </a:cubicBezTo>
                    <a:cubicBezTo>
                      <a:pt x="53002" y="24261"/>
                      <a:pt x="21901" y="667"/>
                      <a:pt x="443" y="2"/>
                    </a:cubicBezTo>
                    <a:cubicBezTo>
                      <a:pt x="441" y="1"/>
                      <a:pt x="439" y="0"/>
                      <a:pt x="4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5"/>
              <p:cNvSpPr/>
              <p:nvPr/>
            </p:nvSpPr>
            <p:spPr>
              <a:xfrm flipH="1">
                <a:off x="2059210" y="5198908"/>
                <a:ext cx="124371" cy="151493"/>
              </a:xfrm>
              <a:custGeom>
                <a:avLst/>
                <a:gdLst/>
                <a:ahLst/>
                <a:cxnLst/>
                <a:rect l="l" t="t" r="r" b="b"/>
                <a:pathLst>
                  <a:path w="8080" h="9842" extrusionOk="0">
                    <a:moveTo>
                      <a:pt x="3287" y="0"/>
                    </a:moveTo>
                    <a:cubicBezTo>
                      <a:pt x="3157" y="0"/>
                      <a:pt x="3028" y="55"/>
                      <a:pt x="2947" y="165"/>
                    </a:cubicBezTo>
                    <a:cubicBezTo>
                      <a:pt x="2808" y="355"/>
                      <a:pt x="2835" y="611"/>
                      <a:pt x="3023" y="749"/>
                    </a:cubicBezTo>
                    <a:cubicBezTo>
                      <a:pt x="3269" y="992"/>
                      <a:pt x="5354" y="3812"/>
                      <a:pt x="6796" y="5787"/>
                    </a:cubicBezTo>
                    <a:lnTo>
                      <a:pt x="272" y="9035"/>
                    </a:lnTo>
                    <a:cubicBezTo>
                      <a:pt x="93" y="9122"/>
                      <a:pt x="1" y="9321"/>
                      <a:pt x="46" y="9513"/>
                    </a:cubicBezTo>
                    <a:cubicBezTo>
                      <a:pt x="91" y="9705"/>
                      <a:pt x="263" y="9842"/>
                      <a:pt x="460" y="9842"/>
                    </a:cubicBezTo>
                    <a:cubicBezTo>
                      <a:pt x="527" y="9840"/>
                      <a:pt x="591" y="9825"/>
                      <a:pt x="649" y="9795"/>
                    </a:cubicBezTo>
                    <a:lnTo>
                      <a:pt x="8079" y="6101"/>
                    </a:lnTo>
                    <a:lnTo>
                      <a:pt x="7782" y="5693"/>
                    </a:lnTo>
                    <a:cubicBezTo>
                      <a:pt x="5992" y="3237"/>
                      <a:pt x="3805" y="272"/>
                      <a:pt x="3555" y="86"/>
                    </a:cubicBezTo>
                    <a:cubicBezTo>
                      <a:pt x="3476" y="29"/>
                      <a:pt x="3381" y="0"/>
                      <a:pt x="32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5"/>
              <p:cNvSpPr/>
              <p:nvPr/>
            </p:nvSpPr>
            <p:spPr>
              <a:xfrm flipH="1">
                <a:off x="1842491" y="5268028"/>
                <a:ext cx="142981" cy="211955"/>
              </a:xfrm>
              <a:custGeom>
                <a:avLst/>
                <a:gdLst/>
                <a:ahLst/>
                <a:cxnLst/>
                <a:rect l="l" t="t" r="r" b="b"/>
                <a:pathLst>
                  <a:path w="9289" h="13770" extrusionOk="0">
                    <a:moveTo>
                      <a:pt x="7569" y="0"/>
                    </a:moveTo>
                    <a:cubicBezTo>
                      <a:pt x="7546" y="0"/>
                      <a:pt x="7523" y="2"/>
                      <a:pt x="7499" y="6"/>
                    </a:cubicBezTo>
                    <a:cubicBezTo>
                      <a:pt x="7265" y="44"/>
                      <a:pt x="7107" y="267"/>
                      <a:pt x="7148" y="501"/>
                    </a:cubicBezTo>
                    <a:lnTo>
                      <a:pt x="8358" y="7829"/>
                    </a:lnTo>
                    <a:lnTo>
                      <a:pt x="235" y="12985"/>
                    </a:lnTo>
                    <a:cubicBezTo>
                      <a:pt x="74" y="13087"/>
                      <a:pt x="1" y="13282"/>
                      <a:pt x="54" y="13464"/>
                    </a:cubicBezTo>
                    <a:cubicBezTo>
                      <a:pt x="106" y="13646"/>
                      <a:pt x="273" y="13770"/>
                      <a:pt x="464" y="13770"/>
                    </a:cubicBezTo>
                    <a:cubicBezTo>
                      <a:pt x="544" y="13770"/>
                      <a:pt x="622" y="13747"/>
                      <a:pt x="691" y="13703"/>
                    </a:cubicBezTo>
                    <a:lnTo>
                      <a:pt x="9289" y="8246"/>
                    </a:lnTo>
                    <a:lnTo>
                      <a:pt x="7989" y="362"/>
                    </a:lnTo>
                    <a:cubicBezTo>
                      <a:pt x="7957" y="150"/>
                      <a:pt x="7776" y="0"/>
                      <a:pt x="75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5"/>
              <p:cNvSpPr/>
              <p:nvPr/>
            </p:nvSpPr>
            <p:spPr>
              <a:xfrm flipH="1">
                <a:off x="1639133" y="4810260"/>
                <a:ext cx="679056" cy="616670"/>
              </a:xfrm>
              <a:custGeom>
                <a:avLst/>
                <a:gdLst/>
                <a:ahLst/>
                <a:cxnLst/>
                <a:rect l="l" t="t" r="r" b="b"/>
                <a:pathLst>
                  <a:path w="44116" h="40063" extrusionOk="0">
                    <a:moveTo>
                      <a:pt x="566" y="0"/>
                    </a:moveTo>
                    <a:cubicBezTo>
                      <a:pt x="359" y="0"/>
                      <a:pt x="166" y="129"/>
                      <a:pt x="94" y="337"/>
                    </a:cubicBezTo>
                    <a:cubicBezTo>
                      <a:pt x="0" y="602"/>
                      <a:pt x="144" y="891"/>
                      <a:pt x="411" y="978"/>
                    </a:cubicBezTo>
                    <a:cubicBezTo>
                      <a:pt x="20402" y="7944"/>
                      <a:pt x="42838" y="39531"/>
                      <a:pt x="43062" y="39849"/>
                    </a:cubicBezTo>
                    <a:cubicBezTo>
                      <a:pt x="43155" y="39983"/>
                      <a:pt x="43309" y="40063"/>
                      <a:pt x="43473" y="40063"/>
                    </a:cubicBezTo>
                    <a:cubicBezTo>
                      <a:pt x="43879" y="40063"/>
                      <a:pt x="44116" y="39603"/>
                      <a:pt x="43882" y="39273"/>
                    </a:cubicBezTo>
                    <a:cubicBezTo>
                      <a:pt x="43655" y="38950"/>
                      <a:pt x="21037" y="7103"/>
                      <a:pt x="742" y="32"/>
                    </a:cubicBezTo>
                    <a:cubicBezTo>
                      <a:pt x="684" y="11"/>
                      <a:pt x="625" y="0"/>
                      <a:pt x="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5"/>
              <p:cNvSpPr/>
              <p:nvPr/>
            </p:nvSpPr>
            <p:spPr>
              <a:xfrm flipH="1">
                <a:off x="1677280" y="4772261"/>
                <a:ext cx="733668" cy="608050"/>
              </a:xfrm>
              <a:custGeom>
                <a:avLst/>
                <a:gdLst/>
                <a:ahLst/>
                <a:cxnLst/>
                <a:rect l="l" t="t" r="r" b="b"/>
                <a:pathLst>
                  <a:path w="47664" h="39503" extrusionOk="0">
                    <a:moveTo>
                      <a:pt x="1" y="0"/>
                    </a:moveTo>
                    <a:cubicBezTo>
                      <a:pt x="12473" y="10513"/>
                      <a:pt x="13509" y="35678"/>
                      <a:pt x="47663" y="39503"/>
                    </a:cubicBezTo>
                    <a:cubicBezTo>
                      <a:pt x="47663" y="39503"/>
                      <a:pt x="46524" y="4201"/>
                      <a:pt x="1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5"/>
              <p:cNvSpPr/>
              <p:nvPr/>
            </p:nvSpPr>
            <p:spPr>
              <a:xfrm flipH="1">
                <a:off x="2078447" y="4838349"/>
                <a:ext cx="136839" cy="134515"/>
              </a:xfrm>
              <a:custGeom>
                <a:avLst/>
                <a:gdLst/>
                <a:ahLst/>
                <a:cxnLst/>
                <a:rect l="l" t="t" r="r" b="b"/>
                <a:pathLst>
                  <a:path w="8890" h="8739" extrusionOk="0">
                    <a:moveTo>
                      <a:pt x="5905" y="1"/>
                    </a:moveTo>
                    <a:cubicBezTo>
                      <a:pt x="5807" y="1"/>
                      <a:pt x="5709" y="29"/>
                      <a:pt x="5625" y="90"/>
                    </a:cubicBezTo>
                    <a:cubicBezTo>
                      <a:pt x="5401" y="254"/>
                      <a:pt x="5339" y="548"/>
                      <a:pt x="5503" y="772"/>
                    </a:cubicBezTo>
                    <a:cubicBezTo>
                      <a:pt x="5667" y="1088"/>
                      <a:pt x="6779" y="4314"/>
                      <a:pt x="7560" y="6613"/>
                    </a:cubicBezTo>
                    <a:lnTo>
                      <a:pt x="450" y="7741"/>
                    </a:lnTo>
                    <a:cubicBezTo>
                      <a:pt x="188" y="7779"/>
                      <a:pt x="1" y="8013"/>
                      <a:pt x="23" y="8276"/>
                    </a:cubicBezTo>
                    <a:cubicBezTo>
                      <a:pt x="42" y="8537"/>
                      <a:pt x="260" y="8738"/>
                      <a:pt x="521" y="8738"/>
                    </a:cubicBezTo>
                    <a:cubicBezTo>
                      <a:pt x="523" y="8738"/>
                      <a:pt x="525" y="8738"/>
                      <a:pt x="527" y="8738"/>
                    </a:cubicBezTo>
                    <a:cubicBezTo>
                      <a:pt x="554" y="8738"/>
                      <a:pt x="581" y="8737"/>
                      <a:pt x="606" y="8733"/>
                    </a:cubicBezTo>
                    <a:lnTo>
                      <a:pt x="8889" y="7420"/>
                    </a:lnTo>
                    <a:lnTo>
                      <a:pt x="8701" y="6855"/>
                    </a:lnTo>
                    <a:cubicBezTo>
                      <a:pt x="7284" y="2660"/>
                      <a:pt x="6490" y="428"/>
                      <a:pt x="6337" y="219"/>
                    </a:cubicBezTo>
                    <a:cubicBezTo>
                      <a:pt x="6235" y="80"/>
                      <a:pt x="6070" y="1"/>
                      <a:pt x="59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5"/>
              <p:cNvSpPr/>
              <p:nvPr/>
            </p:nvSpPr>
            <p:spPr>
              <a:xfrm flipH="1">
                <a:off x="1884765" y="4983560"/>
                <a:ext cx="180415" cy="172319"/>
              </a:xfrm>
              <a:custGeom>
                <a:avLst/>
                <a:gdLst/>
                <a:ahLst/>
                <a:cxnLst/>
                <a:rect l="l" t="t" r="r" b="b"/>
                <a:pathLst>
                  <a:path w="11721" h="11195" extrusionOk="0">
                    <a:moveTo>
                      <a:pt x="11198" y="1"/>
                    </a:moveTo>
                    <a:cubicBezTo>
                      <a:pt x="10947" y="1"/>
                      <a:pt x="10724" y="176"/>
                      <a:pt x="10688" y="430"/>
                    </a:cubicBezTo>
                    <a:lnTo>
                      <a:pt x="9652" y="7736"/>
                    </a:lnTo>
                    <a:lnTo>
                      <a:pt x="406" y="10207"/>
                    </a:lnTo>
                    <a:cubicBezTo>
                      <a:pt x="161" y="10270"/>
                      <a:pt x="0" y="10506"/>
                      <a:pt x="34" y="10758"/>
                    </a:cubicBezTo>
                    <a:cubicBezTo>
                      <a:pt x="67" y="11008"/>
                      <a:pt x="281" y="11194"/>
                      <a:pt x="532" y="11194"/>
                    </a:cubicBezTo>
                    <a:cubicBezTo>
                      <a:pt x="533" y="11194"/>
                      <a:pt x="534" y="11194"/>
                      <a:pt x="535" y="11194"/>
                    </a:cubicBezTo>
                    <a:cubicBezTo>
                      <a:pt x="578" y="11193"/>
                      <a:pt x="623" y="11188"/>
                      <a:pt x="665" y="11178"/>
                    </a:cubicBezTo>
                    <a:lnTo>
                      <a:pt x="10551" y="8533"/>
                    </a:lnTo>
                    <a:lnTo>
                      <a:pt x="11681" y="572"/>
                    </a:lnTo>
                    <a:cubicBezTo>
                      <a:pt x="11721" y="298"/>
                      <a:pt x="11530" y="42"/>
                      <a:pt x="11255" y="3"/>
                    </a:cubicBezTo>
                    <a:cubicBezTo>
                      <a:pt x="11236" y="2"/>
                      <a:pt x="11217" y="1"/>
                      <a:pt x="111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5"/>
              <p:cNvSpPr/>
              <p:nvPr/>
            </p:nvSpPr>
            <p:spPr>
              <a:xfrm flipH="1">
                <a:off x="1755237" y="5150935"/>
                <a:ext cx="174166" cy="137517"/>
              </a:xfrm>
              <a:custGeom>
                <a:avLst/>
                <a:gdLst/>
                <a:ahLst/>
                <a:cxnLst/>
                <a:rect l="l" t="t" r="r" b="b"/>
                <a:pathLst>
                  <a:path w="11315" h="8934" extrusionOk="0">
                    <a:moveTo>
                      <a:pt x="10767" y="0"/>
                    </a:moveTo>
                    <a:cubicBezTo>
                      <a:pt x="10527" y="0"/>
                      <a:pt x="10321" y="179"/>
                      <a:pt x="10280" y="423"/>
                    </a:cubicBezTo>
                    <a:lnTo>
                      <a:pt x="9326" y="6224"/>
                    </a:lnTo>
                    <a:lnTo>
                      <a:pt x="436" y="7940"/>
                    </a:lnTo>
                    <a:cubicBezTo>
                      <a:pt x="179" y="7985"/>
                      <a:pt x="0" y="8221"/>
                      <a:pt x="25" y="8480"/>
                    </a:cubicBezTo>
                    <a:cubicBezTo>
                      <a:pt x="50" y="8738"/>
                      <a:pt x="265" y="8934"/>
                      <a:pt x="523" y="8934"/>
                    </a:cubicBezTo>
                    <a:cubicBezTo>
                      <a:pt x="525" y="8934"/>
                      <a:pt x="527" y="8934"/>
                      <a:pt x="530" y="8934"/>
                    </a:cubicBezTo>
                    <a:cubicBezTo>
                      <a:pt x="563" y="8934"/>
                      <a:pt x="595" y="8931"/>
                      <a:pt x="627" y="8926"/>
                    </a:cubicBezTo>
                    <a:lnTo>
                      <a:pt x="10205" y="7076"/>
                    </a:lnTo>
                    <a:lnTo>
                      <a:pt x="11270" y="585"/>
                    </a:lnTo>
                    <a:cubicBezTo>
                      <a:pt x="11315" y="311"/>
                      <a:pt x="11129" y="54"/>
                      <a:pt x="10857" y="9"/>
                    </a:cubicBezTo>
                    <a:cubicBezTo>
                      <a:pt x="10826" y="3"/>
                      <a:pt x="10796" y="0"/>
                      <a:pt x="10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5"/>
              <p:cNvSpPr/>
              <p:nvPr/>
            </p:nvSpPr>
            <p:spPr>
              <a:xfrm flipH="1">
                <a:off x="1324676" y="4680316"/>
                <a:ext cx="628799" cy="979625"/>
              </a:xfrm>
              <a:custGeom>
                <a:avLst/>
                <a:gdLst/>
                <a:ahLst/>
                <a:cxnLst/>
                <a:rect l="l" t="t" r="r" b="b"/>
                <a:pathLst>
                  <a:path w="40851" h="63643" extrusionOk="0">
                    <a:moveTo>
                      <a:pt x="6468" y="1"/>
                    </a:moveTo>
                    <a:cubicBezTo>
                      <a:pt x="5113" y="1"/>
                      <a:pt x="3930" y="611"/>
                      <a:pt x="3121" y="2041"/>
                    </a:cubicBezTo>
                    <a:cubicBezTo>
                      <a:pt x="0" y="7558"/>
                      <a:pt x="5990" y="11822"/>
                      <a:pt x="7245" y="17590"/>
                    </a:cubicBezTo>
                    <a:cubicBezTo>
                      <a:pt x="8499" y="23359"/>
                      <a:pt x="974" y="26619"/>
                      <a:pt x="3734" y="33801"/>
                    </a:cubicBezTo>
                    <a:cubicBezTo>
                      <a:pt x="6493" y="40982"/>
                      <a:pt x="14267" y="33891"/>
                      <a:pt x="11509" y="45149"/>
                    </a:cubicBezTo>
                    <a:cubicBezTo>
                      <a:pt x="8750" y="56407"/>
                      <a:pt x="23296" y="60998"/>
                      <a:pt x="23296" y="60998"/>
                    </a:cubicBezTo>
                    <a:cubicBezTo>
                      <a:pt x="23296" y="60998"/>
                      <a:pt x="27791" y="63643"/>
                      <a:pt x="31661" y="63643"/>
                    </a:cubicBezTo>
                    <a:cubicBezTo>
                      <a:pt x="33042" y="63643"/>
                      <a:pt x="34344" y="63306"/>
                      <a:pt x="35334" y="62392"/>
                    </a:cubicBezTo>
                    <a:cubicBezTo>
                      <a:pt x="39097" y="58915"/>
                      <a:pt x="37842" y="53202"/>
                      <a:pt x="37466" y="48312"/>
                    </a:cubicBezTo>
                    <a:cubicBezTo>
                      <a:pt x="37090" y="43422"/>
                      <a:pt x="40851" y="39828"/>
                      <a:pt x="39011" y="36149"/>
                    </a:cubicBezTo>
                    <a:cubicBezTo>
                      <a:pt x="37174" y="32471"/>
                      <a:pt x="28646" y="30465"/>
                      <a:pt x="30636" y="25449"/>
                    </a:cubicBezTo>
                    <a:cubicBezTo>
                      <a:pt x="32626" y="20432"/>
                      <a:pt x="30318" y="16086"/>
                      <a:pt x="26973" y="14413"/>
                    </a:cubicBezTo>
                    <a:cubicBezTo>
                      <a:pt x="23630" y="12741"/>
                      <a:pt x="19450" y="12073"/>
                      <a:pt x="17610" y="10066"/>
                    </a:cubicBezTo>
                    <a:cubicBezTo>
                      <a:pt x="15629" y="4988"/>
                      <a:pt x="10343" y="1"/>
                      <a:pt x="64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5"/>
              <p:cNvSpPr/>
              <p:nvPr/>
            </p:nvSpPr>
            <p:spPr>
              <a:xfrm flipH="1">
                <a:off x="1412562" y="4744388"/>
                <a:ext cx="445690" cy="931754"/>
              </a:xfrm>
              <a:custGeom>
                <a:avLst/>
                <a:gdLst/>
                <a:ahLst/>
                <a:cxnLst/>
                <a:rect l="l" t="t" r="r" b="b"/>
                <a:pathLst>
                  <a:path w="28955" h="60533" extrusionOk="0">
                    <a:moveTo>
                      <a:pt x="557" y="1"/>
                    </a:moveTo>
                    <a:cubicBezTo>
                      <a:pt x="435" y="1"/>
                      <a:pt x="311" y="45"/>
                      <a:pt x="214" y="136"/>
                    </a:cubicBezTo>
                    <a:cubicBezTo>
                      <a:pt x="12" y="324"/>
                      <a:pt x="0" y="642"/>
                      <a:pt x="189" y="844"/>
                    </a:cubicBezTo>
                    <a:cubicBezTo>
                      <a:pt x="14736" y="16492"/>
                      <a:pt x="27784" y="59739"/>
                      <a:pt x="27914" y="60175"/>
                    </a:cubicBezTo>
                    <a:cubicBezTo>
                      <a:pt x="27977" y="60387"/>
                      <a:pt x="28173" y="60533"/>
                      <a:pt x="28395" y="60533"/>
                    </a:cubicBezTo>
                    <a:cubicBezTo>
                      <a:pt x="28444" y="60533"/>
                      <a:pt x="28492" y="60524"/>
                      <a:pt x="28539" y="60511"/>
                    </a:cubicBezTo>
                    <a:cubicBezTo>
                      <a:pt x="28803" y="60432"/>
                      <a:pt x="28955" y="60152"/>
                      <a:pt x="28875" y="59886"/>
                    </a:cubicBezTo>
                    <a:cubicBezTo>
                      <a:pt x="28746" y="59450"/>
                      <a:pt x="15630" y="15980"/>
                      <a:pt x="924" y="161"/>
                    </a:cubicBezTo>
                    <a:cubicBezTo>
                      <a:pt x="825" y="54"/>
                      <a:pt x="692" y="1"/>
                      <a:pt x="557" y="1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5"/>
              <p:cNvSpPr/>
              <p:nvPr/>
            </p:nvSpPr>
            <p:spPr>
              <a:xfrm flipH="1">
                <a:off x="1653722" y="4862250"/>
                <a:ext cx="163884" cy="114289"/>
              </a:xfrm>
              <a:custGeom>
                <a:avLst/>
                <a:gdLst/>
                <a:ahLst/>
                <a:cxnLst/>
                <a:rect l="l" t="t" r="r" b="b"/>
                <a:pathLst>
                  <a:path w="10647" h="7425" extrusionOk="0">
                    <a:moveTo>
                      <a:pt x="10078" y="0"/>
                    </a:moveTo>
                    <a:cubicBezTo>
                      <a:pt x="9881" y="0"/>
                      <a:pt x="9695" y="117"/>
                      <a:pt x="9616" y="310"/>
                    </a:cubicBezTo>
                    <a:lnTo>
                      <a:pt x="7130" y="6270"/>
                    </a:lnTo>
                    <a:lnTo>
                      <a:pt x="652" y="4901"/>
                    </a:lnTo>
                    <a:cubicBezTo>
                      <a:pt x="618" y="4894"/>
                      <a:pt x="583" y="4891"/>
                      <a:pt x="549" y="4891"/>
                    </a:cubicBezTo>
                    <a:cubicBezTo>
                      <a:pt x="317" y="4891"/>
                      <a:pt x="108" y="5053"/>
                      <a:pt x="57" y="5289"/>
                    </a:cubicBezTo>
                    <a:cubicBezTo>
                      <a:pt x="1" y="5560"/>
                      <a:pt x="174" y="5825"/>
                      <a:pt x="445" y="5884"/>
                    </a:cubicBezTo>
                    <a:lnTo>
                      <a:pt x="7736" y="7424"/>
                    </a:lnTo>
                    <a:lnTo>
                      <a:pt x="10542" y="694"/>
                    </a:lnTo>
                    <a:cubicBezTo>
                      <a:pt x="10647" y="439"/>
                      <a:pt x="10527" y="146"/>
                      <a:pt x="10271" y="39"/>
                    </a:cubicBezTo>
                    <a:cubicBezTo>
                      <a:pt x="10208" y="13"/>
                      <a:pt x="10142" y="0"/>
                      <a:pt x="10078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5"/>
              <p:cNvSpPr/>
              <p:nvPr/>
            </p:nvSpPr>
            <p:spPr>
              <a:xfrm flipH="1">
                <a:off x="1499227" y="5055235"/>
                <a:ext cx="318425" cy="174520"/>
              </a:xfrm>
              <a:custGeom>
                <a:avLst/>
                <a:gdLst/>
                <a:ahLst/>
                <a:cxnLst/>
                <a:rect l="l" t="t" r="r" b="b"/>
                <a:pathLst>
                  <a:path w="20687" h="11338" extrusionOk="0">
                    <a:moveTo>
                      <a:pt x="20113" y="0"/>
                    </a:moveTo>
                    <a:cubicBezTo>
                      <a:pt x="19925" y="0"/>
                      <a:pt x="19746" y="106"/>
                      <a:pt x="19660" y="287"/>
                    </a:cubicBezTo>
                    <a:lnTo>
                      <a:pt x="14951" y="10185"/>
                    </a:lnTo>
                    <a:lnTo>
                      <a:pt x="662" y="6970"/>
                    </a:lnTo>
                    <a:cubicBezTo>
                      <a:pt x="625" y="6962"/>
                      <a:pt x="589" y="6958"/>
                      <a:pt x="552" y="6958"/>
                    </a:cubicBezTo>
                    <a:cubicBezTo>
                      <a:pt x="322" y="6958"/>
                      <a:pt x="114" y="7117"/>
                      <a:pt x="62" y="7351"/>
                    </a:cubicBezTo>
                    <a:cubicBezTo>
                      <a:pt x="0" y="7622"/>
                      <a:pt x="171" y="7889"/>
                      <a:pt x="441" y="7951"/>
                    </a:cubicBezTo>
                    <a:lnTo>
                      <a:pt x="15512" y="11338"/>
                    </a:lnTo>
                    <a:lnTo>
                      <a:pt x="20566" y="718"/>
                    </a:lnTo>
                    <a:cubicBezTo>
                      <a:pt x="20686" y="467"/>
                      <a:pt x="20579" y="168"/>
                      <a:pt x="20329" y="50"/>
                    </a:cubicBezTo>
                    <a:cubicBezTo>
                      <a:pt x="20259" y="16"/>
                      <a:pt x="20185" y="0"/>
                      <a:pt x="20113" y="0"/>
                    </a:cubicBezTo>
                    <a:close/>
                  </a:path>
                </a:pathLst>
              </a:custGeom>
              <a:solidFill>
                <a:srgbClr val="DEE7E9">
                  <a:alpha val="396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5"/>
              <p:cNvSpPr/>
              <p:nvPr/>
            </p:nvSpPr>
            <p:spPr>
              <a:xfrm flipH="1">
                <a:off x="658816" y="4243988"/>
                <a:ext cx="858409" cy="1337331"/>
              </a:xfrm>
              <a:custGeom>
                <a:avLst/>
                <a:gdLst/>
                <a:ahLst/>
                <a:cxnLst/>
                <a:rect l="l" t="t" r="r" b="b"/>
                <a:pathLst>
                  <a:path w="55768" h="86882" extrusionOk="0">
                    <a:moveTo>
                      <a:pt x="46938" y="0"/>
                    </a:moveTo>
                    <a:cubicBezTo>
                      <a:pt x="41647" y="0"/>
                      <a:pt x="34433" y="6807"/>
                      <a:pt x="31727" y="13740"/>
                    </a:cubicBezTo>
                    <a:cubicBezTo>
                      <a:pt x="29216" y="16480"/>
                      <a:pt x="23510" y="17393"/>
                      <a:pt x="18945" y="19675"/>
                    </a:cubicBezTo>
                    <a:cubicBezTo>
                      <a:pt x="14381" y="21957"/>
                      <a:pt x="11229" y="27892"/>
                      <a:pt x="13946" y="34740"/>
                    </a:cubicBezTo>
                    <a:cubicBezTo>
                      <a:pt x="16663" y="41587"/>
                      <a:pt x="5023" y="44326"/>
                      <a:pt x="2511" y="49348"/>
                    </a:cubicBezTo>
                    <a:cubicBezTo>
                      <a:pt x="0" y="54369"/>
                      <a:pt x="5136" y="59276"/>
                      <a:pt x="4622" y="65952"/>
                    </a:cubicBezTo>
                    <a:cubicBezTo>
                      <a:pt x="4109" y="72629"/>
                      <a:pt x="2398" y="80428"/>
                      <a:pt x="7532" y="85173"/>
                    </a:cubicBezTo>
                    <a:cubicBezTo>
                      <a:pt x="8883" y="86422"/>
                      <a:pt x="10661" y="86882"/>
                      <a:pt x="12547" y="86882"/>
                    </a:cubicBezTo>
                    <a:cubicBezTo>
                      <a:pt x="17831" y="86882"/>
                      <a:pt x="23966" y="83272"/>
                      <a:pt x="23966" y="83272"/>
                    </a:cubicBezTo>
                    <a:cubicBezTo>
                      <a:pt x="23966" y="83272"/>
                      <a:pt x="43823" y="77003"/>
                      <a:pt x="40057" y="61635"/>
                    </a:cubicBezTo>
                    <a:cubicBezTo>
                      <a:pt x="36291" y="46267"/>
                      <a:pt x="46904" y="55948"/>
                      <a:pt x="50672" y="46143"/>
                    </a:cubicBezTo>
                    <a:cubicBezTo>
                      <a:pt x="54438" y="36338"/>
                      <a:pt x="44166" y="31887"/>
                      <a:pt x="45878" y="24012"/>
                    </a:cubicBezTo>
                    <a:cubicBezTo>
                      <a:pt x="47589" y="16138"/>
                      <a:pt x="55768" y="10317"/>
                      <a:pt x="51507" y="2785"/>
                    </a:cubicBezTo>
                    <a:cubicBezTo>
                      <a:pt x="50403" y="833"/>
                      <a:pt x="48788" y="0"/>
                      <a:pt x="46938" y="0"/>
                    </a:cubicBezTo>
                    <a:close/>
                  </a:path>
                </a:pathLst>
              </a:custGeom>
              <a:solidFill>
                <a:srgbClr val="6D9EEB">
                  <a:alpha val="414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5"/>
              <p:cNvSpPr/>
              <p:nvPr/>
            </p:nvSpPr>
            <p:spPr>
              <a:xfrm flipH="1">
                <a:off x="791960" y="4334255"/>
                <a:ext cx="602155" cy="1266356"/>
              </a:xfrm>
              <a:custGeom>
                <a:avLst/>
                <a:gdLst/>
                <a:ahLst/>
                <a:cxnLst/>
                <a:rect l="l" t="t" r="r" b="b"/>
                <a:pathLst>
                  <a:path w="39120" h="82271" extrusionOk="0">
                    <a:moveTo>
                      <a:pt x="38564" y="0"/>
                    </a:moveTo>
                    <a:cubicBezTo>
                      <a:pt x="38430" y="0"/>
                      <a:pt x="38296" y="54"/>
                      <a:pt x="38197" y="160"/>
                    </a:cubicBezTo>
                    <a:cubicBezTo>
                      <a:pt x="18149" y="21726"/>
                      <a:pt x="258" y="81027"/>
                      <a:pt x="79" y="81624"/>
                    </a:cubicBezTo>
                    <a:cubicBezTo>
                      <a:pt x="1" y="81889"/>
                      <a:pt x="151" y="82170"/>
                      <a:pt x="417" y="82249"/>
                    </a:cubicBezTo>
                    <a:cubicBezTo>
                      <a:pt x="464" y="82262"/>
                      <a:pt x="512" y="82270"/>
                      <a:pt x="561" y="82270"/>
                    </a:cubicBezTo>
                    <a:cubicBezTo>
                      <a:pt x="781" y="82270"/>
                      <a:pt x="977" y="82125"/>
                      <a:pt x="1040" y="81913"/>
                    </a:cubicBezTo>
                    <a:cubicBezTo>
                      <a:pt x="1221" y="81318"/>
                      <a:pt x="19043" y="22239"/>
                      <a:pt x="38930" y="843"/>
                    </a:cubicBezTo>
                    <a:cubicBezTo>
                      <a:pt x="39119" y="641"/>
                      <a:pt x="39109" y="323"/>
                      <a:pt x="38905" y="135"/>
                    </a:cubicBezTo>
                    <a:cubicBezTo>
                      <a:pt x="38809" y="45"/>
                      <a:pt x="38686" y="0"/>
                      <a:pt x="38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5"/>
              <p:cNvSpPr/>
              <p:nvPr/>
            </p:nvSpPr>
            <p:spPr>
              <a:xfrm flipH="1">
                <a:off x="847457" y="4495181"/>
                <a:ext cx="217481" cy="149923"/>
              </a:xfrm>
              <a:custGeom>
                <a:avLst/>
                <a:gdLst/>
                <a:ahLst/>
                <a:cxnLst/>
                <a:rect l="l" t="t" r="r" b="b"/>
                <a:pathLst>
                  <a:path w="14129" h="9740" extrusionOk="0">
                    <a:moveTo>
                      <a:pt x="572" y="0"/>
                    </a:moveTo>
                    <a:cubicBezTo>
                      <a:pt x="507" y="0"/>
                      <a:pt x="442" y="13"/>
                      <a:pt x="378" y="39"/>
                    </a:cubicBezTo>
                    <a:cubicBezTo>
                      <a:pt x="123" y="146"/>
                      <a:pt x="1" y="438"/>
                      <a:pt x="108" y="694"/>
                    </a:cubicBezTo>
                    <a:lnTo>
                      <a:pt x="3879" y="9740"/>
                    </a:lnTo>
                    <a:lnTo>
                      <a:pt x="13684" y="7668"/>
                    </a:lnTo>
                    <a:cubicBezTo>
                      <a:pt x="13955" y="7611"/>
                      <a:pt x="14129" y="7345"/>
                      <a:pt x="14072" y="7075"/>
                    </a:cubicBezTo>
                    <a:cubicBezTo>
                      <a:pt x="14020" y="6834"/>
                      <a:pt x="13806" y="6679"/>
                      <a:pt x="13572" y="6679"/>
                    </a:cubicBezTo>
                    <a:cubicBezTo>
                      <a:pt x="13540" y="6679"/>
                      <a:pt x="13509" y="6681"/>
                      <a:pt x="13477" y="6687"/>
                    </a:cubicBezTo>
                    <a:lnTo>
                      <a:pt x="4485" y="8587"/>
                    </a:lnTo>
                    <a:lnTo>
                      <a:pt x="1033" y="308"/>
                    </a:lnTo>
                    <a:cubicBezTo>
                      <a:pt x="953" y="116"/>
                      <a:pt x="767" y="0"/>
                      <a:pt x="5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5"/>
              <p:cNvSpPr/>
              <p:nvPr/>
            </p:nvSpPr>
            <p:spPr>
              <a:xfrm flipH="1">
                <a:off x="847371" y="4758624"/>
                <a:ext cx="428373" cy="232196"/>
              </a:xfrm>
              <a:custGeom>
                <a:avLst/>
                <a:gdLst/>
                <a:ahLst/>
                <a:cxnLst/>
                <a:rect l="l" t="t" r="r" b="b"/>
                <a:pathLst>
                  <a:path w="27830" h="15085" extrusionOk="0">
                    <a:moveTo>
                      <a:pt x="571" y="1"/>
                    </a:moveTo>
                    <a:cubicBezTo>
                      <a:pt x="499" y="1"/>
                      <a:pt x="426" y="16"/>
                      <a:pt x="356" y="49"/>
                    </a:cubicBezTo>
                    <a:cubicBezTo>
                      <a:pt x="107" y="170"/>
                      <a:pt x="0" y="469"/>
                      <a:pt x="119" y="719"/>
                    </a:cubicBezTo>
                    <a:lnTo>
                      <a:pt x="6956" y="15085"/>
                    </a:lnTo>
                    <a:lnTo>
                      <a:pt x="27388" y="10493"/>
                    </a:lnTo>
                    <a:cubicBezTo>
                      <a:pt x="27659" y="10432"/>
                      <a:pt x="27829" y="10164"/>
                      <a:pt x="27767" y="9894"/>
                    </a:cubicBezTo>
                    <a:cubicBezTo>
                      <a:pt x="27715" y="9660"/>
                      <a:pt x="27507" y="9500"/>
                      <a:pt x="27278" y="9500"/>
                    </a:cubicBezTo>
                    <a:cubicBezTo>
                      <a:pt x="27242" y="9500"/>
                      <a:pt x="27206" y="9504"/>
                      <a:pt x="27169" y="9513"/>
                    </a:cubicBezTo>
                    <a:lnTo>
                      <a:pt x="7517" y="13932"/>
                    </a:lnTo>
                    <a:lnTo>
                      <a:pt x="1026" y="288"/>
                    </a:lnTo>
                    <a:cubicBezTo>
                      <a:pt x="939" y="107"/>
                      <a:pt x="759" y="1"/>
                      <a:pt x="5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5"/>
              <p:cNvSpPr/>
              <p:nvPr/>
            </p:nvSpPr>
            <p:spPr>
              <a:xfrm flipH="1">
                <a:off x="1021107" y="5087956"/>
                <a:ext cx="386367" cy="236829"/>
              </a:xfrm>
              <a:custGeom>
                <a:avLst/>
                <a:gdLst/>
                <a:ahLst/>
                <a:cxnLst/>
                <a:rect l="l" t="t" r="r" b="b"/>
                <a:pathLst>
                  <a:path w="25101" h="15386" extrusionOk="0">
                    <a:moveTo>
                      <a:pt x="572" y="1"/>
                    </a:moveTo>
                    <a:cubicBezTo>
                      <a:pt x="499" y="1"/>
                      <a:pt x="425" y="17"/>
                      <a:pt x="354" y="51"/>
                    </a:cubicBezTo>
                    <a:cubicBezTo>
                      <a:pt x="105" y="171"/>
                      <a:pt x="0" y="470"/>
                      <a:pt x="120" y="721"/>
                    </a:cubicBezTo>
                    <a:lnTo>
                      <a:pt x="7161" y="15385"/>
                    </a:lnTo>
                    <a:lnTo>
                      <a:pt x="24693" y="9750"/>
                    </a:lnTo>
                    <a:cubicBezTo>
                      <a:pt x="24957" y="9664"/>
                      <a:pt x="25100" y="9382"/>
                      <a:pt x="25015" y="9118"/>
                    </a:cubicBezTo>
                    <a:cubicBezTo>
                      <a:pt x="24948" y="8905"/>
                      <a:pt x="24749" y="8770"/>
                      <a:pt x="24538" y="8770"/>
                    </a:cubicBezTo>
                    <a:cubicBezTo>
                      <a:pt x="24487" y="8770"/>
                      <a:pt x="24436" y="8778"/>
                      <a:pt x="24385" y="8794"/>
                    </a:cubicBezTo>
                    <a:lnTo>
                      <a:pt x="7686" y="14162"/>
                    </a:lnTo>
                    <a:lnTo>
                      <a:pt x="1024" y="286"/>
                    </a:lnTo>
                    <a:cubicBezTo>
                      <a:pt x="938" y="106"/>
                      <a:pt x="759" y="1"/>
                      <a:pt x="5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6" name="Google Shape;3546;p48"/>
          <p:cNvSpPr txBox="1">
            <a:spLocks noGrp="1"/>
          </p:cNvSpPr>
          <p:nvPr>
            <p:ph type="subTitle" idx="2"/>
          </p:nvPr>
        </p:nvSpPr>
        <p:spPr>
          <a:xfrm>
            <a:off x="2000232" y="1571618"/>
            <a:ext cx="5209200" cy="2428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n-US" sz="1800" dirty="0" err="1" smtClean="0"/>
              <a:t>Redis</a:t>
            </a:r>
            <a:r>
              <a:rPr lang="en-US" sz="1800" dirty="0" smtClean="0"/>
              <a:t> </a:t>
            </a:r>
            <a:r>
              <a:rPr lang="en-US" sz="1800" dirty="0" err="1" smtClean="0"/>
              <a:t>adalah</a:t>
            </a:r>
            <a:r>
              <a:rPr lang="en-US" sz="1800" dirty="0" smtClean="0"/>
              <a:t> </a:t>
            </a:r>
            <a:r>
              <a:rPr lang="en-US" sz="1800" dirty="0" err="1" smtClean="0"/>
              <a:t>teknologi</a:t>
            </a:r>
            <a:r>
              <a:rPr lang="en-US" sz="1800" dirty="0" smtClean="0"/>
              <a:t> </a:t>
            </a:r>
            <a:r>
              <a:rPr lang="en-US" sz="1800" dirty="0" err="1" smtClean="0"/>
              <a:t>penyimpanan</a:t>
            </a:r>
            <a:r>
              <a:rPr lang="en-US" sz="1800" dirty="0" smtClean="0"/>
              <a:t> </a:t>
            </a:r>
          </a:p>
          <a:p>
            <a:pPr marL="0" lvl="0" indent="0" algn="just"/>
            <a:r>
              <a:rPr lang="en-US" sz="1800" dirty="0" err="1" smtClean="0"/>
              <a:t>struktur</a:t>
            </a:r>
            <a:r>
              <a:rPr lang="en-US" sz="1800" dirty="0" smtClean="0"/>
              <a:t> data </a:t>
            </a:r>
            <a:r>
              <a:rPr lang="en-US" sz="1800" dirty="0" err="1" smtClean="0"/>
              <a:t>dalam</a:t>
            </a:r>
            <a:r>
              <a:rPr lang="en-US" sz="1800" dirty="0" smtClean="0"/>
              <a:t> </a:t>
            </a:r>
            <a:r>
              <a:rPr lang="en-US" sz="1800" dirty="0" err="1" smtClean="0"/>
              <a:t>memori</a:t>
            </a:r>
            <a:r>
              <a:rPr lang="en-US" sz="1800" dirty="0" smtClean="0"/>
              <a:t> yang </a:t>
            </a:r>
            <a:r>
              <a:rPr lang="en-US" sz="1800" dirty="0" err="1" smtClean="0"/>
              <a:t>bersifat</a:t>
            </a:r>
            <a:r>
              <a:rPr lang="en-US" sz="1800" dirty="0" smtClean="0"/>
              <a:t> open source </a:t>
            </a:r>
            <a:r>
              <a:rPr lang="en-US" sz="1800" dirty="0" err="1" smtClean="0"/>
              <a:t>dan</a:t>
            </a:r>
            <a:r>
              <a:rPr lang="en-US" sz="1800" dirty="0" smtClean="0"/>
              <a:t> </a:t>
            </a:r>
            <a:r>
              <a:rPr lang="en-US" sz="1800" dirty="0" err="1" smtClean="0"/>
              <a:t>berfungsi</a:t>
            </a:r>
            <a:r>
              <a:rPr lang="en-US" sz="1800" dirty="0" smtClean="0"/>
              <a:t> </a:t>
            </a:r>
            <a:r>
              <a:rPr lang="en-US" sz="1800" dirty="0" err="1" smtClean="0"/>
              <a:t>sebagai</a:t>
            </a:r>
            <a:r>
              <a:rPr lang="en-US" sz="1800" dirty="0" smtClean="0"/>
              <a:t> database, </a:t>
            </a:r>
            <a:r>
              <a:rPr lang="en-US" sz="1800" dirty="0" err="1" smtClean="0"/>
              <a:t>pengelolaan</a:t>
            </a:r>
            <a:r>
              <a:rPr lang="en-US" sz="1800" dirty="0" smtClean="0"/>
              <a:t> cache, message broker </a:t>
            </a:r>
            <a:r>
              <a:rPr lang="en-US" sz="1800" dirty="0" err="1" smtClean="0"/>
              <a:t>dan</a:t>
            </a:r>
            <a:r>
              <a:rPr lang="en-US" sz="1800" dirty="0" smtClean="0"/>
              <a:t> thread.</a:t>
            </a:r>
          </a:p>
          <a:p>
            <a:pPr marL="0" lvl="0" indent="0" algn="just"/>
            <a:endParaRPr lang="en-US" sz="1800" dirty="0" smtClean="0"/>
          </a:p>
          <a:p>
            <a:pPr marL="0" lvl="0" indent="0" algn="just"/>
            <a:endParaRPr lang="en-US" sz="1800" dirty="0" smtClean="0"/>
          </a:p>
        </p:txBody>
      </p:sp>
      <p:grpSp>
        <p:nvGrpSpPr>
          <p:cNvPr id="2" name="Google Shape;3547;p48"/>
          <p:cNvGrpSpPr/>
          <p:nvPr/>
        </p:nvGrpSpPr>
        <p:grpSpPr>
          <a:xfrm rot="9625746" flipH="1">
            <a:off x="472772" y="-624035"/>
            <a:ext cx="2286741" cy="2327083"/>
            <a:chOff x="658816" y="3875056"/>
            <a:chExt cx="1769862" cy="1801086"/>
          </a:xfrm>
        </p:grpSpPr>
        <p:sp>
          <p:nvSpPr>
            <p:cNvPr id="3548" name="Google Shape;3548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3575;p48"/>
          <p:cNvGrpSpPr/>
          <p:nvPr/>
        </p:nvGrpSpPr>
        <p:grpSpPr>
          <a:xfrm rot="-9625746">
            <a:off x="6167501" y="-474235"/>
            <a:ext cx="2286741" cy="2327083"/>
            <a:chOff x="658816" y="3875056"/>
            <a:chExt cx="1769862" cy="1801086"/>
          </a:xfrm>
        </p:grpSpPr>
        <p:sp>
          <p:nvSpPr>
            <p:cNvPr id="3576" name="Google Shape;3576;p48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8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8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8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8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8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8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8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8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8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8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8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8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8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8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8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8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8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8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8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8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8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8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8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8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607;p49"/>
          <p:cNvGrpSpPr/>
          <p:nvPr/>
        </p:nvGrpSpPr>
        <p:grpSpPr>
          <a:xfrm>
            <a:off x="5245186" y="359276"/>
            <a:ext cx="3120157" cy="7194216"/>
            <a:chOff x="5245186" y="359276"/>
            <a:chExt cx="3120157" cy="7194216"/>
          </a:xfrm>
        </p:grpSpPr>
        <p:sp>
          <p:nvSpPr>
            <p:cNvPr id="3608" name="Google Shape;3608;p49"/>
            <p:cNvSpPr/>
            <p:nvPr/>
          </p:nvSpPr>
          <p:spPr>
            <a:xfrm>
              <a:off x="5603817" y="3970053"/>
              <a:ext cx="1575790" cy="3583440"/>
            </a:xfrm>
            <a:custGeom>
              <a:avLst/>
              <a:gdLst/>
              <a:ahLst/>
              <a:cxnLst/>
              <a:rect l="l" t="t" r="r" b="b"/>
              <a:pathLst>
                <a:path w="28534" h="64888" extrusionOk="0">
                  <a:moveTo>
                    <a:pt x="19665" y="0"/>
                  </a:moveTo>
                  <a:cubicBezTo>
                    <a:pt x="19665" y="0"/>
                    <a:pt x="3977" y="26729"/>
                    <a:pt x="1241" y="51902"/>
                  </a:cubicBezTo>
                  <a:cubicBezTo>
                    <a:pt x="0" y="63319"/>
                    <a:pt x="4151" y="64888"/>
                    <a:pt x="6526" y="64888"/>
                  </a:cubicBezTo>
                  <a:cubicBezTo>
                    <a:pt x="7426" y="64888"/>
                    <a:pt x="8071" y="64662"/>
                    <a:pt x="8071" y="64662"/>
                  </a:cubicBezTo>
                  <a:lnTo>
                    <a:pt x="22856" y="60520"/>
                  </a:lnTo>
                  <a:cubicBezTo>
                    <a:pt x="22856" y="60520"/>
                    <a:pt x="18935" y="57648"/>
                    <a:pt x="18890" y="54364"/>
                  </a:cubicBezTo>
                  <a:cubicBezTo>
                    <a:pt x="18843" y="51081"/>
                    <a:pt x="27052" y="13401"/>
                    <a:pt x="28534" y="5934"/>
                  </a:cubicBezTo>
                  <a:cubicBezTo>
                    <a:pt x="23668" y="4152"/>
                    <a:pt x="19665" y="0"/>
                    <a:pt x="196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9"/>
            <p:cNvSpPr/>
            <p:nvPr/>
          </p:nvSpPr>
          <p:spPr>
            <a:xfrm>
              <a:off x="5744917" y="4201501"/>
              <a:ext cx="1434690" cy="3351937"/>
            </a:xfrm>
            <a:custGeom>
              <a:avLst/>
              <a:gdLst/>
              <a:ahLst/>
              <a:cxnLst/>
              <a:rect l="l" t="t" r="r" b="b"/>
              <a:pathLst>
                <a:path w="25979" h="60696" extrusionOk="0">
                  <a:moveTo>
                    <a:pt x="22435" y="0"/>
                  </a:moveTo>
                  <a:cubicBezTo>
                    <a:pt x="20623" y="8366"/>
                    <a:pt x="8510" y="46381"/>
                    <a:pt x="8556" y="49609"/>
                  </a:cubicBezTo>
                  <a:cubicBezTo>
                    <a:pt x="8601" y="52893"/>
                    <a:pt x="16840" y="54185"/>
                    <a:pt x="16840" y="54185"/>
                  </a:cubicBezTo>
                  <a:lnTo>
                    <a:pt x="2055" y="58326"/>
                  </a:lnTo>
                  <a:cubicBezTo>
                    <a:pt x="2055" y="58326"/>
                    <a:pt x="1409" y="58551"/>
                    <a:pt x="509" y="58551"/>
                  </a:cubicBezTo>
                  <a:cubicBezTo>
                    <a:pt x="347" y="58551"/>
                    <a:pt x="177" y="58543"/>
                    <a:pt x="0" y="58526"/>
                  </a:cubicBezTo>
                  <a:lnTo>
                    <a:pt x="0" y="58526"/>
                  </a:lnTo>
                  <a:cubicBezTo>
                    <a:pt x="1179" y="60310"/>
                    <a:pt x="2795" y="60695"/>
                    <a:pt x="3973" y="60695"/>
                  </a:cubicBezTo>
                  <a:cubicBezTo>
                    <a:pt x="4871" y="60695"/>
                    <a:pt x="5514" y="60471"/>
                    <a:pt x="5514" y="60471"/>
                  </a:cubicBezTo>
                  <a:lnTo>
                    <a:pt x="20301" y="56329"/>
                  </a:lnTo>
                  <a:cubicBezTo>
                    <a:pt x="20301" y="56329"/>
                    <a:pt x="16380" y="53457"/>
                    <a:pt x="16335" y="50173"/>
                  </a:cubicBezTo>
                  <a:cubicBezTo>
                    <a:pt x="16289" y="46890"/>
                    <a:pt x="24497" y="9210"/>
                    <a:pt x="25979" y="1743"/>
                  </a:cubicBezTo>
                  <a:cubicBezTo>
                    <a:pt x="24721" y="1283"/>
                    <a:pt x="23523" y="664"/>
                    <a:pt x="22435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9"/>
            <p:cNvSpPr/>
            <p:nvPr/>
          </p:nvSpPr>
          <p:spPr>
            <a:xfrm>
              <a:off x="7044638" y="3041941"/>
              <a:ext cx="403143" cy="264914"/>
            </a:xfrm>
            <a:custGeom>
              <a:avLst/>
              <a:gdLst/>
              <a:ahLst/>
              <a:cxnLst/>
              <a:rect l="l" t="t" r="r" b="b"/>
              <a:pathLst>
                <a:path w="7300" h="4797" extrusionOk="0">
                  <a:moveTo>
                    <a:pt x="4882" y="1"/>
                  </a:moveTo>
                  <a:cubicBezTo>
                    <a:pt x="4882" y="1"/>
                    <a:pt x="912" y="2007"/>
                    <a:pt x="0" y="4539"/>
                  </a:cubicBezTo>
                  <a:cubicBezTo>
                    <a:pt x="520" y="4720"/>
                    <a:pt x="1058" y="4797"/>
                    <a:pt x="1597" y="4797"/>
                  </a:cubicBezTo>
                  <a:cubicBezTo>
                    <a:pt x="4445" y="4797"/>
                    <a:pt x="7300" y="2669"/>
                    <a:pt x="7300" y="2669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9"/>
            <p:cNvSpPr/>
            <p:nvPr/>
          </p:nvSpPr>
          <p:spPr>
            <a:xfrm>
              <a:off x="7039888" y="3037302"/>
              <a:ext cx="413470" cy="273143"/>
            </a:xfrm>
            <a:custGeom>
              <a:avLst/>
              <a:gdLst/>
              <a:ahLst/>
              <a:cxnLst/>
              <a:rect l="l" t="t" r="r" b="b"/>
              <a:pathLst>
                <a:path w="7487" h="4946" extrusionOk="0">
                  <a:moveTo>
                    <a:pt x="4954" y="169"/>
                  </a:moveTo>
                  <a:lnTo>
                    <a:pt x="7283" y="2742"/>
                  </a:lnTo>
                  <a:cubicBezTo>
                    <a:pt x="6853" y="3046"/>
                    <a:pt x="4248" y="4810"/>
                    <a:pt x="1674" y="4810"/>
                  </a:cubicBezTo>
                  <a:cubicBezTo>
                    <a:pt x="1168" y="4810"/>
                    <a:pt x="663" y="4742"/>
                    <a:pt x="176" y="4581"/>
                  </a:cubicBezTo>
                  <a:cubicBezTo>
                    <a:pt x="1054" y="2280"/>
                    <a:pt x="4512" y="401"/>
                    <a:pt x="4954" y="169"/>
                  </a:cubicBezTo>
                  <a:close/>
                  <a:moveTo>
                    <a:pt x="4985" y="0"/>
                  </a:moveTo>
                  <a:lnTo>
                    <a:pt x="4938" y="24"/>
                  </a:lnTo>
                  <a:cubicBezTo>
                    <a:pt x="4897" y="44"/>
                    <a:pt x="932" y="2072"/>
                    <a:pt x="22" y="4600"/>
                  </a:cubicBezTo>
                  <a:lnTo>
                    <a:pt x="0" y="4664"/>
                  </a:lnTo>
                  <a:lnTo>
                    <a:pt x="65" y="4687"/>
                  </a:lnTo>
                  <a:cubicBezTo>
                    <a:pt x="586" y="4869"/>
                    <a:pt x="1128" y="4946"/>
                    <a:pt x="1670" y="4946"/>
                  </a:cubicBezTo>
                  <a:cubicBezTo>
                    <a:pt x="4520" y="4946"/>
                    <a:pt x="7392" y="2833"/>
                    <a:pt x="7427" y="2807"/>
                  </a:cubicBezTo>
                  <a:lnTo>
                    <a:pt x="7486" y="2761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9"/>
            <p:cNvSpPr/>
            <p:nvPr/>
          </p:nvSpPr>
          <p:spPr>
            <a:xfrm>
              <a:off x="6631499" y="1166887"/>
              <a:ext cx="1056565" cy="2662287"/>
            </a:xfrm>
            <a:custGeom>
              <a:avLst/>
              <a:gdLst/>
              <a:ahLst/>
              <a:cxnLst/>
              <a:rect l="l" t="t" r="r" b="b"/>
              <a:pathLst>
                <a:path w="19132" h="48208" extrusionOk="0">
                  <a:moveTo>
                    <a:pt x="1414" y="1"/>
                  </a:moveTo>
                  <a:cubicBezTo>
                    <a:pt x="1274" y="1"/>
                    <a:pt x="1131" y="25"/>
                    <a:pt x="992" y="75"/>
                  </a:cubicBezTo>
                  <a:lnTo>
                    <a:pt x="990" y="75"/>
                  </a:lnTo>
                  <a:cubicBezTo>
                    <a:pt x="339" y="306"/>
                    <a:pt x="0" y="1019"/>
                    <a:pt x="234" y="1670"/>
                  </a:cubicBezTo>
                  <a:lnTo>
                    <a:pt x="16544" y="47378"/>
                  </a:lnTo>
                  <a:cubicBezTo>
                    <a:pt x="16728" y="47890"/>
                    <a:pt x="17207" y="48208"/>
                    <a:pt x="17720" y="48208"/>
                  </a:cubicBezTo>
                  <a:cubicBezTo>
                    <a:pt x="17860" y="48208"/>
                    <a:pt x="18002" y="48184"/>
                    <a:pt x="18142" y="48135"/>
                  </a:cubicBezTo>
                  <a:cubicBezTo>
                    <a:pt x="18795" y="47901"/>
                    <a:pt x="19132" y="47189"/>
                    <a:pt x="18900" y="46537"/>
                  </a:cubicBezTo>
                  <a:lnTo>
                    <a:pt x="2587" y="831"/>
                  </a:lnTo>
                  <a:cubicBezTo>
                    <a:pt x="2405" y="319"/>
                    <a:pt x="1927" y="1"/>
                    <a:pt x="14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9"/>
            <p:cNvSpPr/>
            <p:nvPr/>
          </p:nvSpPr>
          <p:spPr>
            <a:xfrm>
              <a:off x="6974944" y="3243457"/>
              <a:ext cx="506137" cy="870733"/>
            </a:xfrm>
            <a:custGeom>
              <a:avLst/>
              <a:gdLst/>
              <a:ahLst/>
              <a:cxnLst/>
              <a:rect l="l" t="t" r="r" b="b"/>
              <a:pathLst>
                <a:path w="9165" h="15767" extrusionOk="0">
                  <a:moveTo>
                    <a:pt x="4958" y="1"/>
                  </a:moveTo>
                  <a:lnTo>
                    <a:pt x="0" y="12415"/>
                  </a:lnTo>
                  <a:lnTo>
                    <a:pt x="4002" y="15766"/>
                  </a:lnTo>
                  <a:cubicBezTo>
                    <a:pt x="4002" y="15766"/>
                    <a:pt x="5438" y="8722"/>
                    <a:pt x="6053" y="8105"/>
                  </a:cubicBezTo>
                  <a:cubicBezTo>
                    <a:pt x="9165" y="6498"/>
                    <a:pt x="9165" y="4000"/>
                    <a:pt x="9165" y="4000"/>
                  </a:cubicBezTo>
                  <a:lnTo>
                    <a:pt x="4958" y="1"/>
                  </a:ln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9"/>
            <p:cNvSpPr/>
            <p:nvPr/>
          </p:nvSpPr>
          <p:spPr>
            <a:xfrm>
              <a:off x="6970360" y="3236830"/>
              <a:ext cx="514531" cy="884373"/>
            </a:xfrm>
            <a:custGeom>
              <a:avLst/>
              <a:gdLst/>
              <a:ahLst/>
              <a:cxnLst/>
              <a:rect l="l" t="t" r="r" b="b"/>
              <a:pathLst>
                <a:path w="9317" h="16014" extrusionOk="0">
                  <a:moveTo>
                    <a:pt x="5068" y="240"/>
                  </a:moveTo>
                  <a:lnTo>
                    <a:pt x="9179" y="4150"/>
                  </a:lnTo>
                  <a:cubicBezTo>
                    <a:pt x="9167" y="4429"/>
                    <a:pt x="8963" y="6689"/>
                    <a:pt x="6105" y="8166"/>
                  </a:cubicBezTo>
                  <a:lnTo>
                    <a:pt x="6088" y="8178"/>
                  </a:lnTo>
                  <a:cubicBezTo>
                    <a:pt x="5502" y="8765"/>
                    <a:pt x="4233" y="14823"/>
                    <a:pt x="4041" y="15761"/>
                  </a:cubicBezTo>
                  <a:lnTo>
                    <a:pt x="165" y="12515"/>
                  </a:lnTo>
                  <a:lnTo>
                    <a:pt x="5068" y="240"/>
                  </a:lnTo>
                  <a:close/>
                  <a:moveTo>
                    <a:pt x="5015" y="0"/>
                  </a:moveTo>
                  <a:lnTo>
                    <a:pt x="19" y="12510"/>
                  </a:lnTo>
                  <a:lnTo>
                    <a:pt x="0" y="12555"/>
                  </a:lnTo>
                  <a:lnTo>
                    <a:pt x="4128" y="16013"/>
                  </a:lnTo>
                  <a:lnTo>
                    <a:pt x="4150" y="15901"/>
                  </a:lnTo>
                  <a:cubicBezTo>
                    <a:pt x="4644" y="13482"/>
                    <a:pt x="5699" y="8795"/>
                    <a:pt x="6177" y="8282"/>
                  </a:cubicBezTo>
                  <a:cubicBezTo>
                    <a:pt x="9281" y="6673"/>
                    <a:pt x="9317" y="4147"/>
                    <a:pt x="9317" y="4122"/>
                  </a:cubicBezTo>
                  <a:lnTo>
                    <a:pt x="9317" y="4092"/>
                  </a:lnTo>
                  <a:lnTo>
                    <a:pt x="50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9"/>
            <p:cNvSpPr/>
            <p:nvPr/>
          </p:nvSpPr>
          <p:spPr>
            <a:xfrm>
              <a:off x="7365826" y="3419791"/>
              <a:ext cx="307382" cy="170866"/>
            </a:xfrm>
            <a:custGeom>
              <a:avLst/>
              <a:gdLst/>
              <a:ahLst/>
              <a:cxnLst/>
              <a:rect l="l" t="t" r="r" b="b"/>
              <a:pathLst>
                <a:path w="5566" h="3094" extrusionOk="0">
                  <a:moveTo>
                    <a:pt x="4881" y="1"/>
                  </a:moveTo>
                  <a:lnTo>
                    <a:pt x="1141" y="1321"/>
                  </a:lnTo>
                  <a:cubicBezTo>
                    <a:pt x="1141" y="1321"/>
                    <a:pt x="1" y="2256"/>
                    <a:pt x="867" y="2851"/>
                  </a:cubicBezTo>
                  <a:cubicBezTo>
                    <a:pt x="1111" y="3018"/>
                    <a:pt x="1482" y="3093"/>
                    <a:pt x="1905" y="3093"/>
                  </a:cubicBezTo>
                  <a:cubicBezTo>
                    <a:pt x="2981" y="3093"/>
                    <a:pt x="4389" y="2608"/>
                    <a:pt x="4881" y="1937"/>
                  </a:cubicBezTo>
                  <a:cubicBezTo>
                    <a:pt x="5565" y="1002"/>
                    <a:pt x="4881" y="1"/>
                    <a:pt x="4881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9"/>
            <p:cNvSpPr/>
            <p:nvPr/>
          </p:nvSpPr>
          <p:spPr>
            <a:xfrm>
              <a:off x="7390733" y="3415207"/>
              <a:ext cx="286618" cy="179260"/>
            </a:xfrm>
            <a:custGeom>
              <a:avLst/>
              <a:gdLst/>
              <a:ahLst/>
              <a:cxnLst/>
              <a:rect l="l" t="t" r="r" b="b"/>
              <a:pathLst>
                <a:path w="5190" h="3246" extrusionOk="0">
                  <a:moveTo>
                    <a:pt x="4400" y="167"/>
                  </a:moveTo>
                  <a:lnTo>
                    <a:pt x="4400" y="167"/>
                  </a:lnTo>
                  <a:cubicBezTo>
                    <a:pt x="4518" y="366"/>
                    <a:pt x="4944" y="1202"/>
                    <a:pt x="4375" y="1980"/>
                  </a:cubicBezTo>
                  <a:cubicBezTo>
                    <a:pt x="3893" y="2638"/>
                    <a:pt x="2507" y="3109"/>
                    <a:pt x="1456" y="3109"/>
                  </a:cubicBezTo>
                  <a:cubicBezTo>
                    <a:pt x="1047" y="3109"/>
                    <a:pt x="689" y="3038"/>
                    <a:pt x="455" y="2878"/>
                  </a:cubicBezTo>
                  <a:cubicBezTo>
                    <a:pt x="267" y="2748"/>
                    <a:pt x="169" y="2593"/>
                    <a:pt x="161" y="2416"/>
                  </a:cubicBezTo>
                  <a:cubicBezTo>
                    <a:pt x="142" y="1982"/>
                    <a:pt x="651" y="1528"/>
                    <a:pt x="724" y="1465"/>
                  </a:cubicBezTo>
                  <a:lnTo>
                    <a:pt x="4400" y="167"/>
                  </a:lnTo>
                  <a:close/>
                  <a:moveTo>
                    <a:pt x="4456" y="1"/>
                  </a:moveTo>
                  <a:lnTo>
                    <a:pt x="668" y="1340"/>
                  </a:lnTo>
                  <a:lnTo>
                    <a:pt x="646" y="1352"/>
                  </a:lnTo>
                  <a:cubicBezTo>
                    <a:pt x="621" y="1373"/>
                    <a:pt x="1" y="1888"/>
                    <a:pt x="24" y="2421"/>
                  </a:cubicBezTo>
                  <a:cubicBezTo>
                    <a:pt x="34" y="2644"/>
                    <a:pt x="153" y="2836"/>
                    <a:pt x="378" y="2991"/>
                  </a:cubicBezTo>
                  <a:cubicBezTo>
                    <a:pt x="635" y="3168"/>
                    <a:pt x="1025" y="3246"/>
                    <a:pt x="1465" y="3246"/>
                  </a:cubicBezTo>
                  <a:cubicBezTo>
                    <a:pt x="2560" y="3246"/>
                    <a:pt x="3974" y="2759"/>
                    <a:pt x="4486" y="2060"/>
                  </a:cubicBezTo>
                  <a:cubicBezTo>
                    <a:pt x="5189" y="1099"/>
                    <a:pt x="4494" y="56"/>
                    <a:pt x="4486" y="45"/>
                  </a:cubicBezTo>
                  <a:lnTo>
                    <a:pt x="4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49"/>
            <p:cNvSpPr/>
            <p:nvPr/>
          </p:nvSpPr>
          <p:spPr>
            <a:xfrm>
              <a:off x="7359089" y="3292607"/>
              <a:ext cx="320415" cy="219851"/>
            </a:xfrm>
            <a:custGeom>
              <a:avLst/>
              <a:gdLst/>
              <a:ahLst/>
              <a:cxnLst/>
              <a:rect l="l" t="t" r="r" b="b"/>
              <a:pathLst>
                <a:path w="5802" h="3981" extrusionOk="0">
                  <a:moveTo>
                    <a:pt x="4683" y="0"/>
                  </a:moveTo>
                  <a:cubicBezTo>
                    <a:pt x="4683" y="0"/>
                    <a:pt x="1333" y="1975"/>
                    <a:pt x="666" y="2293"/>
                  </a:cubicBezTo>
                  <a:cubicBezTo>
                    <a:pt x="1" y="2612"/>
                    <a:pt x="328" y="3488"/>
                    <a:pt x="1103" y="3876"/>
                  </a:cubicBezTo>
                  <a:cubicBezTo>
                    <a:pt x="1245" y="3947"/>
                    <a:pt x="1457" y="3980"/>
                    <a:pt x="1714" y="3980"/>
                  </a:cubicBezTo>
                  <a:cubicBezTo>
                    <a:pt x="2863" y="3980"/>
                    <a:pt x="4889" y="3309"/>
                    <a:pt x="5299" y="2304"/>
                  </a:cubicBezTo>
                  <a:cubicBezTo>
                    <a:pt x="5802" y="1073"/>
                    <a:pt x="4683" y="0"/>
                    <a:pt x="4683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49"/>
            <p:cNvSpPr/>
            <p:nvPr/>
          </p:nvSpPr>
          <p:spPr>
            <a:xfrm>
              <a:off x="7372067" y="3287913"/>
              <a:ext cx="311524" cy="228300"/>
            </a:xfrm>
            <a:custGeom>
              <a:avLst/>
              <a:gdLst/>
              <a:ahLst/>
              <a:cxnLst/>
              <a:rect l="l" t="t" r="r" b="b"/>
              <a:pathLst>
                <a:path w="5641" h="4134" extrusionOk="0">
                  <a:moveTo>
                    <a:pt x="4437" y="171"/>
                  </a:moveTo>
                  <a:cubicBezTo>
                    <a:pt x="4621" y="367"/>
                    <a:pt x="5429" y="1315"/>
                    <a:pt x="5001" y="2362"/>
                  </a:cubicBezTo>
                  <a:cubicBezTo>
                    <a:pt x="4809" y="2832"/>
                    <a:pt x="4198" y="3291"/>
                    <a:pt x="3324" y="3620"/>
                  </a:cubicBezTo>
                  <a:cubicBezTo>
                    <a:pt x="2681" y="3862"/>
                    <a:pt x="1987" y="3997"/>
                    <a:pt x="1479" y="3997"/>
                  </a:cubicBezTo>
                  <a:cubicBezTo>
                    <a:pt x="1233" y="3997"/>
                    <a:pt x="1031" y="3965"/>
                    <a:pt x="900" y="3899"/>
                  </a:cubicBezTo>
                  <a:cubicBezTo>
                    <a:pt x="450" y="3675"/>
                    <a:pt x="138" y="3267"/>
                    <a:pt x="142" y="2909"/>
                  </a:cubicBezTo>
                  <a:cubicBezTo>
                    <a:pt x="143" y="2702"/>
                    <a:pt x="254" y="2539"/>
                    <a:pt x="461" y="2441"/>
                  </a:cubicBezTo>
                  <a:cubicBezTo>
                    <a:pt x="1089" y="2140"/>
                    <a:pt x="4015" y="420"/>
                    <a:pt x="4437" y="171"/>
                  </a:cubicBezTo>
                  <a:close/>
                  <a:moveTo>
                    <a:pt x="4458" y="1"/>
                  </a:moveTo>
                  <a:lnTo>
                    <a:pt x="4414" y="26"/>
                  </a:lnTo>
                  <a:cubicBezTo>
                    <a:pt x="4379" y="46"/>
                    <a:pt x="1059" y="2004"/>
                    <a:pt x="403" y="2317"/>
                  </a:cubicBezTo>
                  <a:cubicBezTo>
                    <a:pt x="148" y="2437"/>
                    <a:pt x="7" y="2647"/>
                    <a:pt x="4" y="2907"/>
                  </a:cubicBezTo>
                  <a:cubicBezTo>
                    <a:pt x="1" y="3318"/>
                    <a:pt x="344" y="3775"/>
                    <a:pt x="839" y="4022"/>
                  </a:cubicBezTo>
                  <a:cubicBezTo>
                    <a:pt x="989" y="4098"/>
                    <a:pt x="1213" y="4134"/>
                    <a:pt x="1484" y="4134"/>
                  </a:cubicBezTo>
                  <a:cubicBezTo>
                    <a:pt x="2010" y="4134"/>
                    <a:pt x="2710" y="3997"/>
                    <a:pt x="3372" y="3748"/>
                  </a:cubicBezTo>
                  <a:cubicBezTo>
                    <a:pt x="3906" y="3548"/>
                    <a:pt x="4845" y="3106"/>
                    <a:pt x="5128" y="2416"/>
                  </a:cubicBezTo>
                  <a:cubicBezTo>
                    <a:pt x="5640" y="1156"/>
                    <a:pt x="4508" y="48"/>
                    <a:pt x="4495" y="37"/>
                  </a:cubicBezTo>
                  <a:lnTo>
                    <a:pt x="44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49"/>
            <p:cNvSpPr/>
            <p:nvPr/>
          </p:nvSpPr>
          <p:spPr>
            <a:xfrm>
              <a:off x="7325402" y="3144273"/>
              <a:ext cx="334222" cy="275573"/>
            </a:xfrm>
            <a:custGeom>
              <a:avLst/>
              <a:gdLst/>
              <a:ahLst/>
              <a:cxnLst/>
              <a:rect l="l" t="t" r="r" b="b"/>
              <a:pathLst>
                <a:path w="6052" h="4990" extrusionOk="0">
                  <a:moveTo>
                    <a:pt x="4512" y="0"/>
                  </a:moveTo>
                  <a:cubicBezTo>
                    <a:pt x="4512" y="0"/>
                    <a:pt x="1981" y="2456"/>
                    <a:pt x="983" y="2982"/>
                  </a:cubicBezTo>
                  <a:cubicBezTo>
                    <a:pt x="1" y="3499"/>
                    <a:pt x="290" y="4989"/>
                    <a:pt x="1432" y="4989"/>
                  </a:cubicBezTo>
                  <a:cubicBezTo>
                    <a:pt x="1449" y="4989"/>
                    <a:pt x="1467" y="4989"/>
                    <a:pt x="1485" y="4988"/>
                  </a:cubicBezTo>
                  <a:cubicBezTo>
                    <a:pt x="2670" y="4941"/>
                    <a:pt x="5401" y="3917"/>
                    <a:pt x="5726" y="2378"/>
                  </a:cubicBezTo>
                  <a:cubicBezTo>
                    <a:pt x="6051" y="838"/>
                    <a:pt x="4512" y="0"/>
                    <a:pt x="4512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49"/>
            <p:cNvSpPr/>
            <p:nvPr/>
          </p:nvSpPr>
          <p:spPr>
            <a:xfrm>
              <a:off x="7338711" y="3139579"/>
              <a:ext cx="325054" cy="284022"/>
            </a:xfrm>
            <a:custGeom>
              <a:avLst/>
              <a:gdLst/>
              <a:ahLst/>
              <a:cxnLst/>
              <a:rect l="l" t="t" r="r" b="b"/>
              <a:pathLst>
                <a:path w="5886" h="5143" extrusionOk="0">
                  <a:moveTo>
                    <a:pt x="4282" y="170"/>
                  </a:moveTo>
                  <a:lnTo>
                    <a:pt x="4282" y="172"/>
                  </a:lnTo>
                  <a:cubicBezTo>
                    <a:pt x="4525" y="320"/>
                    <a:pt x="5699" y="1119"/>
                    <a:pt x="5419" y="2447"/>
                  </a:cubicBezTo>
                  <a:cubicBezTo>
                    <a:pt x="5101" y="3950"/>
                    <a:pt x="2362" y="4961"/>
                    <a:pt x="1242" y="5004"/>
                  </a:cubicBezTo>
                  <a:cubicBezTo>
                    <a:pt x="1223" y="5005"/>
                    <a:pt x="1205" y="5006"/>
                    <a:pt x="1187" y="5006"/>
                  </a:cubicBezTo>
                  <a:cubicBezTo>
                    <a:pt x="640" y="5006"/>
                    <a:pt x="342" y="4644"/>
                    <a:pt x="251" y="4303"/>
                  </a:cubicBezTo>
                  <a:cubicBezTo>
                    <a:pt x="146" y="3910"/>
                    <a:pt x="266" y="3395"/>
                    <a:pt x="775" y="3127"/>
                  </a:cubicBezTo>
                  <a:cubicBezTo>
                    <a:pt x="1715" y="2632"/>
                    <a:pt x="3951" y="488"/>
                    <a:pt x="4282" y="170"/>
                  </a:cubicBezTo>
                  <a:close/>
                  <a:moveTo>
                    <a:pt x="4261" y="1"/>
                  </a:moveTo>
                  <a:lnTo>
                    <a:pt x="4224" y="37"/>
                  </a:lnTo>
                  <a:cubicBezTo>
                    <a:pt x="4199" y="60"/>
                    <a:pt x="1690" y="2491"/>
                    <a:pt x="711" y="3006"/>
                  </a:cubicBezTo>
                  <a:cubicBezTo>
                    <a:pt x="136" y="3308"/>
                    <a:pt x="0" y="3894"/>
                    <a:pt x="119" y="4339"/>
                  </a:cubicBezTo>
                  <a:cubicBezTo>
                    <a:pt x="251" y="4832"/>
                    <a:pt x="670" y="5142"/>
                    <a:pt x="1195" y="5142"/>
                  </a:cubicBezTo>
                  <a:lnTo>
                    <a:pt x="1248" y="5142"/>
                  </a:lnTo>
                  <a:cubicBezTo>
                    <a:pt x="2543" y="5092"/>
                    <a:pt x="5229" y="4015"/>
                    <a:pt x="5554" y="2477"/>
                  </a:cubicBezTo>
                  <a:cubicBezTo>
                    <a:pt x="5886" y="906"/>
                    <a:pt x="4321" y="34"/>
                    <a:pt x="4305" y="26"/>
                  </a:cubicBezTo>
                  <a:lnTo>
                    <a:pt x="4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49"/>
            <p:cNvSpPr/>
            <p:nvPr/>
          </p:nvSpPr>
          <p:spPr>
            <a:xfrm>
              <a:off x="7366213" y="3018968"/>
              <a:ext cx="258453" cy="262816"/>
            </a:xfrm>
            <a:custGeom>
              <a:avLst/>
              <a:gdLst/>
              <a:ahLst/>
              <a:cxnLst/>
              <a:rect l="l" t="t" r="r" b="b"/>
              <a:pathLst>
                <a:path w="4680" h="4759" extrusionOk="0">
                  <a:moveTo>
                    <a:pt x="1370" y="1"/>
                  </a:moveTo>
                  <a:cubicBezTo>
                    <a:pt x="1150" y="1"/>
                    <a:pt x="1012" y="20"/>
                    <a:pt x="1012" y="20"/>
                  </a:cubicBezTo>
                  <a:cubicBezTo>
                    <a:pt x="1255" y="702"/>
                    <a:pt x="1726" y="1773"/>
                    <a:pt x="1670" y="2321"/>
                  </a:cubicBezTo>
                  <a:cubicBezTo>
                    <a:pt x="1620" y="2816"/>
                    <a:pt x="623" y="3162"/>
                    <a:pt x="302" y="3638"/>
                  </a:cubicBezTo>
                  <a:cubicBezTo>
                    <a:pt x="0" y="4082"/>
                    <a:pt x="968" y="4758"/>
                    <a:pt x="1457" y="4758"/>
                  </a:cubicBezTo>
                  <a:cubicBezTo>
                    <a:pt x="1491" y="4758"/>
                    <a:pt x="1522" y="4755"/>
                    <a:pt x="1551" y="4748"/>
                  </a:cubicBezTo>
                  <a:cubicBezTo>
                    <a:pt x="1995" y="4647"/>
                    <a:pt x="4680" y="2850"/>
                    <a:pt x="3825" y="1295"/>
                  </a:cubicBezTo>
                  <a:cubicBezTo>
                    <a:pt x="3197" y="152"/>
                    <a:pt x="1975" y="1"/>
                    <a:pt x="1370" y="1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49"/>
            <p:cNvSpPr/>
            <p:nvPr/>
          </p:nvSpPr>
          <p:spPr>
            <a:xfrm>
              <a:off x="7373779" y="3015323"/>
              <a:ext cx="220016" cy="270216"/>
            </a:xfrm>
            <a:custGeom>
              <a:avLst/>
              <a:gdLst/>
              <a:ahLst/>
              <a:cxnLst/>
              <a:rect l="l" t="t" r="r" b="b"/>
              <a:pathLst>
                <a:path w="3984" h="4893" extrusionOk="0">
                  <a:moveTo>
                    <a:pt x="1218" y="135"/>
                  </a:moveTo>
                  <a:cubicBezTo>
                    <a:pt x="1805" y="135"/>
                    <a:pt x="3016" y="279"/>
                    <a:pt x="3626" y="1393"/>
                  </a:cubicBezTo>
                  <a:cubicBezTo>
                    <a:pt x="3838" y="1775"/>
                    <a:pt x="3838" y="2204"/>
                    <a:pt x="3630" y="2669"/>
                  </a:cubicBezTo>
                  <a:cubicBezTo>
                    <a:pt x="3144" y="3757"/>
                    <a:pt x="1699" y="4678"/>
                    <a:pt x="1398" y="4747"/>
                  </a:cubicBezTo>
                  <a:cubicBezTo>
                    <a:pt x="1373" y="4753"/>
                    <a:pt x="1346" y="4756"/>
                    <a:pt x="1317" y="4756"/>
                  </a:cubicBezTo>
                  <a:cubicBezTo>
                    <a:pt x="1013" y="4756"/>
                    <a:pt x="486" y="4456"/>
                    <a:pt x="272" y="4143"/>
                  </a:cubicBezTo>
                  <a:cubicBezTo>
                    <a:pt x="164" y="3986"/>
                    <a:pt x="147" y="3851"/>
                    <a:pt x="222" y="3742"/>
                  </a:cubicBezTo>
                  <a:cubicBezTo>
                    <a:pt x="352" y="3549"/>
                    <a:pt x="609" y="3372"/>
                    <a:pt x="856" y="3201"/>
                  </a:cubicBezTo>
                  <a:cubicBezTo>
                    <a:pt x="1223" y="2948"/>
                    <a:pt x="1569" y="2708"/>
                    <a:pt x="1602" y="2393"/>
                  </a:cubicBezTo>
                  <a:cubicBezTo>
                    <a:pt x="1647" y="1936"/>
                    <a:pt x="1345" y="1139"/>
                    <a:pt x="1102" y="498"/>
                  </a:cubicBezTo>
                  <a:cubicBezTo>
                    <a:pt x="1055" y="375"/>
                    <a:pt x="1010" y="256"/>
                    <a:pt x="969" y="144"/>
                  </a:cubicBezTo>
                  <a:cubicBezTo>
                    <a:pt x="1027" y="140"/>
                    <a:pt x="1112" y="135"/>
                    <a:pt x="1218" y="135"/>
                  </a:cubicBezTo>
                  <a:close/>
                  <a:moveTo>
                    <a:pt x="1215" y="0"/>
                  </a:moveTo>
                  <a:cubicBezTo>
                    <a:pt x="1004" y="0"/>
                    <a:pt x="870" y="18"/>
                    <a:pt x="865" y="19"/>
                  </a:cubicBezTo>
                  <a:lnTo>
                    <a:pt x="782" y="32"/>
                  </a:lnTo>
                  <a:lnTo>
                    <a:pt x="811" y="110"/>
                  </a:lnTo>
                  <a:cubicBezTo>
                    <a:pt x="858" y="243"/>
                    <a:pt x="914" y="392"/>
                    <a:pt x="974" y="548"/>
                  </a:cubicBezTo>
                  <a:cubicBezTo>
                    <a:pt x="1212" y="1175"/>
                    <a:pt x="1508" y="1955"/>
                    <a:pt x="1465" y="2379"/>
                  </a:cubicBezTo>
                  <a:cubicBezTo>
                    <a:pt x="1440" y="2633"/>
                    <a:pt x="1104" y="2865"/>
                    <a:pt x="779" y="3089"/>
                  </a:cubicBezTo>
                  <a:cubicBezTo>
                    <a:pt x="519" y="3267"/>
                    <a:pt x="253" y="3452"/>
                    <a:pt x="109" y="3665"/>
                  </a:cubicBezTo>
                  <a:cubicBezTo>
                    <a:pt x="1" y="3823"/>
                    <a:pt x="18" y="4016"/>
                    <a:pt x="159" y="4221"/>
                  </a:cubicBezTo>
                  <a:cubicBezTo>
                    <a:pt x="402" y="4576"/>
                    <a:pt x="969" y="4893"/>
                    <a:pt x="1324" y="4893"/>
                  </a:cubicBezTo>
                  <a:cubicBezTo>
                    <a:pt x="1359" y="4893"/>
                    <a:pt x="1395" y="4890"/>
                    <a:pt x="1429" y="4882"/>
                  </a:cubicBezTo>
                  <a:cubicBezTo>
                    <a:pt x="1742" y="4810"/>
                    <a:pt x="3251" y="3853"/>
                    <a:pt x="3756" y="2727"/>
                  </a:cubicBezTo>
                  <a:cubicBezTo>
                    <a:pt x="3984" y="2221"/>
                    <a:pt x="3979" y="1750"/>
                    <a:pt x="3749" y="1328"/>
                  </a:cubicBezTo>
                  <a:cubicBezTo>
                    <a:pt x="3101" y="153"/>
                    <a:pt x="1830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49"/>
            <p:cNvSpPr/>
            <p:nvPr/>
          </p:nvSpPr>
          <p:spPr>
            <a:xfrm>
              <a:off x="6784141" y="3153551"/>
              <a:ext cx="744212" cy="847317"/>
            </a:xfrm>
            <a:custGeom>
              <a:avLst/>
              <a:gdLst/>
              <a:ahLst/>
              <a:cxnLst/>
              <a:rect l="l" t="t" r="r" b="b"/>
              <a:pathLst>
                <a:path w="13476" h="15343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4207" y="15343"/>
                  </a:lnTo>
                  <a:cubicBezTo>
                    <a:pt x="4207" y="15343"/>
                    <a:pt x="5746" y="9528"/>
                    <a:pt x="7764" y="7921"/>
                  </a:cubicBezTo>
                  <a:cubicBezTo>
                    <a:pt x="9782" y="6313"/>
                    <a:pt x="8722" y="2482"/>
                    <a:pt x="8722" y="2482"/>
                  </a:cubicBezTo>
                  <a:lnTo>
                    <a:pt x="8722" y="2482"/>
                  </a:lnTo>
                  <a:cubicBezTo>
                    <a:pt x="8722" y="2482"/>
                    <a:pt x="9644" y="3063"/>
                    <a:pt x="10261" y="3748"/>
                  </a:cubicBezTo>
                  <a:cubicBezTo>
                    <a:pt x="10657" y="4188"/>
                    <a:pt x="11645" y="4571"/>
                    <a:pt x="12374" y="4571"/>
                  </a:cubicBezTo>
                  <a:cubicBezTo>
                    <a:pt x="12779" y="4571"/>
                    <a:pt x="13105" y="4453"/>
                    <a:pt x="13203" y="4159"/>
                  </a:cubicBezTo>
                  <a:cubicBezTo>
                    <a:pt x="13475" y="3339"/>
                    <a:pt x="11080" y="363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6028">
                <a:alpha val="51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49"/>
            <p:cNvSpPr/>
            <p:nvPr/>
          </p:nvSpPr>
          <p:spPr>
            <a:xfrm>
              <a:off x="6784141" y="3153551"/>
              <a:ext cx="603388" cy="849692"/>
            </a:xfrm>
            <a:custGeom>
              <a:avLst/>
              <a:gdLst/>
              <a:ahLst/>
              <a:cxnLst/>
              <a:rect l="l" t="t" r="r" b="b"/>
              <a:pathLst>
                <a:path w="10926" h="15386" extrusionOk="0">
                  <a:moveTo>
                    <a:pt x="9256" y="0"/>
                  </a:moveTo>
                  <a:cubicBezTo>
                    <a:pt x="7946" y="0"/>
                    <a:pt x="6011" y="303"/>
                    <a:pt x="5336" y="1389"/>
                  </a:cubicBezTo>
                  <a:cubicBezTo>
                    <a:pt x="4378" y="2929"/>
                    <a:pt x="0" y="12298"/>
                    <a:pt x="0" y="12298"/>
                  </a:cubicBezTo>
                  <a:lnTo>
                    <a:pt x="1032" y="15385"/>
                  </a:lnTo>
                  <a:cubicBezTo>
                    <a:pt x="2707" y="11603"/>
                    <a:pt x="4526" y="5345"/>
                    <a:pt x="6944" y="1889"/>
                  </a:cubicBezTo>
                  <a:cubicBezTo>
                    <a:pt x="7808" y="854"/>
                    <a:pt x="8911" y="421"/>
                    <a:pt x="10087" y="421"/>
                  </a:cubicBezTo>
                  <a:cubicBezTo>
                    <a:pt x="10363" y="421"/>
                    <a:pt x="10643" y="445"/>
                    <a:pt x="10925" y="490"/>
                  </a:cubicBezTo>
                  <a:cubicBezTo>
                    <a:pt x="10722" y="299"/>
                    <a:pt x="10548" y="166"/>
                    <a:pt x="10432" y="124"/>
                  </a:cubicBezTo>
                  <a:cubicBezTo>
                    <a:pt x="10241" y="53"/>
                    <a:pt x="9803" y="0"/>
                    <a:pt x="925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49"/>
            <p:cNvSpPr/>
            <p:nvPr/>
          </p:nvSpPr>
          <p:spPr>
            <a:xfrm>
              <a:off x="7415860" y="3267425"/>
              <a:ext cx="98632" cy="118016"/>
            </a:xfrm>
            <a:custGeom>
              <a:avLst/>
              <a:gdLst/>
              <a:ahLst/>
              <a:cxnLst/>
              <a:rect l="l" t="t" r="r" b="b"/>
              <a:pathLst>
                <a:path w="1786" h="2137" extrusionOk="0">
                  <a:moveTo>
                    <a:pt x="786" y="0"/>
                  </a:moveTo>
                  <a:cubicBezTo>
                    <a:pt x="786" y="0"/>
                    <a:pt x="388" y="525"/>
                    <a:pt x="0" y="713"/>
                  </a:cubicBezTo>
                  <a:cubicBezTo>
                    <a:pt x="342" y="1551"/>
                    <a:pt x="832" y="2065"/>
                    <a:pt x="1038" y="2121"/>
                  </a:cubicBezTo>
                  <a:cubicBezTo>
                    <a:pt x="1074" y="2131"/>
                    <a:pt x="1115" y="2136"/>
                    <a:pt x="1159" y="2136"/>
                  </a:cubicBezTo>
                  <a:cubicBezTo>
                    <a:pt x="1365" y="2136"/>
                    <a:pt x="1639" y="2020"/>
                    <a:pt x="1785" y="1758"/>
                  </a:cubicBezTo>
                  <a:cubicBezTo>
                    <a:pt x="1494" y="1028"/>
                    <a:pt x="1197" y="477"/>
                    <a:pt x="786" y="0"/>
                  </a:cubicBezTo>
                  <a:close/>
                </a:path>
              </a:pathLst>
            </a:custGeom>
            <a:solidFill>
              <a:srgbClr val="FFFFFF">
                <a:alpha val="147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49"/>
            <p:cNvSpPr/>
            <p:nvPr/>
          </p:nvSpPr>
          <p:spPr>
            <a:xfrm>
              <a:off x="7100415" y="3569009"/>
              <a:ext cx="209524" cy="126741"/>
            </a:xfrm>
            <a:custGeom>
              <a:avLst/>
              <a:gdLst/>
              <a:ahLst/>
              <a:cxnLst/>
              <a:rect l="l" t="t" r="r" b="b"/>
              <a:pathLst>
                <a:path w="3794" h="2295" extrusionOk="0">
                  <a:moveTo>
                    <a:pt x="1" y="0"/>
                  </a:moveTo>
                  <a:cubicBezTo>
                    <a:pt x="107" y="160"/>
                    <a:pt x="210" y="325"/>
                    <a:pt x="322" y="481"/>
                  </a:cubicBezTo>
                  <a:cubicBezTo>
                    <a:pt x="444" y="630"/>
                    <a:pt x="553" y="790"/>
                    <a:pt x="688" y="929"/>
                  </a:cubicBezTo>
                  <a:cubicBezTo>
                    <a:pt x="948" y="1216"/>
                    <a:pt x="1242" y="1469"/>
                    <a:pt x="1565" y="1687"/>
                  </a:cubicBezTo>
                  <a:cubicBezTo>
                    <a:pt x="1892" y="1898"/>
                    <a:pt x="2249" y="2060"/>
                    <a:pt x="2624" y="2168"/>
                  </a:cubicBezTo>
                  <a:cubicBezTo>
                    <a:pt x="2909" y="2246"/>
                    <a:pt x="3202" y="2295"/>
                    <a:pt x="3502" y="2295"/>
                  </a:cubicBezTo>
                  <a:cubicBezTo>
                    <a:pt x="3599" y="2295"/>
                    <a:pt x="3696" y="2290"/>
                    <a:pt x="3794" y="2279"/>
                  </a:cubicBezTo>
                  <a:lnTo>
                    <a:pt x="3769" y="2144"/>
                  </a:lnTo>
                  <a:cubicBezTo>
                    <a:pt x="3656" y="2160"/>
                    <a:pt x="3541" y="2168"/>
                    <a:pt x="3425" y="2168"/>
                  </a:cubicBezTo>
                  <a:cubicBezTo>
                    <a:pt x="3167" y="2168"/>
                    <a:pt x="2903" y="2131"/>
                    <a:pt x="2650" y="2069"/>
                  </a:cubicBezTo>
                  <a:cubicBezTo>
                    <a:pt x="2281" y="1974"/>
                    <a:pt x="1927" y="1826"/>
                    <a:pt x="1601" y="1629"/>
                  </a:cubicBezTo>
                  <a:cubicBezTo>
                    <a:pt x="1277" y="1424"/>
                    <a:pt x="979" y="1181"/>
                    <a:pt x="713" y="904"/>
                  </a:cubicBezTo>
                  <a:cubicBezTo>
                    <a:pt x="575" y="771"/>
                    <a:pt x="463" y="616"/>
                    <a:pt x="334" y="470"/>
                  </a:cubicBezTo>
                  <a:cubicBezTo>
                    <a:pt x="220" y="317"/>
                    <a:pt x="112" y="157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49"/>
            <p:cNvSpPr/>
            <p:nvPr/>
          </p:nvSpPr>
          <p:spPr>
            <a:xfrm>
              <a:off x="6779392" y="3149685"/>
              <a:ext cx="753932" cy="805898"/>
            </a:xfrm>
            <a:custGeom>
              <a:avLst/>
              <a:gdLst/>
              <a:ahLst/>
              <a:cxnLst/>
              <a:rect l="l" t="t" r="r" b="b"/>
              <a:pathLst>
                <a:path w="13652" h="14593" extrusionOk="0">
                  <a:moveTo>
                    <a:pt x="9345" y="1"/>
                  </a:moveTo>
                  <a:cubicBezTo>
                    <a:pt x="8012" y="1"/>
                    <a:pt x="6052" y="317"/>
                    <a:pt x="5364" y="1423"/>
                  </a:cubicBezTo>
                  <a:cubicBezTo>
                    <a:pt x="4415" y="2947"/>
                    <a:pt x="68" y="12246"/>
                    <a:pt x="24" y="12340"/>
                  </a:cubicBezTo>
                  <a:lnTo>
                    <a:pt x="0" y="12392"/>
                  </a:lnTo>
                  <a:lnTo>
                    <a:pt x="3043" y="14592"/>
                  </a:lnTo>
                  <a:cubicBezTo>
                    <a:pt x="3059" y="14548"/>
                    <a:pt x="3076" y="14505"/>
                    <a:pt x="3093" y="14461"/>
                  </a:cubicBezTo>
                  <a:lnTo>
                    <a:pt x="173" y="12346"/>
                  </a:lnTo>
                  <a:cubicBezTo>
                    <a:pt x="523" y="11596"/>
                    <a:pt x="4572" y="2953"/>
                    <a:pt x="5480" y="1494"/>
                  </a:cubicBezTo>
                  <a:cubicBezTo>
                    <a:pt x="6141" y="431"/>
                    <a:pt x="8081" y="143"/>
                    <a:pt x="9369" y="143"/>
                  </a:cubicBezTo>
                  <a:cubicBezTo>
                    <a:pt x="9900" y="143"/>
                    <a:pt x="10321" y="192"/>
                    <a:pt x="10495" y="256"/>
                  </a:cubicBezTo>
                  <a:cubicBezTo>
                    <a:pt x="11154" y="499"/>
                    <a:pt x="13467" y="3475"/>
                    <a:pt x="13223" y="4206"/>
                  </a:cubicBezTo>
                  <a:cubicBezTo>
                    <a:pt x="13166" y="4380"/>
                    <a:pt x="13013" y="4493"/>
                    <a:pt x="12770" y="4543"/>
                  </a:cubicBezTo>
                  <a:cubicBezTo>
                    <a:pt x="12678" y="4562"/>
                    <a:pt x="12575" y="4571"/>
                    <a:pt x="12465" y="4571"/>
                  </a:cubicBezTo>
                  <a:cubicBezTo>
                    <a:pt x="11771" y="4571"/>
                    <a:pt x="10792" y="4210"/>
                    <a:pt x="10398" y="3772"/>
                  </a:cubicBezTo>
                  <a:cubicBezTo>
                    <a:pt x="9782" y="3089"/>
                    <a:pt x="8853" y="2499"/>
                    <a:pt x="8844" y="2494"/>
                  </a:cubicBezTo>
                  <a:lnTo>
                    <a:pt x="8695" y="2400"/>
                  </a:lnTo>
                  <a:lnTo>
                    <a:pt x="8695" y="2400"/>
                  </a:lnTo>
                  <a:lnTo>
                    <a:pt x="8742" y="2571"/>
                  </a:lnTo>
                  <a:cubicBezTo>
                    <a:pt x="8752" y="2607"/>
                    <a:pt x="9683" y="6071"/>
                    <a:pt x="8033" y="7733"/>
                  </a:cubicBezTo>
                  <a:cubicBezTo>
                    <a:pt x="8033" y="7733"/>
                    <a:pt x="8034" y="7734"/>
                    <a:pt x="8035" y="7734"/>
                  </a:cubicBezTo>
                  <a:cubicBezTo>
                    <a:pt x="8073" y="7734"/>
                    <a:pt x="8583" y="7262"/>
                    <a:pt x="8731" y="6940"/>
                  </a:cubicBezTo>
                  <a:cubicBezTo>
                    <a:pt x="9442" y="5390"/>
                    <a:pt x="9054" y="3310"/>
                    <a:pt x="8916" y="2706"/>
                  </a:cubicBezTo>
                  <a:lnTo>
                    <a:pt x="8916" y="2706"/>
                  </a:lnTo>
                  <a:cubicBezTo>
                    <a:pt x="9198" y="2897"/>
                    <a:pt x="9837" y="3354"/>
                    <a:pt x="10296" y="3863"/>
                  </a:cubicBezTo>
                  <a:cubicBezTo>
                    <a:pt x="10719" y="4334"/>
                    <a:pt x="11731" y="4708"/>
                    <a:pt x="12467" y="4708"/>
                  </a:cubicBezTo>
                  <a:cubicBezTo>
                    <a:pt x="12586" y="4708"/>
                    <a:pt x="12698" y="4698"/>
                    <a:pt x="12798" y="4677"/>
                  </a:cubicBezTo>
                  <a:cubicBezTo>
                    <a:pt x="13088" y="4616"/>
                    <a:pt x="13281" y="4469"/>
                    <a:pt x="13353" y="4250"/>
                  </a:cubicBezTo>
                  <a:cubicBezTo>
                    <a:pt x="13652" y="3352"/>
                    <a:pt x="11157" y="357"/>
                    <a:pt x="10542" y="129"/>
                  </a:cubicBezTo>
                  <a:cubicBezTo>
                    <a:pt x="10340" y="55"/>
                    <a:pt x="9896" y="1"/>
                    <a:pt x="9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49"/>
            <p:cNvSpPr/>
            <p:nvPr/>
          </p:nvSpPr>
          <p:spPr>
            <a:xfrm>
              <a:off x="5245186" y="359276"/>
              <a:ext cx="3120157" cy="2421451"/>
            </a:xfrm>
            <a:custGeom>
              <a:avLst/>
              <a:gdLst/>
              <a:ahLst/>
              <a:cxnLst/>
              <a:rect l="l" t="t" r="r" b="b"/>
              <a:pathLst>
                <a:path w="56499" h="43847" extrusionOk="0">
                  <a:moveTo>
                    <a:pt x="45054" y="1"/>
                  </a:moveTo>
                  <a:cubicBezTo>
                    <a:pt x="44785" y="1"/>
                    <a:pt x="44511" y="51"/>
                    <a:pt x="44246" y="158"/>
                  </a:cubicBezTo>
                  <a:lnTo>
                    <a:pt x="1653" y="17211"/>
                  </a:lnTo>
                  <a:cubicBezTo>
                    <a:pt x="538" y="17657"/>
                    <a:pt x="0" y="18913"/>
                    <a:pt x="447" y="20026"/>
                  </a:cubicBezTo>
                  <a:lnTo>
                    <a:pt x="9438" y="42484"/>
                  </a:lnTo>
                  <a:cubicBezTo>
                    <a:pt x="9777" y="43333"/>
                    <a:pt x="10587" y="43847"/>
                    <a:pt x="11445" y="43847"/>
                  </a:cubicBezTo>
                  <a:cubicBezTo>
                    <a:pt x="11714" y="43847"/>
                    <a:pt x="11988" y="43796"/>
                    <a:pt x="12254" y="43690"/>
                  </a:cubicBezTo>
                  <a:lnTo>
                    <a:pt x="54846" y="26637"/>
                  </a:lnTo>
                  <a:cubicBezTo>
                    <a:pt x="55961" y="26191"/>
                    <a:pt x="56499" y="24935"/>
                    <a:pt x="56054" y="23821"/>
                  </a:cubicBezTo>
                  <a:lnTo>
                    <a:pt x="47061" y="1363"/>
                  </a:lnTo>
                  <a:cubicBezTo>
                    <a:pt x="46722" y="515"/>
                    <a:pt x="45912" y="1"/>
                    <a:pt x="45054" y="1"/>
                  </a:cubicBezTo>
                  <a:close/>
                </a:path>
              </a:pathLst>
            </a:custGeom>
            <a:solidFill>
              <a:srgbClr val="FFFFFF"/>
            </a:solidFill>
            <a:ln w="38100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49"/>
            <p:cNvSpPr/>
            <p:nvPr/>
          </p:nvSpPr>
          <p:spPr>
            <a:xfrm>
              <a:off x="6648509" y="3642347"/>
              <a:ext cx="612998" cy="655466"/>
            </a:xfrm>
            <a:custGeom>
              <a:avLst/>
              <a:gdLst/>
              <a:ahLst/>
              <a:cxnLst/>
              <a:rect l="l" t="t" r="r" b="b"/>
              <a:pathLst>
                <a:path w="11100" h="11869" extrusionOk="0">
                  <a:moveTo>
                    <a:pt x="3700" y="0"/>
                  </a:moveTo>
                  <a:cubicBezTo>
                    <a:pt x="3700" y="0"/>
                    <a:pt x="1734" y="3145"/>
                    <a:pt x="1" y="7255"/>
                  </a:cubicBezTo>
                  <a:cubicBezTo>
                    <a:pt x="2604" y="11836"/>
                    <a:pt x="9424" y="11868"/>
                    <a:pt x="9614" y="11868"/>
                  </a:cubicBezTo>
                  <a:cubicBezTo>
                    <a:pt x="9617" y="11868"/>
                    <a:pt x="9618" y="11868"/>
                    <a:pt x="9618" y="11868"/>
                  </a:cubicBezTo>
                  <a:cubicBezTo>
                    <a:pt x="9618" y="11868"/>
                    <a:pt x="10503" y="9575"/>
                    <a:pt x="11100" y="4401"/>
                  </a:cubicBezTo>
                  <a:lnTo>
                    <a:pt x="11100" y="4401"/>
                  </a:lnTo>
                  <a:cubicBezTo>
                    <a:pt x="10923" y="4420"/>
                    <a:pt x="10747" y="4429"/>
                    <a:pt x="10573" y="4429"/>
                  </a:cubicBezTo>
                  <a:cubicBezTo>
                    <a:pt x="6701" y="4429"/>
                    <a:pt x="3700" y="0"/>
                    <a:pt x="3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7" name="Google Shape;3637;p49"/>
          <p:cNvSpPr/>
          <p:nvPr/>
        </p:nvSpPr>
        <p:spPr>
          <a:xfrm flipH="1">
            <a:off x="1678838" y="1137883"/>
            <a:ext cx="2041800" cy="9981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638;p49"/>
          <p:cNvGrpSpPr/>
          <p:nvPr/>
        </p:nvGrpSpPr>
        <p:grpSpPr>
          <a:xfrm rot="1325783" flipH="1">
            <a:off x="6915817" y="3174323"/>
            <a:ext cx="2157716" cy="2195782"/>
            <a:chOff x="658816" y="3875056"/>
            <a:chExt cx="1769862" cy="1801086"/>
          </a:xfrm>
        </p:grpSpPr>
        <p:sp>
          <p:nvSpPr>
            <p:cNvPr id="3639" name="Google Shape;3639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666;p49"/>
          <p:cNvGrpSpPr/>
          <p:nvPr/>
        </p:nvGrpSpPr>
        <p:grpSpPr>
          <a:xfrm rot="-1325939">
            <a:off x="4867359" y="3523152"/>
            <a:ext cx="1683263" cy="1712959"/>
            <a:chOff x="658816" y="3875056"/>
            <a:chExt cx="1769862" cy="1801086"/>
          </a:xfrm>
        </p:grpSpPr>
        <p:sp>
          <p:nvSpPr>
            <p:cNvPr id="3667" name="Google Shape;3667;p49"/>
            <p:cNvSpPr/>
            <p:nvPr/>
          </p:nvSpPr>
          <p:spPr>
            <a:xfrm flipH="1">
              <a:off x="1674625" y="5389061"/>
              <a:ext cx="141642" cy="176783"/>
            </a:xfrm>
            <a:custGeom>
              <a:avLst/>
              <a:gdLst/>
              <a:ahLst/>
              <a:cxnLst/>
              <a:rect l="l" t="t" r="r" b="b"/>
              <a:pathLst>
                <a:path w="9202" h="11485" extrusionOk="0">
                  <a:moveTo>
                    <a:pt x="7862" y="0"/>
                  </a:moveTo>
                  <a:cubicBezTo>
                    <a:pt x="7842" y="0"/>
                    <a:pt x="7822" y="2"/>
                    <a:pt x="7801" y="5"/>
                  </a:cubicBezTo>
                  <a:cubicBezTo>
                    <a:pt x="7568" y="36"/>
                    <a:pt x="7405" y="252"/>
                    <a:pt x="7439" y="484"/>
                  </a:cubicBezTo>
                  <a:lnTo>
                    <a:pt x="8274" y="6355"/>
                  </a:lnTo>
                  <a:lnTo>
                    <a:pt x="259" y="10683"/>
                  </a:lnTo>
                  <a:cubicBezTo>
                    <a:pt x="87" y="10776"/>
                    <a:pt x="1" y="10973"/>
                    <a:pt x="49" y="11162"/>
                  </a:cubicBezTo>
                  <a:cubicBezTo>
                    <a:pt x="97" y="11351"/>
                    <a:pt x="268" y="11485"/>
                    <a:pt x="462" y="11485"/>
                  </a:cubicBezTo>
                  <a:cubicBezTo>
                    <a:pt x="532" y="11483"/>
                    <a:pt x="602" y="11465"/>
                    <a:pt x="664" y="11431"/>
                  </a:cubicBezTo>
                  <a:lnTo>
                    <a:pt x="9202" y="6825"/>
                  </a:lnTo>
                  <a:lnTo>
                    <a:pt x="8281" y="366"/>
                  </a:lnTo>
                  <a:cubicBezTo>
                    <a:pt x="8252" y="154"/>
                    <a:pt x="8070" y="0"/>
                    <a:pt x="7862" y="0"/>
                  </a:cubicBezTo>
                  <a:close/>
                </a:path>
              </a:pathLst>
            </a:custGeom>
            <a:solidFill>
              <a:srgbClr val="8CC4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49"/>
            <p:cNvSpPr/>
            <p:nvPr/>
          </p:nvSpPr>
          <p:spPr>
            <a:xfrm flipH="1">
              <a:off x="1402746" y="5296486"/>
              <a:ext cx="287717" cy="178076"/>
            </a:xfrm>
            <a:custGeom>
              <a:avLst/>
              <a:gdLst/>
              <a:ahLst/>
              <a:cxnLst/>
              <a:rect l="l" t="t" r="r" b="b"/>
              <a:pathLst>
                <a:path w="18692" h="11569" extrusionOk="0">
                  <a:moveTo>
                    <a:pt x="18120" y="0"/>
                  </a:moveTo>
                  <a:cubicBezTo>
                    <a:pt x="17933" y="0"/>
                    <a:pt x="17753" y="105"/>
                    <a:pt x="17667" y="286"/>
                  </a:cubicBezTo>
                  <a:lnTo>
                    <a:pt x="12838" y="10345"/>
                  </a:lnTo>
                  <a:lnTo>
                    <a:pt x="718" y="6447"/>
                  </a:lnTo>
                  <a:cubicBezTo>
                    <a:pt x="667" y="6431"/>
                    <a:pt x="615" y="6423"/>
                    <a:pt x="563" y="6423"/>
                  </a:cubicBezTo>
                  <a:cubicBezTo>
                    <a:pt x="351" y="6423"/>
                    <a:pt x="154" y="6558"/>
                    <a:pt x="85" y="6772"/>
                  </a:cubicBezTo>
                  <a:cubicBezTo>
                    <a:pt x="0" y="7036"/>
                    <a:pt x="145" y="7318"/>
                    <a:pt x="411" y="7403"/>
                  </a:cubicBezTo>
                  <a:lnTo>
                    <a:pt x="13363" y="11568"/>
                  </a:lnTo>
                  <a:lnTo>
                    <a:pt x="18571" y="720"/>
                  </a:lnTo>
                  <a:cubicBezTo>
                    <a:pt x="18691" y="471"/>
                    <a:pt x="18586" y="170"/>
                    <a:pt x="18337" y="50"/>
                  </a:cubicBezTo>
                  <a:cubicBezTo>
                    <a:pt x="18267" y="16"/>
                    <a:pt x="18193" y="0"/>
                    <a:pt x="18120" y="0"/>
                  </a:cubicBezTo>
                  <a:close/>
                </a:path>
              </a:pathLst>
            </a:custGeom>
            <a:solidFill>
              <a:srgbClr val="FF81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49"/>
            <p:cNvSpPr/>
            <p:nvPr/>
          </p:nvSpPr>
          <p:spPr>
            <a:xfrm flipH="1">
              <a:off x="1072480" y="3875056"/>
              <a:ext cx="654935" cy="1236341"/>
            </a:xfrm>
            <a:custGeom>
              <a:avLst/>
              <a:gdLst/>
              <a:ahLst/>
              <a:cxnLst/>
              <a:rect l="l" t="t" r="r" b="b"/>
              <a:pathLst>
                <a:path w="42549" h="80321" extrusionOk="0">
                  <a:moveTo>
                    <a:pt x="19479" y="0"/>
                  </a:moveTo>
                  <a:cubicBezTo>
                    <a:pt x="14561" y="0"/>
                    <a:pt x="10368" y="9188"/>
                    <a:pt x="10793" y="16409"/>
                  </a:cubicBezTo>
                  <a:cubicBezTo>
                    <a:pt x="9828" y="19411"/>
                    <a:pt x="5751" y="22138"/>
                    <a:pt x="3039" y="25516"/>
                  </a:cubicBezTo>
                  <a:cubicBezTo>
                    <a:pt x="328" y="28895"/>
                    <a:pt x="0" y="34589"/>
                    <a:pt x="4523" y="38906"/>
                  </a:cubicBezTo>
                  <a:cubicBezTo>
                    <a:pt x="9046" y="43225"/>
                    <a:pt x="1039" y="49464"/>
                    <a:pt x="884" y="54225"/>
                  </a:cubicBezTo>
                  <a:cubicBezTo>
                    <a:pt x="729" y="58989"/>
                    <a:pt x="6428" y="60952"/>
                    <a:pt x="8399" y="66283"/>
                  </a:cubicBezTo>
                  <a:cubicBezTo>
                    <a:pt x="10369" y="71615"/>
                    <a:pt x="11813" y="78236"/>
                    <a:pt x="17456" y="80076"/>
                  </a:cubicBezTo>
                  <a:cubicBezTo>
                    <a:pt x="17973" y="80244"/>
                    <a:pt x="18495" y="80320"/>
                    <a:pt x="19018" y="80320"/>
                  </a:cubicBezTo>
                  <a:cubicBezTo>
                    <a:pt x="24209" y="80320"/>
                    <a:pt x="29454" y="72784"/>
                    <a:pt x="29454" y="72784"/>
                  </a:cubicBezTo>
                  <a:cubicBezTo>
                    <a:pt x="29454" y="72784"/>
                    <a:pt x="42548" y="60910"/>
                    <a:pt x="34196" y="50393"/>
                  </a:cubicBezTo>
                  <a:cubicBezTo>
                    <a:pt x="25842" y="39875"/>
                    <a:pt x="37461" y="43579"/>
                    <a:pt x="36889" y="34682"/>
                  </a:cubicBezTo>
                  <a:cubicBezTo>
                    <a:pt x="36318" y="25785"/>
                    <a:pt x="26820" y="25994"/>
                    <a:pt x="25348" y="19314"/>
                  </a:cubicBezTo>
                  <a:cubicBezTo>
                    <a:pt x="23877" y="12633"/>
                    <a:pt x="28121" y="5246"/>
                    <a:pt x="22166" y="947"/>
                  </a:cubicBezTo>
                  <a:cubicBezTo>
                    <a:pt x="21262" y="295"/>
                    <a:pt x="20359" y="0"/>
                    <a:pt x="194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49"/>
            <p:cNvSpPr/>
            <p:nvPr/>
          </p:nvSpPr>
          <p:spPr>
            <a:xfrm flipH="1">
              <a:off x="1418016" y="3952564"/>
              <a:ext cx="133930" cy="1185222"/>
            </a:xfrm>
            <a:custGeom>
              <a:avLst/>
              <a:gdLst/>
              <a:ahLst/>
              <a:cxnLst/>
              <a:rect l="l" t="t" r="r" b="b"/>
              <a:pathLst>
                <a:path w="8701" h="77000" extrusionOk="0">
                  <a:moveTo>
                    <a:pt x="8223" y="0"/>
                  </a:moveTo>
                  <a:cubicBezTo>
                    <a:pt x="8044" y="0"/>
                    <a:pt x="7877" y="114"/>
                    <a:pt x="7818" y="294"/>
                  </a:cubicBezTo>
                  <a:cubicBezTo>
                    <a:pt x="1" y="24032"/>
                    <a:pt x="7222" y="76111"/>
                    <a:pt x="7295" y="76632"/>
                  </a:cubicBezTo>
                  <a:cubicBezTo>
                    <a:pt x="7325" y="76842"/>
                    <a:pt x="7506" y="76999"/>
                    <a:pt x="7718" y="76999"/>
                  </a:cubicBezTo>
                  <a:cubicBezTo>
                    <a:pt x="7738" y="76999"/>
                    <a:pt x="7758" y="76996"/>
                    <a:pt x="7776" y="76993"/>
                  </a:cubicBezTo>
                  <a:cubicBezTo>
                    <a:pt x="8010" y="76961"/>
                    <a:pt x="8172" y="76746"/>
                    <a:pt x="8139" y="76513"/>
                  </a:cubicBezTo>
                  <a:cubicBezTo>
                    <a:pt x="8065" y="75992"/>
                    <a:pt x="871" y="24112"/>
                    <a:pt x="8627" y="559"/>
                  </a:cubicBezTo>
                  <a:cubicBezTo>
                    <a:pt x="8700" y="337"/>
                    <a:pt x="8578" y="95"/>
                    <a:pt x="8356" y="21"/>
                  </a:cubicBezTo>
                  <a:cubicBezTo>
                    <a:pt x="8312" y="7"/>
                    <a:pt x="8267" y="0"/>
                    <a:pt x="82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49"/>
            <p:cNvSpPr/>
            <p:nvPr/>
          </p:nvSpPr>
          <p:spPr>
            <a:xfrm flipH="1">
              <a:off x="1367142" y="4167265"/>
              <a:ext cx="205613" cy="98189"/>
            </a:xfrm>
            <a:custGeom>
              <a:avLst/>
              <a:gdLst/>
              <a:ahLst/>
              <a:cxnLst/>
              <a:rect l="l" t="t" r="r" b="b"/>
              <a:pathLst>
                <a:path w="13358" h="6379" extrusionOk="0">
                  <a:moveTo>
                    <a:pt x="474" y="1"/>
                  </a:moveTo>
                  <a:cubicBezTo>
                    <a:pt x="358" y="1"/>
                    <a:pt x="243" y="47"/>
                    <a:pt x="160" y="138"/>
                  </a:cubicBezTo>
                  <a:cubicBezTo>
                    <a:pt x="1" y="312"/>
                    <a:pt x="11" y="581"/>
                    <a:pt x="185" y="739"/>
                  </a:cubicBezTo>
                  <a:lnTo>
                    <a:pt x="6298" y="6378"/>
                  </a:lnTo>
                  <a:lnTo>
                    <a:pt x="13128" y="1304"/>
                  </a:lnTo>
                  <a:cubicBezTo>
                    <a:pt x="13317" y="1165"/>
                    <a:pt x="13357" y="898"/>
                    <a:pt x="13217" y="709"/>
                  </a:cubicBezTo>
                  <a:cubicBezTo>
                    <a:pt x="13133" y="597"/>
                    <a:pt x="13004" y="537"/>
                    <a:pt x="12874" y="537"/>
                  </a:cubicBezTo>
                  <a:cubicBezTo>
                    <a:pt x="12785" y="537"/>
                    <a:pt x="12696" y="564"/>
                    <a:pt x="12620" y="621"/>
                  </a:cubicBezTo>
                  <a:lnTo>
                    <a:pt x="6358" y="5274"/>
                  </a:lnTo>
                  <a:lnTo>
                    <a:pt x="761" y="113"/>
                  </a:lnTo>
                  <a:cubicBezTo>
                    <a:pt x="680" y="38"/>
                    <a:pt x="577" y="1"/>
                    <a:pt x="4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49"/>
            <p:cNvSpPr/>
            <p:nvPr/>
          </p:nvSpPr>
          <p:spPr>
            <a:xfrm flipH="1">
              <a:off x="1258386" y="4412271"/>
              <a:ext cx="383535" cy="177753"/>
            </a:xfrm>
            <a:custGeom>
              <a:avLst/>
              <a:gdLst/>
              <a:ahLst/>
              <a:cxnLst/>
              <a:rect l="l" t="t" r="r" b="b"/>
              <a:pathLst>
                <a:path w="24917" h="11548" extrusionOk="0">
                  <a:moveTo>
                    <a:pt x="24436" y="1"/>
                  </a:moveTo>
                  <a:cubicBezTo>
                    <a:pt x="24346" y="1"/>
                    <a:pt x="24256" y="29"/>
                    <a:pt x="24178" y="88"/>
                  </a:cubicBezTo>
                  <a:lnTo>
                    <a:pt x="10588" y="10458"/>
                  </a:lnTo>
                  <a:lnTo>
                    <a:pt x="746" y="2237"/>
                  </a:lnTo>
                  <a:cubicBezTo>
                    <a:pt x="667" y="2172"/>
                    <a:pt x="571" y="2141"/>
                    <a:pt x="477" y="2141"/>
                  </a:cubicBezTo>
                  <a:cubicBezTo>
                    <a:pt x="355" y="2141"/>
                    <a:pt x="234" y="2193"/>
                    <a:pt x="149" y="2293"/>
                  </a:cubicBezTo>
                  <a:cubicBezTo>
                    <a:pt x="0" y="2474"/>
                    <a:pt x="22" y="2739"/>
                    <a:pt x="199" y="2890"/>
                  </a:cubicBezTo>
                  <a:lnTo>
                    <a:pt x="10565" y="11548"/>
                  </a:lnTo>
                  <a:lnTo>
                    <a:pt x="24695" y="765"/>
                  </a:lnTo>
                  <a:cubicBezTo>
                    <a:pt x="24882" y="621"/>
                    <a:pt x="24917" y="354"/>
                    <a:pt x="24775" y="168"/>
                  </a:cubicBezTo>
                  <a:cubicBezTo>
                    <a:pt x="24691" y="58"/>
                    <a:pt x="24564" y="1"/>
                    <a:pt x="244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49"/>
            <p:cNvSpPr/>
            <p:nvPr/>
          </p:nvSpPr>
          <p:spPr>
            <a:xfrm flipH="1">
              <a:off x="1279706" y="4719055"/>
              <a:ext cx="347024" cy="174089"/>
            </a:xfrm>
            <a:custGeom>
              <a:avLst/>
              <a:gdLst/>
              <a:ahLst/>
              <a:cxnLst/>
              <a:rect l="l" t="t" r="r" b="b"/>
              <a:pathLst>
                <a:path w="22545" h="11310" extrusionOk="0">
                  <a:moveTo>
                    <a:pt x="22069" y="0"/>
                  </a:moveTo>
                  <a:cubicBezTo>
                    <a:pt x="21963" y="0"/>
                    <a:pt x="21856" y="40"/>
                    <a:pt x="21773" y="121"/>
                  </a:cubicBezTo>
                  <a:lnTo>
                    <a:pt x="10798" y="10182"/>
                  </a:lnTo>
                  <a:lnTo>
                    <a:pt x="741" y="1840"/>
                  </a:lnTo>
                  <a:cubicBezTo>
                    <a:pt x="663" y="1778"/>
                    <a:pt x="570" y="1748"/>
                    <a:pt x="477" y="1748"/>
                  </a:cubicBezTo>
                  <a:cubicBezTo>
                    <a:pt x="354" y="1748"/>
                    <a:pt x="232" y="1801"/>
                    <a:pt x="148" y="1903"/>
                  </a:cubicBezTo>
                  <a:cubicBezTo>
                    <a:pt x="1" y="2081"/>
                    <a:pt x="23" y="2345"/>
                    <a:pt x="198" y="2497"/>
                  </a:cubicBezTo>
                  <a:lnTo>
                    <a:pt x="10826" y="11310"/>
                  </a:lnTo>
                  <a:lnTo>
                    <a:pt x="22349" y="747"/>
                  </a:lnTo>
                  <a:cubicBezTo>
                    <a:pt x="22530" y="590"/>
                    <a:pt x="22545" y="315"/>
                    <a:pt x="22383" y="137"/>
                  </a:cubicBezTo>
                  <a:cubicBezTo>
                    <a:pt x="22299" y="47"/>
                    <a:pt x="22184" y="0"/>
                    <a:pt x="220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49"/>
            <p:cNvSpPr/>
            <p:nvPr/>
          </p:nvSpPr>
          <p:spPr>
            <a:xfrm flipH="1">
              <a:off x="1546580" y="5192444"/>
              <a:ext cx="882098" cy="406393"/>
            </a:xfrm>
            <a:custGeom>
              <a:avLst/>
              <a:gdLst/>
              <a:ahLst/>
              <a:cxnLst/>
              <a:rect l="l" t="t" r="r" b="b"/>
              <a:pathLst>
                <a:path w="57307" h="26402" extrusionOk="0">
                  <a:moveTo>
                    <a:pt x="16085" y="1"/>
                  </a:moveTo>
                  <a:cubicBezTo>
                    <a:pt x="11262" y="1"/>
                    <a:pt x="5916" y="561"/>
                    <a:pt x="0" y="1848"/>
                  </a:cubicBezTo>
                  <a:cubicBezTo>
                    <a:pt x="13241" y="7385"/>
                    <a:pt x="21434" y="26401"/>
                    <a:pt x="46194" y="26401"/>
                  </a:cubicBezTo>
                  <a:cubicBezTo>
                    <a:pt x="49572" y="26401"/>
                    <a:pt x="53257" y="26047"/>
                    <a:pt x="57306" y="25257"/>
                  </a:cubicBezTo>
                  <a:cubicBezTo>
                    <a:pt x="57306" y="25257"/>
                    <a:pt x="48472" y="1"/>
                    <a:pt x="16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49"/>
            <p:cNvSpPr/>
            <p:nvPr/>
          </p:nvSpPr>
          <p:spPr>
            <a:xfrm flipH="1">
              <a:off x="1500861" y="5227519"/>
              <a:ext cx="823776" cy="388907"/>
            </a:xfrm>
            <a:custGeom>
              <a:avLst/>
              <a:gdLst/>
              <a:ahLst/>
              <a:cxnLst/>
              <a:rect l="l" t="t" r="r" b="b"/>
              <a:pathLst>
                <a:path w="53518" h="25266" extrusionOk="0">
                  <a:moveTo>
                    <a:pt x="437" y="0"/>
                  </a:moveTo>
                  <a:cubicBezTo>
                    <a:pt x="434" y="0"/>
                    <a:pt x="432" y="1"/>
                    <a:pt x="429" y="2"/>
                  </a:cubicBezTo>
                  <a:cubicBezTo>
                    <a:pt x="197" y="2"/>
                    <a:pt x="8" y="187"/>
                    <a:pt x="5" y="421"/>
                  </a:cubicBezTo>
                  <a:cubicBezTo>
                    <a:pt x="0" y="653"/>
                    <a:pt x="184" y="845"/>
                    <a:pt x="416" y="852"/>
                  </a:cubicBezTo>
                  <a:cubicBezTo>
                    <a:pt x="21600" y="1510"/>
                    <a:pt x="52486" y="24940"/>
                    <a:pt x="52797" y="25177"/>
                  </a:cubicBezTo>
                  <a:cubicBezTo>
                    <a:pt x="52870" y="25234"/>
                    <a:pt x="52961" y="25264"/>
                    <a:pt x="53054" y="25265"/>
                  </a:cubicBezTo>
                  <a:lnTo>
                    <a:pt x="53054" y="25264"/>
                  </a:lnTo>
                  <a:cubicBezTo>
                    <a:pt x="53238" y="25264"/>
                    <a:pt x="53400" y="25147"/>
                    <a:pt x="53459" y="24973"/>
                  </a:cubicBezTo>
                  <a:cubicBezTo>
                    <a:pt x="53517" y="24801"/>
                    <a:pt x="53459" y="24611"/>
                    <a:pt x="53315" y="24499"/>
                  </a:cubicBezTo>
                  <a:cubicBezTo>
                    <a:pt x="53002" y="24261"/>
                    <a:pt x="21901" y="667"/>
                    <a:pt x="443" y="2"/>
                  </a:cubicBezTo>
                  <a:cubicBezTo>
                    <a:pt x="441" y="1"/>
                    <a:pt x="439" y="0"/>
                    <a:pt x="4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49"/>
            <p:cNvSpPr/>
            <p:nvPr/>
          </p:nvSpPr>
          <p:spPr>
            <a:xfrm flipH="1">
              <a:off x="2059210" y="5198908"/>
              <a:ext cx="124371" cy="151493"/>
            </a:xfrm>
            <a:custGeom>
              <a:avLst/>
              <a:gdLst/>
              <a:ahLst/>
              <a:cxnLst/>
              <a:rect l="l" t="t" r="r" b="b"/>
              <a:pathLst>
                <a:path w="8080" h="9842" extrusionOk="0">
                  <a:moveTo>
                    <a:pt x="3287" y="0"/>
                  </a:moveTo>
                  <a:cubicBezTo>
                    <a:pt x="3157" y="0"/>
                    <a:pt x="3028" y="55"/>
                    <a:pt x="2947" y="165"/>
                  </a:cubicBezTo>
                  <a:cubicBezTo>
                    <a:pt x="2808" y="355"/>
                    <a:pt x="2835" y="611"/>
                    <a:pt x="3023" y="749"/>
                  </a:cubicBezTo>
                  <a:cubicBezTo>
                    <a:pt x="3269" y="992"/>
                    <a:pt x="5354" y="3812"/>
                    <a:pt x="6796" y="5787"/>
                  </a:cubicBezTo>
                  <a:lnTo>
                    <a:pt x="272" y="9035"/>
                  </a:lnTo>
                  <a:cubicBezTo>
                    <a:pt x="93" y="9122"/>
                    <a:pt x="1" y="9321"/>
                    <a:pt x="46" y="9513"/>
                  </a:cubicBezTo>
                  <a:cubicBezTo>
                    <a:pt x="91" y="9705"/>
                    <a:pt x="263" y="9842"/>
                    <a:pt x="460" y="9842"/>
                  </a:cubicBezTo>
                  <a:cubicBezTo>
                    <a:pt x="527" y="9840"/>
                    <a:pt x="591" y="9825"/>
                    <a:pt x="649" y="9795"/>
                  </a:cubicBezTo>
                  <a:lnTo>
                    <a:pt x="8079" y="6101"/>
                  </a:lnTo>
                  <a:lnTo>
                    <a:pt x="7782" y="5693"/>
                  </a:lnTo>
                  <a:cubicBezTo>
                    <a:pt x="5992" y="3237"/>
                    <a:pt x="3805" y="272"/>
                    <a:pt x="3555" y="86"/>
                  </a:cubicBezTo>
                  <a:cubicBezTo>
                    <a:pt x="3476" y="29"/>
                    <a:pt x="3381" y="0"/>
                    <a:pt x="3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49"/>
            <p:cNvSpPr/>
            <p:nvPr/>
          </p:nvSpPr>
          <p:spPr>
            <a:xfrm flipH="1">
              <a:off x="1842491" y="5268028"/>
              <a:ext cx="142981" cy="211955"/>
            </a:xfrm>
            <a:custGeom>
              <a:avLst/>
              <a:gdLst/>
              <a:ahLst/>
              <a:cxnLst/>
              <a:rect l="l" t="t" r="r" b="b"/>
              <a:pathLst>
                <a:path w="9289" h="13770" extrusionOk="0">
                  <a:moveTo>
                    <a:pt x="7569" y="0"/>
                  </a:moveTo>
                  <a:cubicBezTo>
                    <a:pt x="7546" y="0"/>
                    <a:pt x="7523" y="2"/>
                    <a:pt x="7499" y="6"/>
                  </a:cubicBezTo>
                  <a:cubicBezTo>
                    <a:pt x="7265" y="44"/>
                    <a:pt x="7107" y="267"/>
                    <a:pt x="7148" y="501"/>
                  </a:cubicBezTo>
                  <a:lnTo>
                    <a:pt x="8358" y="7829"/>
                  </a:lnTo>
                  <a:lnTo>
                    <a:pt x="235" y="12985"/>
                  </a:lnTo>
                  <a:cubicBezTo>
                    <a:pt x="74" y="13087"/>
                    <a:pt x="1" y="13282"/>
                    <a:pt x="54" y="13464"/>
                  </a:cubicBezTo>
                  <a:cubicBezTo>
                    <a:pt x="106" y="13646"/>
                    <a:pt x="273" y="13770"/>
                    <a:pt x="464" y="13770"/>
                  </a:cubicBezTo>
                  <a:cubicBezTo>
                    <a:pt x="544" y="13770"/>
                    <a:pt x="622" y="13747"/>
                    <a:pt x="691" y="13703"/>
                  </a:cubicBezTo>
                  <a:lnTo>
                    <a:pt x="9289" y="8246"/>
                  </a:lnTo>
                  <a:lnTo>
                    <a:pt x="7989" y="362"/>
                  </a:lnTo>
                  <a:cubicBezTo>
                    <a:pt x="7957" y="150"/>
                    <a:pt x="7776" y="0"/>
                    <a:pt x="7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49"/>
            <p:cNvSpPr/>
            <p:nvPr/>
          </p:nvSpPr>
          <p:spPr>
            <a:xfrm flipH="1">
              <a:off x="1639133" y="4810260"/>
              <a:ext cx="679056" cy="616670"/>
            </a:xfrm>
            <a:custGeom>
              <a:avLst/>
              <a:gdLst/>
              <a:ahLst/>
              <a:cxnLst/>
              <a:rect l="l" t="t" r="r" b="b"/>
              <a:pathLst>
                <a:path w="44116" h="40063" extrusionOk="0">
                  <a:moveTo>
                    <a:pt x="566" y="0"/>
                  </a:moveTo>
                  <a:cubicBezTo>
                    <a:pt x="359" y="0"/>
                    <a:pt x="166" y="129"/>
                    <a:pt x="94" y="337"/>
                  </a:cubicBezTo>
                  <a:cubicBezTo>
                    <a:pt x="0" y="602"/>
                    <a:pt x="144" y="891"/>
                    <a:pt x="411" y="978"/>
                  </a:cubicBezTo>
                  <a:cubicBezTo>
                    <a:pt x="20402" y="7944"/>
                    <a:pt x="42838" y="39531"/>
                    <a:pt x="43062" y="39849"/>
                  </a:cubicBezTo>
                  <a:cubicBezTo>
                    <a:pt x="43155" y="39983"/>
                    <a:pt x="43309" y="40063"/>
                    <a:pt x="43473" y="40063"/>
                  </a:cubicBezTo>
                  <a:cubicBezTo>
                    <a:pt x="43879" y="40063"/>
                    <a:pt x="44116" y="39603"/>
                    <a:pt x="43882" y="39273"/>
                  </a:cubicBezTo>
                  <a:cubicBezTo>
                    <a:pt x="43655" y="38950"/>
                    <a:pt x="21037" y="7103"/>
                    <a:pt x="742" y="32"/>
                  </a:cubicBezTo>
                  <a:cubicBezTo>
                    <a:pt x="684" y="11"/>
                    <a:pt x="625" y="0"/>
                    <a:pt x="5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49"/>
            <p:cNvSpPr/>
            <p:nvPr/>
          </p:nvSpPr>
          <p:spPr>
            <a:xfrm flipH="1">
              <a:off x="1677280" y="4772261"/>
              <a:ext cx="733668" cy="608050"/>
            </a:xfrm>
            <a:custGeom>
              <a:avLst/>
              <a:gdLst/>
              <a:ahLst/>
              <a:cxnLst/>
              <a:rect l="l" t="t" r="r" b="b"/>
              <a:pathLst>
                <a:path w="47664" h="39503" extrusionOk="0">
                  <a:moveTo>
                    <a:pt x="1" y="0"/>
                  </a:moveTo>
                  <a:cubicBezTo>
                    <a:pt x="12473" y="10513"/>
                    <a:pt x="13509" y="35678"/>
                    <a:pt x="47663" y="39503"/>
                  </a:cubicBezTo>
                  <a:cubicBezTo>
                    <a:pt x="47663" y="39503"/>
                    <a:pt x="46524" y="4201"/>
                    <a:pt x="1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49"/>
            <p:cNvSpPr/>
            <p:nvPr/>
          </p:nvSpPr>
          <p:spPr>
            <a:xfrm flipH="1">
              <a:off x="2078447" y="4838349"/>
              <a:ext cx="136839" cy="134515"/>
            </a:xfrm>
            <a:custGeom>
              <a:avLst/>
              <a:gdLst/>
              <a:ahLst/>
              <a:cxnLst/>
              <a:rect l="l" t="t" r="r" b="b"/>
              <a:pathLst>
                <a:path w="8890" h="8739" extrusionOk="0">
                  <a:moveTo>
                    <a:pt x="5905" y="1"/>
                  </a:moveTo>
                  <a:cubicBezTo>
                    <a:pt x="5807" y="1"/>
                    <a:pt x="5709" y="29"/>
                    <a:pt x="5625" y="90"/>
                  </a:cubicBezTo>
                  <a:cubicBezTo>
                    <a:pt x="5401" y="254"/>
                    <a:pt x="5339" y="548"/>
                    <a:pt x="5503" y="772"/>
                  </a:cubicBezTo>
                  <a:cubicBezTo>
                    <a:pt x="5667" y="1088"/>
                    <a:pt x="6779" y="4314"/>
                    <a:pt x="7560" y="6613"/>
                  </a:cubicBezTo>
                  <a:lnTo>
                    <a:pt x="450" y="7741"/>
                  </a:lnTo>
                  <a:cubicBezTo>
                    <a:pt x="188" y="7779"/>
                    <a:pt x="1" y="8013"/>
                    <a:pt x="23" y="8276"/>
                  </a:cubicBezTo>
                  <a:cubicBezTo>
                    <a:pt x="42" y="8537"/>
                    <a:pt x="260" y="8738"/>
                    <a:pt x="521" y="8738"/>
                  </a:cubicBezTo>
                  <a:cubicBezTo>
                    <a:pt x="523" y="8738"/>
                    <a:pt x="525" y="8738"/>
                    <a:pt x="527" y="8738"/>
                  </a:cubicBezTo>
                  <a:cubicBezTo>
                    <a:pt x="554" y="8738"/>
                    <a:pt x="581" y="8737"/>
                    <a:pt x="606" y="8733"/>
                  </a:cubicBezTo>
                  <a:lnTo>
                    <a:pt x="8889" y="7420"/>
                  </a:lnTo>
                  <a:lnTo>
                    <a:pt x="8701" y="6855"/>
                  </a:lnTo>
                  <a:cubicBezTo>
                    <a:pt x="7284" y="2660"/>
                    <a:pt x="6490" y="428"/>
                    <a:pt x="6337" y="219"/>
                  </a:cubicBezTo>
                  <a:cubicBezTo>
                    <a:pt x="6235" y="80"/>
                    <a:pt x="6070" y="1"/>
                    <a:pt x="59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49"/>
            <p:cNvSpPr/>
            <p:nvPr/>
          </p:nvSpPr>
          <p:spPr>
            <a:xfrm flipH="1">
              <a:off x="1884765" y="4983560"/>
              <a:ext cx="180415" cy="172319"/>
            </a:xfrm>
            <a:custGeom>
              <a:avLst/>
              <a:gdLst/>
              <a:ahLst/>
              <a:cxnLst/>
              <a:rect l="l" t="t" r="r" b="b"/>
              <a:pathLst>
                <a:path w="11721" h="11195" extrusionOk="0">
                  <a:moveTo>
                    <a:pt x="11198" y="1"/>
                  </a:moveTo>
                  <a:cubicBezTo>
                    <a:pt x="10947" y="1"/>
                    <a:pt x="10724" y="176"/>
                    <a:pt x="10688" y="430"/>
                  </a:cubicBezTo>
                  <a:lnTo>
                    <a:pt x="9652" y="7736"/>
                  </a:lnTo>
                  <a:lnTo>
                    <a:pt x="406" y="10207"/>
                  </a:lnTo>
                  <a:cubicBezTo>
                    <a:pt x="161" y="10270"/>
                    <a:pt x="0" y="10506"/>
                    <a:pt x="34" y="10758"/>
                  </a:cubicBezTo>
                  <a:cubicBezTo>
                    <a:pt x="67" y="11008"/>
                    <a:pt x="281" y="11194"/>
                    <a:pt x="532" y="11194"/>
                  </a:cubicBezTo>
                  <a:cubicBezTo>
                    <a:pt x="533" y="11194"/>
                    <a:pt x="534" y="11194"/>
                    <a:pt x="535" y="11194"/>
                  </a:cubicBezTo>
                  <a:cubicBezTo>
                    <a:pt x="578" y="11193"/>
                    <a:pt x="623" y="11188"/>
                    <a:pt x="665" y="11178"/>
                  </a:cubicBezTo>
                  <a:lnTo>
                    <a:pt x="10551" y="8533"/>
                  </a:lnTo>
                  <a:lnTo>
                    <a:pt x="11681" y="572"/>
                  </a:lnTo>
                  <a:cubicBezTo>
                    <a:pt x="11721" y="298"/>
                    <a:pt x="11530" y="42"/>
                    <a:pt x="11255" y="3"/>
                  </a:cubicBezTo>
                  <a:cubicBezTo>
                    <a:pt x="11236" y="2"/>
                    <a:pt x="11217" y="1"/>
                    <a:pt x="11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49"/>
            <p:cNvSpPr/>
            <p:nvPr/>
          </p:nvSpPr>
          <p:spPr>
            <a:xfrm flipH="1">
              <a:off x="1755237" y="5150935"/>
              <a:ext cx="174166" cy="137517"/>
            </a:xfrm>
            <a:custGeom>
              <a:avLst/>
              <a:gdLst/>
              <a:ahLst/>
              <a:cxnLst/>
              <a:rect l="l" t="t" r="r" b="b"/>
              <a:pathLst>
                <a:path w="11315" h="8934" extrusionOk="0">
                  <a:moveTo>
                    <a:pt x="10767" y="0"/>
                  </a:moveTo>
                  <a:cubicBezTo>
                    <a:pt x="10527" y="0"/>
                    <a:pt x="10321" y="179"/>
                    <a:pt x="10280" y="423"/>
                  </a:cubicBezTo>
                  <a:lnTo>
                    <a:pt x="9326" y="6224"/>
                  </a:lnTo>
                  <a:lnTo>
                    <a:pt x="436" y="7940"/>
                  </a:lnTo>
                  <a:cubicBezTo>
                    <a:pt x="179" y="7985"/>
                    <a:pt x="0" y="8221"/>
                    <a:pt x="25" y="8480"/>
                  </a:cubicBezTo>
                  <a:cubicBezTo>
                    <a:pt x="50" y="8738"/>
                    <a:pt x="265" y="8934"/>
                    <a:pt x="523" y="8934"/>
                  </a:cubicBezTo>
                  <a:cubicBezTo>
                    <a:pt x="525" y="8934"/>
                    <a:pt x="527" y="8934"/>
                    <a:pt x="530" y="8934"/>
                  </a:cubicBezTo>
                  <a:cubicBezTo>
                    <a:pt x="563" y="8934"/>
                    <a:pt x="595" y="8931"/>
                    <a:pt x="627" y="8926"/>
                  </a:cubicBezTo>
                  <a:lnTo>
                    <a:pt x="10205" y="7076"/>
                  </a:lnTo>
                  <a:lnTo>
                    <a:pt x="11270" y="585"/>
                  </a:lnTo>
                  <a:cubicBezTo>
                    <a:pt x="11315" y="311"/>
                    <a:pt x="11129" y="54"/>
                    <a:pt x="10857" y="9"/>
                  </a:cubicBezTo>
                  <a:cubicBezTo>
                    <a:pt x="10826" y="3"/>
                    <a:pt x="10796" y="0"/>
                    <a:pt x="107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49"/>
            <p:cNvSpPr/>
            <p:nvPr/>
          </p:nvSpPr>
          <p:spPr>
            <a:xfrm flipH="1">
              <a:off x="1324676" y="4680316"/>
              <a:ext cx="628799" cy="979625"/>
            </a:xfrm>
            <a:custGeom>
              <a:avLst/>
              <a:gdLst/>
              <a:ahLst/>
              <a:cxnLst/>
              <a:rect l="l" t="t" r="r" b="b"/>
              <a:pathLst>
                <a:path w="40851" h="63643" extrusionOk="0">
                  <a:moveTo>
                    <a:pt x="6468" y="1"/>
                  </a:moveTo>
                  <a:cubicBezTo>
                    <a:pt x="5113" y="1"/>
                    <a:pt x="3930" y="611"/>
                    <a:pt x="3121" y="2041"/>
                  </a:cubicBezTo>
                  <a:cubicBezTo>
                    <a:pt x="0" y="7558"/>
                    <a:pt x="5990" y="11822"/>
                    <a:pt x="7245" y="17590"/>
                  </a:cubicBezTo>
                  <a:cubicBezTo>
                    <a:pt x="8499" y="23359"/>
                    <a:pt x="974" y="26619"/>
                    <a:pt x="3734" y="33801"/>
                  </a:cubicBezTo>
                  <a:cubicBezTo>
                    <a:pt x="6493" y="40982"/>
                    <a:pt x="14267" y="33891"/>
                    <a:pt x="11509" y="45149"/>
                  </a:cubicBezTo>
                  <a:cubicBezTo>
                    <a:pt x="8750" y="56407"/>
                    <a:pt x="23296" y="60998"/>
                    <a:pt x="23296" y="60998"/>
                  </a:cubicBezTo>
                  <a:cubicBezTo>
                    <a:pt x="23296" y="60998"/>
                    <a:pt x="27791" y="63643"/>
                    <a:pt x="31661" y="63643"/>
                  </a:cubicBezTo>
                  <a:cubicBezTo>
                    <a:pt x="33042" y="63643"/>
                    <a:pt x="34344" y="63306"/>
                    <a:pt x="35334" y="62392"/>
                  </a:cubicBezTo>
                  <a:cubicBezTo>
                    <a:pt x="39097" y="58915"/>
                    <a:pt x="37842" y="53202"/>
                    <a:pt x="37466" y="48312"/>
                  </a:cubicBezTo>
                  <a:cubicBezTo>
                    <a:pt x="37090" y="43422"/>
                    <a:pt x="40851" y="39828"/>
                    <a:pt x="39011" y="36149"/>
                  </a:cubicBezTo>
                  <a:cubicBezTo>
                    <a:pt x="37174" y="32471"/>
                    <a:pt x="28646" y="30465"/>
                    <a:pt x="30636" y="25449"/>
                  </a:cubicBezTo>
                  <a:cubicBezTo>
                    <a:pt x="32626" y="20432"/>
                    <a:pt x="30318" y="16086"/>
                    <a:pt x="26973" y="14413"/>
                  </a:cubicBezTo>
                  <a:cubicBezTo>
                    <a:pt x="23630" y="12741"/>
                    <a:pt x="19450" y="12073"/>
                    <a:pt x="17610" y="10066"/>
                  </a:cubicBezTo>
                  <a:cubicBezTo>
                    <a:pt x="15629" y="4988"/>
                    <a:pt x="10343" y="1"/>
                    <a:pt x="6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49"/>
            <p:cNvSpPr/>
            <p:nvPr/>
          </p:nvSpPr>
          <p:spPr>
            <a:xfrm flipH="1">
              <a:off x="1412562" y="4744388"/>
              <a:ext cx="445690" cy="931754"/>
            </a:xfrm>
            <a:custGeom>
              <a:avLst/>
              <a:gdLst/>
              <a:ahLst/>
              <a:cxnLst/>
              <a:rect l="l" t="t" r="r" b="b"/>
              <a:pathLst>
                <a:path w="28955" h="60533" extrusionOk="0">
                  <a:moveTo>
                    <a:pt x="557" y="1"/>
                  </a:moveTo>
                  <a:cubicBezTo>
                    <a:pt x="435" y="1"/>
                    <a:pt x="311" y="45"/>
                    <a:pt x="214" y="136"/>
                  </a:cubicBezTo>
                  <a:cubicBezTo>
                    <a:pt x="12" y="324"/>
                    <a:pt x="0" y="642"/>
                    <a:pt x="189" y="844"/>
                  </a:cubicBezTo>
                  <a:cubicBezTo>
                    <a:pt x="14736" y="16492"/>
                    <a:pt x="27784" y="59739"/>
                    <a:pt x="27914" y="60175"/>
                  </a:cubicBezTo>
                  <a:cubicBezTo>
                    <a:pt x="27977" y="60387"/>
                    <a:pt x="28173" y="60533"/>
                    <a:pt x="28395" y="60533"/>
                  </a:cubicBezTo>
                  <a:cubicBezTo>
                    <a:pt x="28444" y="60533"/>
                    <a:pt x="28492" y="60524"/>
                    <a:pt x="28539" y="60511"/>
                  </a:cubicBezTo>
                  <a:cubicBezTo>
                    <a:pt x="28803" y="60432"/>
                    <a:pt x="28955" y="60152"/>
                    <a:pt x="28875" y="59886"/>
                  </a:cubicBezTo>
                  <a:cubicBezTo>
                    <a:pt x="28746" y="59450"/>
                    <a:pt x="15630" y="15980"/>
                    <a:pt x="924" y="161"/>
                  </a:cubicBezTo>
                  <a:cubicBezTo>
                    <a:pt x="825" y="54"/>
                    <a:pt x="692" y="1"/>
                    <a:pt x="557" y="1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49"/>
            <p:cNvSpPr/>
            <p:nvPr/>
          </p:nvSpPr>
          <p:spPr>
            <a:xfrm flipH="1">
              <a:off x="1653722" y="4862250"/>
              <a:ext cx="163884" cy="114289"/>
            </a:xfrm>
            <a:custGeom>
              <a:avLst/>
              <a:gdLst/>
              <a:ahLst/>
              <a:cxnLst/>
              <a:rect l="l" t="t" r="r" b="b"/>
              <a:pathLst>
                <a:path w="10647" h="7425" extrusionOk="0">
                  <a:moveTo>
                    <a:pt x="10078" y="0"/>
                  </a:moveTo>
                  <a:cubicBezTo>
                    <a:pt x="9881" y="0"/>
                    <a:pt x="9695" y="117"/>
                    <a:pt x="9616" y="310"/>
                  </a:cubicBezTo>
                  <a:lnTo>
                    <a:pt x="7130" y="6270"/>
                  </a:lnTo>
                  <a:lnTo>
                    <a:pt x="652" y="4901"/>
                  </a:lnTo>
                  <a:cubicBezTo>
                    <a:pt x="618" y="4894"/>
                    <a:pt x="583" y="4891"/>
                    <a:pt x="549" y="4891"/>
                  </a:cubicBezTo>
                  <a:cubicBezTo>
                    <a:pt x="317" y="4891"/>
                    <a:pt x="108" y="5053"/>
                    <a:pt x="57" y="5289"/>
                  </a:cubicBezTo>
                  <a:cubicBezTo>
                    <a:pt x="1" y="5560"/>
                    <a:pt x="174" y="5825"/>
                    <a:pt x="445" y="5884"/>
                  </a:cubicBezTo>
                  <a:lnTo>
                    <a:pt x="7736" y="7424"/>
                  </a:lnTo>
                  <a:lnTo>
                    <a:pt x="10542" y="694"/>
                  </a:lnTo>
                  <a:cubicBezTo>
                    <a:pt x="10647" y="439"/>
                    <a:pt x="10527" y="146"/>
                    <a:pt x="10271" y="39"/>
                  </a:cubicBezTo>
                  <a:cubicBezTo>
                    <a:pt x="10208" y="13"/>
                    <a:pt x="10142" y="0"/>
                    <a:pt x="10078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49"/>
            <p:cNvSpPr/>
            <p:nvPr/>
          </p:nvSpPr>
          <p:spPr>
            <a:xfrm flipH="1">
              <a:off x="1499227" y="5055235"/>
              <a:ext cx="318425" cy="174520"/>
            </a:xfrm>
            <a:custGeom>
              <a:avLst/>
              <a:gdLst/>
              <a:ahLst/>
              <a:cxnLst/>
              <a:rect l="l" t="t" r="r" b="b"/>
              <a:pathLst>
                <a:path w="20687" h="11338" extrusionOk="0">
                  <a:moveTo>
                    <a:pt x="20113" y="0"/>
                  </a:moveTo>
                  <a:cubicBezTo>
                    <a:pt x="19925" y="0"/>
                    <a:pt x="19746" y="106"/>
                    <a:pt x="19660" y="287"/>
                  </a:cubicBezTo>
                  <a:lnTo>
                    <a:pt x="14951" y="10185"/>
                  </a:lnTo>
                  <a:lnTo>
                    <a:pt x="662" y="6970"/>
                  </a:lnTo>
                  <a:cubicBezTo>
                    <a:pt x="625" y="6962"/>
                    <a:pt x="589" y="6958"/>
                    <a:pt x="552" y="6958"/>
                  </a:cubicBezTo>
                  <a:cubicBezTo>
                    <a:pt x="322" y="6958"/>
                    <a:pt x="114" y="7117"/>
                    <a:pt x="62" y="7351"/>
                  </a:cubicBezTo>
                  <a:cubicBezTo>
                    <a:pt x="0" y="7622"/>
                    <a:pt x="171" y="7889"/>
                    <a:pt x="441" y="7951"/>
                  </a:cubicBezTo>
                  <a:lnTo>
                    <a:pt x="15512" y="11338"/>
                  </a:lnTo>
                  <a:lnTo>
                    <a:pt x="20566" y="718"/>
                  </a:lnTo>
                  <a:cubicBezTo>
                    <a:pt x="20686" y="467"/>
                    <a:pt x="20579" y="168"/>
                    <a:pt x="20329" y="50"/>
                  </a:cubicBezTo>
                  <a:cubicBezTo>
                    <a:pt x="20259" y="16"/>
                    <a:pt x="20185" y="0"/>
                    <a:pt x="20113" y="0"/>
                  </a:cubicBezTo>
                  <a:close/>
                </a:path>
              </a:pathLst>
            </a:custGeom>
            <a:solidFill>
              <a:srgbClr val="DEE7E9">
                <a:alpha val="39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49"/>
            <p:cNvSpPr/>
            <p:nvPr/>
          </p:nvSpPr>
          <p:spPr>
            <a:xfrm flipH="1">
              <a:off x="658816" y="4243988"/>
              <a:ext cx="858409" cy="1337331"/>
            </a:xfrm>
            <a:custGeom>
              <a:avLst/>
              <a:gdLst/>
              <a:ahLst/>
              <a:cxnLst/>
              <a:rect l="l" t="t" r="r" b="b"/>
              <a:pathLst>
                <a:path w="55768" h="86882" extrusionOk="0">
                  <a:moveTo>
                    <a:pt x="46938" y="0"/>
                  </a:moveTo>
                  <a:cubicBezTo>
                    <a:pt x="41647" y="0"/>
                    <a:pt x="34433" y="6807"/>
                    <a:pt x="31727" y="13740"/>
                  </a:cubicBezTo>
                  <a:cubicBezTo>
                    <a:pt x="29216" y="16480"/>
                    <a:pt x="23510" y="17393"/>
                    <a:pt x="18945" y="19675"/>
                  </a:cubicBezTo>
                  <a:cubicBezTo>
                    <a:pt x="14381" y="21957"/>
                    <a:pt x="11229" y="27892"/>
                    <a:pt x="13946" y="34740"/>
                  </a:cubicBezTo>
                  <a:cubicBezTo>
                    <a:pt x="16663" y="41587"/>
                    <a:pt x="5023" y="44326"/>
                    <a:pt x="2511" y="49348"/>
                  </a:cubicBezTo>
                  <a:cubicBezTo>
                    <a:pt x="0" y="54369"/>
                    <a:pt x="5136" y="59276"/>
                    <a:pt x="4622" y="65952"/>
                  </a:cubicBezTo>
                  <a:cubicBezTo>
                    <a:pt x="4109" y="72629"/>
                    <a:pt x="2398" y="80428"/>
                    <a:pt x="7532" y="85173"/>
                  </a:cubicBezTo>
                  <a:cubicBezTo>
                    <a:pt x="8883" y="86422"/>
                    <a:pt x="10661" y="86882"/>
                    <a:pt x="12547" y="86882"/>
                  </a:cubicBezTo>
                  <a:cubicBezTo>
                    <a:pt x="17831" y="86882"/>
                    <a:pt x="23966" y="83272"/>
                    <a:pt x="23966" y="83272"/>
                  </a:cubicBezTo>
                  <a:cubicBezTo>
                    <a:pt x="23966" y="83272"/>
                    <a:pt x="43823" y="77003"/>
                    <a:pt x="40057" y="61635"/>
                  </a:cubicBezTo>
                  <a:cubicBezTo>
                    <a:pt x="36291" y="46267"/>
                    <a:pt x="46904" y="55948"/>
                    <a:pt x="50672" y="46143"/>
                  </a:cubicBezTo>
                  <a:cubicBezTo>
                    <a:pt x="54438" y="36338"/>
                    <a:pt x="44166" y="31887"/>
                    <a:pt x="45878" y="24012"/>
                  </a:cubicBezTo>
                  <a:cubicBezTo>
                    <a:pt x="47589" y="16138"/>
                    <a:pt x="55768" y="10317"/>
                    <a:pt x="51507" y="2785"/>
                  </a:cubicBezTo>
                  <a:cubicBezTo>
                    <a:pt x="50403" y="833"/>
                    <a:pt x="48788" y="0"/>
                    <a:pt x="46938" y="0"/>
                  </a:cubicBezTo>
                  <a:close/>
                </a:path>
              </a:pathLst>
            </a:custGeom>
            <a:solidFill>
              <a:srgbClr val="6D9EEB">
                <a:alpha val="41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49"/>
            <p:cNvSpPr/>
            <p:nvPr/>
          </p:nvSpPr>
          <p:spPr>
            <a:xfrm flipH="1">
              <a:off x="791960" y="4334255"/>
              <a:ext cx="602155" cy="1266356"/>
            </a:xfrm>
            <a:custGeom>
              <a:avLst/>
              <a:gdLst/>
              <a:ahLst/>
              <a:cxnLst/>
              <a:rect l="l" t="t" r="r" b="b"/>
              <a:pathLst>
                <a:path w="39120" h="82271" extrusionOk="0">
                  <a:moveTo>
                    <a:pt x="38564" y="0"/>
                  </a:moveTo>
                  <a:cubicBezTo>
                    <a:pt x="38430" y="0"/>
                    <a:pt x="38296" y="54"/>
                    <a:pt x="38197" y="160"/>
                  </a:cubicBezTo>
                  <a:cubicBezTo>
                    <a:pt x="18149" y="21726"/>
                    <a:pt x="258" y="81027"/>
                    <a:pt x="79" y="81624"/>
                  </a:cubicBezTo>
                  <a:cubicBezTo>
                    <a:pt x="1" y="81889"/>
                    <a:pt x="151" y="82170"/>
                    <a:pt x="417" y="82249"/>
                  </a:cubicBezTo>
                  <a:cubicBezTo>
                    <a:pt x="464" y="82262"/>
                    <a:pt x="512" y="82270"/>
                    <a:pt x="561" y="82270"/>
                  </a:cubicBezTo>
                  <a:cubicBezTo>
                    <a:pt x="781" y="82270"/>
                    <a:pt x="977" y="82125"/>
                    <a:pt x="1040" y="81913"/>
                  </a:cubicBezTo>
                  <a:cubicBezTo>
                    <a:pt x="1221" y="81318"/>
                    <a:pt x="19043" y="22239"/>
                    <a:pt x="38930" y="843"/>
                  </a:cubicBezTo>
                  <a:cubicBezTo>
                    <a:pt x="39119" y="641"/>
                    <a:pt x="39109" y="323"/>
                    <a:pt x="38905" y="135"/>
                  </a:cubicBezTo>
                  <a:cubicBezTo>
                    <a:pt x="38809" y="45"/>
                    <a:pt x="38686" y="0"/>
                    <a:pt x="3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49"/>
            <p:cNvSpPr/>
            <p:nvPr/>
          </p:nvSpPr>
          <p:spPr>
            <a:xfrm flipH="1">
              <a:off x="847457" y="4495181"/>
              <a:ext cx="217481" cy="149923"/>
            </a:xfrm>
            <a:custGeom>
              <a:avLst/>
              <a:gdLst/>
              <a:ahLst/>
              <a:cxnLst/>
              <a:rect l="l" t="t" r="r" b="b"/>
              <a:pathLst>
                <a:path w="14129" h="9740" extrusionOk="0">
                  <a:moveTo>
                    <a:pt x="572" y="0"/>
                  </a:moveTo>
                  <a:cubicBezTo>
                    <a:pt x="507" y="0"/>
                    <a:pt x="442" y="13"/>
                    <a:pt x="378" y="39"/>
                  </a:cubicBezTo>
                  <a:cubicBezTo>
                    <a:pt x="123" y="146"/>
                    <a:pt x="1" y="438"/>
                    <a:pt x="108" y="694"/>
                  </a:cubicBezTo>
                  <a:lnTo>
                    <a:pt x="3879" y="9740"/>
                  </a:lnTo>
                  <a:lnTo>
                    <a:pt x="13684" y="7668"/>
                  </a:lnTo>
                  <a:cubicBezTo>
                    <a:pt x="13955" y="7611"/>
                    <a:pt x="14129" y="7345"/>
                    <a:pt x="14072" y="7075"/>
                  </a:cubicBezTo>
                  <a:cubicBezTo>
                    <a:pt x="14020" y="6834"/>
                    <a:pt x="13806" y="6679"/>
                    <a:pt x="13572" y="6679"/>
                  </a:cubicBezTo>
                  <a:cubicBezTo>
                    <a:pt x="13540" y="6679"/>
                    <a:pt x="13509" y="6681"/>
                    <a:pt x="13477" y="6687"/>
                  </a:cubicBezTo>
                  <a:lnTo>
                    <a:pt x="4485" y="8587"/>
                  </a:lnTo>
                  <a:lnTo>
                    <a:pt x="1033" y="308"/>
                  </a:lnTo>
                  <a:cubicBezTo>
                    <a:pt x="953" y="116"/>
                    <a:pt x="767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49"/>
            <p:cNvSpPr/>
            <p:nvPr/>
          </p:nvSpPr>
          <p:spPr>
            <a:xfrm flipH="1">
              <a:off x="847371" y="4758624"/>
              <a:ext cx="428373" cy="232196"/>
            </a:xfrm>
            <a:custGeom>
              <a:avLst/>
              <a:gdLst/>
              <a:ahLst/>
              <a:cxnLst/>
              <a:rect l="l" t="t" r="r" b="b"/>
              <a:pathLst>
                <a:path w="27830" h="15085" extrusionOk="0">
                  <a:moveTo>
                    <a:pt x="571" y="1"/>
                  </a:moveTo>
                  <a:cubicBezTo>
                    <a:pt x="499" y="1"/>
                    <a:pt x="426" y="16"/>
                    <a:pt x="356" y="49"/>
                  </a:cubicBezTo>
                  <a:cubicBezTo>
                    <a:pt x="107" y="170"/>
                    <a:pt x="0" y="469"/>
                    <a:pt x="119" y="719"/>
                  </a:cubicBezTo>
                  <a:lnTo>
                    <a:pt x="6956" y="15085"/>
                  </a:lnTo>
                  <a:lnTo>
                    <a:pt x="27388" y="10493"/>
                  </a:lnTo>
                  <a:cubicBezTo>
                    <a:pt x="27659" y="10432"/>
                    <a:pt x="27829" y="10164"/>
                    <a:pt x="27767" y="9894"/>
                  </a:cubicBezTo>
                  <a:cubicBezTo>
                    <a:pt x="27715" y="9660"/>
                    <a:pt x="27507" y="9500"/>
                    <a:pt x="27278" y="9500"/>
                  </a:cubicBezTo>
                  <a:cubicBezTo>
                    <a:pt x="27242" y="9500"/>
                    <a:pt x="27206" y="9504"/>
                    <a:pt x="27169" y="9513"/>
                  </a:cubicBezTo>
                  <a:lnTo>
                    <a:pt x="7517" y="13932"/>
                  </a:lnTo>
                  <a:lnTo>
                    <a:pt x="1026" y="288"/>
                  </a:lnTo>
                  <a:cubicBezTo>
                    <a:pt x="939" y="107"/>
                    <a:pt x="759" y="1"/>
                    <a:pt x="5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49"/>
            <p:cNvSpPr/>
            <p:nvPr/>
          </p:nvSpPr>
          <p:spPr>
            <a:xfrm flipH="1">
              <a:off x="1021107" y="5087956"/>
              <a:ext cx="386367" cy="236829"/>
            </a:xfrm>
            <a:custGeom>
              <a:avLst/>
              <a:gdLst/>
              <a:ahLst/>
              <a:cxnLst/>
              <a:rect l="l" t="t" r="r" b="b"/>
              <a:pathLst>
                <a:path w="25101" h="15386" extrusionOk="0">
                  <a:moveTo>
                    <a:pt x="572" y="1"/>
                  </a:moveTo>
                  <a:cubicBezTo>
                    <a:pt x="499" y="1"/>
                    <a:pt x="425" y="17"/>
                    <a:pt x="354" y="51"/>
                  </a:cubicBezTo>
                  <a:cubicBezTo>
                    <a:pt x="105" y="171"/>
                    <a:pt x="0" y="470"/>
                    <a:pt x="120" y="721"/>
                  </a:cubicBezTo>
                  <a:lnTo>
                    <a:pt x="7161" y="15385"/>
                  </a:lnTo>
                  <a:lnTo>
                    <a:pt x="24693" y="9750"/>
                  </a:lnTo>
                  <a:cubicBezTo>
                    <a:pt x="24957" y="9664"/>
                    <a:pt x="25100" y="9382"/>
                    <a:pt x="25015" y="9118"/>
                  </a:cubicBezTo>
                  <a:cubicBezTo>
                    <a:pt x="24948" y="8905"/>
                    <a:pt x="24749" y="8770"/>
                    <a:pt x="24538" y="8770"/>
                  </a:cubicBezTo>
                  <a:cubicBezTo>
                    <a:pt x="24487" y="8770"/>
                    <a:pt x="24436" y="8778"/>
                    <a:pt x="24385" y="8794"/>
                  </a:cubicBezTo>
                  <a:lnTo>
                    <a:pt x="7686" y="14162"/>
                  </a:lnTo>
                  <a:lnTo>
                    <a:pt x="1024" y="286"/>
                  </a:lnTo>
                  <a:cubicBezTo>
                    <a:pt x="938" y="106"/>
                    <a:pt x="759" y="1"/>
                    <a:pt x="5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4" name="Google Shape;3694;p49"/>
          <p:cNvSpPr/>
          <p:nvPr/>
        </p:nvSpPr>
        <p:spPr>
          <a:xfrm rot="-1375875">
            <a:off x="5746463" y="1190821"/>
            <a:ext cx="2117590" cy="73721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smtClean="0">
                <a:solidFill>
                  <a:schemeClr val="accent1"/>
                </a:solidFill>
                <a:latin typeface="Dancing Script"/>
              </a:rPr>
              <a:t>Backend </a:t>
            </a:r>
            <a:endParaRPr b="1" i="0">
              <a:ln>
                <a:noFill/>
              </a:ln>
              <a:solidFill>
                <a:schemeClr val="accent1"/>
              </a:solidFill>
              <a:latin typeface="Dancing Script"/>
            </a:endParaRPr>
          </a:p>
        </p:txBody>
      </p:sp>
      <p:sp>
        <p:nvSpPr>
          <p:cNvPr id="3696" name="Google Shape;3696;p49"/>
          <p:cNvSpPr txBox="1">
            <a:spLocks noGrp="1"/>
          </p:cNvSpPr>
          <p:nvPr>
            <p:ph type="title" idx="2"/>
          </p:nvPr>
        </p:nvSpPr>
        <p:spPr>
          <a:xfrm flipH="1">
            <a:off x="1958738" y="1170558"/>
            <a:ext cx="1482000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/>
          </a:p>
        </p:txBody>
      </p:sp>
      <p:sp>
        <p:nvSpPr>
          <p:cNvPr id="94" name="Title 93"/>
          <p:cNvSpPr>
            <a:spLocks noGrp="1"/>
          </p:cNvSpPr>
          <p:nvPr>
            <p:ph type="title"/>
          </p:nvPr>
        </p:nvSpPr>
        <p:spPr>
          <a:xfrm flipH="1">
            <a:off x="357158" y="2786064"/>
            <a:ext cx="5072098" cy="857256"/>
          </a:xfrm>
        </p:spPr>
        <p:txBody>
          <a:bodyPr/>
          <a:lstStyle/>
          <a:p>
            <a:pPr lvl="0"/>
            <a:r>
              <a:rPr lang="en-US" sz="4000" dirty="0" err="1" smtClean="0"/>
              <a:t>Multer</a:t>
            </a:r>
            <a:r>
              <a:rPr lang="en-US" sz="4000" dirty="0" smtClean="0"/>
              <a:t> </a:t>
            </a:r>
            <a:br>
              <a:rPr lang="en-US" sz="4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Elementary - 5th Grade: Political Science by Slidesgo">
  <a:themeElements>
    <a:clrScheme name="Simple Light">
      <a:dk1>
        <a:srgbClr val="000000"/>
      </a:dk1>
      <a:lt1>
        <a:srgbClr val="DEE7E9"/>
      </a:lt1>
      <a:dk2>
        <a:srgbClr val="6D9EEB"/>
      </a:dk2>
      <a:lt2>
        <a:srgbClr val="AFE8F3"/>
      </a:lt2>
      <a:accent1>
        <a:srgbClr val="FF6028"/>
      </a:accent1>
      <a:accent2>
        <a:srgbClr val="F1C23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132</Words>
  <PresentationFormat>On-screen Show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Poppins</vt:lpstr>
      <vt:lpstr>Actor</vt:lpstr>
      <vt:lpstr>Archivo Black</vt:lpstr>
      <vt:lpstr>Dancing Script</vt:lpstr>
      <vt:lpstr>Social Studies Subject for Elementary - 5th Grade: Political Science by Slidesgo</vt:lpstr>
      <vt:lpstr> Intermediate Backend</vt:lpstr>
      <vt:lpstr>Konsep</vt:lpstr>
      <vt:lpstr>Otentikasi  dan  Otorisasi</vt:lpstr>
      <vt:lpstr>Slide 4</vt:lpstr>
      <vt:lpstr>02</vt:lpstr>
      <vt:lpstr>Slide 6</vt:lpstr>
      <vt:lpstr>Redis (Remote Dictionary  Server )</vt:lpstr>
      <vt:lpstr>Slide 8</vt:lpstr>
      <vt:lpstr>04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 Backend  and Intermediate Backend</dc:title>
  <cp:lastModifiedBy>acer</cp:lastModifiedBy>
  <cp:revision>13</cp:revision>
  <dcterms:modified xsi:type="dcterms:W3CDTF">2022-11-01T00:15:05Z</dcterms:modified>
</cp:coreProperties>
</file>