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9208" y="162880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2</a:t>
            </a:r>
            <a:r>
              <a:rPr lang="en-US" sz="7200" dirty="0" smtClean="0"/>
              <a:t>D </a:t>
            </a:r>
            <a:r>
              <a:rPr lang="ru-RU" sz="7200" dirty="0" smtClean="0"/>
              <a:t>Гонки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4725144"/>
            <a:ext cx="2880320" cy="14401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Подготовили:</a:t>
            </a:r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Ермеков</a:t>
            </a:r>
            <a:r>
              <a:rPr lang="ru-RU" sz="2400" dirty="0" smtClean="0"/>
              <a:t> Георгий</a:t>
            </a:r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Цурик</a:t>
            </a:r>
            <a:r>
              <a:rPr lang="ru-RU" sz="2400" dirty="0" smtClean="0"/>
              <a:t> Егор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66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5811"/>
            <a:ext cx="7315200" cy="65688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История гоночных симуляторов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836712"/>
            <a:ext cx="3600400" cy="5904656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ru-RU" sz="2600" dirty="0"/>
              <a:t>Первой гоночной игрой принято считать </a:t>
            </a:r>
            <a:r>
              <a:rPr lang="ru-RU" sz="2600" dirty="0" err="1"/>
              <a:t>Space</a:t>
            </a:r>
            <a:r>
              <a:rPr lang="ru-RU" sz="2600" dirty="0"/>
              <a:t> </a:t>
            </a:r>
            <a:r>
              <a:rPr lang="ru-RU" sz="2600" dirty="0" err="1"/>
              <a:t>Race</a:t>
            </a:r>
            <a:r>
              <a:rPr lang="ru-RU" sz="2600" dirty="0"/>
              <a:t>, которую в 1973 году презентовала миру легендарная компания </a:t>
            </a:r>
            <a:r>
              <a:rPr lang="ru-RU" sz="2600" dirty="0" err="1"/>
              <a:t>Atari</a:t>
            </a:r>
            <a:r>
              <a:rPr lang="ru-RU" sz="2600" dirty="0"/>
              <a:t>. Человек в ней управлял космическим кораблем, которому необходимо было добраться до линии финиша максимально быстро.</a:t>
            </a:r>
            <a:endParaRPr lang="ru-RU" sz="2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08720"/>
            <a:ext cx="4266275" cy="5544616"/>
          </a:xfrm>
        </p:spPr>
      </p:pic>
    </p:spTree>
    <p:extLst>
      <p:ext uri="{BB962C8B-B14F-4D97-AF65-F5344CB8AC3E}">
        <p14:creationId xmlns:p14="http://schemas.microsoft.com/office/powerpoint/2010/main" val="15548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3600400" cy="576064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ru-RU" sz="2900" dirty="0" smtClean="0"/>
              <a:t>Наш проект представляет из себя гоночный симулятор с видом сверху. Дорога с препятствиями генерируется случайно, что даёт возможность играть неограниченное количество времени.</a:t>
            </a:r>
            <a:endParaRPr lang="ru-RU" sz="29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99592" y="35811"/>
            <a:ext cx="7315200" cy="656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Наша игра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2" y="1340769"/>
            <a:ext cx="5063752" cy="474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"/>
            <a:ext cx="7315200" cy="836712"/>
          </a:xfrm>
        </p:spPr>
        <p:txBody>
          <a:bodyPr/>
          <a:lstStyle/>
          <a:p>
            <a:pPr algn="ctr"/>
            <a:r>
              <a:rPr lang="ru-RU" dirty="0" smtClean="0"/>
              <a:t>Структура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6840759" cy="3931436"/>
          </a:xfrm>
        </p:spPr>
      </p:pic>
      <p:sp>
        <p:nvSpPr>
          <p:cNvPr id="6" name="TextBox 5"/>
          <p:cNvSpPr txBox="1"/>
          <p:nvPr/>
        </p:nvSpPr>
        <p:spPr>
          <a:xfrm>
            <a:off x="539552" y="98072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Механика: блоки дороги, вместе с препятствиями, движутся навстречу машинке, а задача игрока </a:t>
            </a:r>
            <a:r>
              <a:rPr lang="vi-VN" dirty="0" smtClean="0"/>
              <a:t>уворачиваться</a:t>
            </a:r>
            <a:r>
              <a:rPr lang="ru-RU" dirty="0" smtClean="0"/>
              <a:t> от препятствий на стрелочки. Со временем скорость увеличивается и </a:t>
            </a:r>
            <a:r>
              <a:rPr lang="ru-RU" dirty="0" err="1" smtClean="0"/>
              <a:t>уворачиваться</a:t>
            </a:r>
            <a:r>
              <a:rPr lang="ru-RU" dirty="0" smtClean="0"/>
              <a:t> становится сложнее. Для повышения скорости можно подобрать бонус.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83671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315200" cy="360039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Стандартный набор функций </a:t>
            </a:r>
            <a:r>
              <a:rPr lang="en-US" sz="3600" dirty="0" smtClean="0"/>
              <a:t>python</a:t>
            </a:r>
            <a:endParaRPr lang="ru-RU" sz="3600" dirty="0" smtClean="0"/>
          </a:p>
          <a:p>
            <a:r>
              <a:rPr lang="ru-RU" sz="3600" dirty="0" smtClean="0"/>
              <a:t>Библиотека </a:t>
            </a:r>
            <a:r>
              <a:rPr lang="en-US" sz="3600" dirty="0" err="1" smtClean="0"/>
              <a:t>pygame</a:t>
            </a:r>
            <a:endParaRPr lang="ru-RU" sz="3600" dirty="0" smtClean="0"/>
          </a:p>
          <a:p>
            <a:r>
              <a:rPr lang="ru-RU" sz="3600" dirty="0" smtClean="0"/>
              <a:t>Заготовленные спрайты</a:t>
            </a:r>
          </a:p>
          <a:p>
            <a:r>
              <a:rPr lang="ru-RU" sz="3600" dirty="0" smtClean="0"/>
              <a:t>Заготовленные звуки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116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3"/>
            <a:ext cx="7315200" cy="792088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12777"/>
            <a:ext cx="7315200" cy="489658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3200" dirty="0" smtClean="0"/>
              <a:t>Разработка игры оказалось очень интересным, но в то же время непростым процессом. В ходе работы мы улучшили знание библиотеки </a:t>
            </a:r>
            <a:r>
              <a:rPr lang="en-US" sz="3200" dirty="0" err="1" smtClean="0"/>
              <a:t>pygame</a:t>
            </a:r>
            <a:r>
              <a:rPr lang="ru-RU" sz="3200" dirty="0"/>
              <a:t> </a:t>
            </a:r>
            <a:r>
              <a:rPr lang="ru-RU" sz="3200" dirty="0" smtClean="0"/>
              <a:t>и обучились основам разработки игр. Дальнейшая доработка проекта не сложна, ведь есть множество функций от которых в игру станет играть приятнее.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248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128</TotalTime>
  <Words>175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Перспектива</vt:lpstr>
      <vt:lpstr>2D Гонки</vt:lpstr>
      <vt:lpstr>История гоночных симуляторов</vt:lpstr>
      <vt:lpstr>Презентация PowerPoint</vt:lpstr>
      <vt:lpstr>Структура игры</vt:lpstr>
      <vt:lpstr>Использованные технологии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Гонки</dc:title>
  <dc:creator>Deizid</dc:creator>
  <cp:lastModifiedBy>Deizid</cp:lastModifiedBy>
  <cp:revision>10</cp:revision>
  <dcterms:created xsi:type="dcterms:W3CDTF">2021-01-15T09:36:29Z</dcterms:created>
  <dcterms:modified xsi:type="dcterms:W3CDTF">2021-01-15T11:55:04Z</dcterms:modified>
</cp:coreProperties>
</file>