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4293096"/>
            <a:ext cx="3408040" cy="1752600"/>
          </a:xfrm>
        </p:spPr>
        <p:txBody>
          <a:bodyPr/>
          <a:lstStyle/>
          <a:p>
            <a:r>
              <a:rPr lang="ru-RU" dirty="0" smtClean="0"/>
              <a:t>Подготовили:</a:t>
            </a:r>
          </a:p>
          <a:p>
            <a:r>
              <a:rPr lang="ru-RU" dirty="0" err="1" smtClean="0"/>
              <a:t>Ермеков</a:t>
            </a:r>
            <a:r>
              <a:rPr lang="ru-RU" dirty="0" smtClean="0"/>
              <a:t> Георгий</a:t>
            </a:r>
          </a:p>
          <a:p>
            <a:r>
              <a:rPr lang="ru-RU" dirty="0" err="1" smtClean="0"/>
              <a:t>Цурик</a:t>
            </a:r>
            <a:r>
              <a:rPr lang="ru-RU" dirty="0" smtClean="0"/>
              <a:t> Егор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Интернет-магазин игр</a:t>
            </a:r>
            <a:br>
              <a:rPr lang="ru-RU" dirty="0" smtClean="0"/>
            </a:br>
            <a:r>
              <a:rPr lang="en-US" dirty="0" smtClean="0"/>
              <a:t>ABOBA SHOP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315416"/>
            <a:ext cx="7924800" cy="11430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980728"/>
            <a:ext cx="7924800" cy="473427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все покупки перешли в цифровой формат и видеоигры не исключение. Гораздо проще оформить заказ в интернет-магазине, чем идти и покупать физическую версию на диске. Наш магазин предоставляет такие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возможности. В нашем магазине реализована система авторизации и регистрации,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аватарки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пользователей, покупка игр с добавлением их в корзину, а также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добавление новых товаров.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924800" cy="706090"/>
          </a:xfrm>
        </p:spPr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764704"/>
            <a:ext cx="8352928" cy="49685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Главный исполняемый файл – </a:t>
            </a:r>
            <a:r>
              <a:rPr lang="en-US" dirty="0" smtClean="0"/>
              <a:t>main.py</a:t>
            </a:r>
          </a:p>
          <a:p>
            <a:pPr marL="0" indent="0">
              <a:buNone/>
            </a:pPr>
            <a:r>
              <a:rPr lang="ru-RU" dirty="0" smtClean="0"/>
              <a:t>База данных – </a:t>
            </a:r>
            <a:r>
              <a:rPr lang="en-US" dirty="0" smtClean="0"/>
              <a:t>main.bd</a:t>
            </a:r>
          </a:p>
          <a:p>
            <a:pPr marL="0" indent="0">
              <a:buNone/>
            </a:pPr>
            <a:r>
              <a:rPr lang="en-US" dirty="0" err="1" smtClean="0"/>
              <a:t>main.db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comments (</a:t>
            </a:r>
            <a:r>
              <a:rPr lang="ru-RU" dirty="0" smtClean="0"/>
              <a:t>комментарии к играм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games</a:t>
            </a:r>
            <a:r>
              <a:rPr lang="ru-RU" dirty="0" smtClean="0"/>
              <a:t> (сами игры)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genres</a:t>
            </a:r>
            <a:r>
              <a:rPr lang="ru-RU" dirty="0" smtClean="0"/>
              <a:t> (жанры для игр)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users</a:t>
            </a:r>
            <a:r>
              <a:rPr lang="ru-RU" dirty="0" smtClean="0"/>
              <a:t> (пользователи)</a:t>
            </a:r>
          </a:p>
          <a:p>
            <a:pPr marL="0" indent="0">
              <a:buNone/>
            </a:pPr>
            <a:r>
              <a:rPr lang="en-US" dirty="0" smtClean="0"/>
              <a:t>Restful-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файлы: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users_resources.py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games_resources.py</a:t>
            </a:r>
          </a:p>
          <a:p>
            <a:pPr marL="0" indent="0">
              <a:buNone/>
            </a:pPr>
            <a:r>
              <a:rPr lang="ru-RU" dirty="0" smtClean="0"/>
              <a:t>Классы </a:t>
            </a:r>
            <a:r>
              <a:rPr lang="en-US" dirty="0" err="1" smtClean="0"/>
              <a:t>sqlalchemy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users.py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comment.py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games.py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genres.py</a:t>
            </a:r>
          </a:p>
          <a:p>
            <a:pPr marL="0" indent="0">
              <a:buNone/>
            </a:pPr>
            <a:r>
              <a:rPr lang="ru-RU" dirty="0" smtClean="0"/>
              <a:t>Папка </a:t>
            </a:r>
            <a:r>
              <a:rPr lang="en-US" dirty="0" smtClean="0"/>
              <a:t>templates </a:t>
            </a:r>
            <a:r>
              <a:rPr lang="ru-RU" dirty="0" smtClean="0"/>
              <a:t>для </a:t>
            </a:r>
            <a:r>
              <a:rPr lang="en-US" dirty="0" smtClean="0"/>
              <a:t>html, </a:t>
            </a:r>
            <a:r>
              <a:rPr lang="ru-RU" dirty="0" smtClean="0"/>
              <a:t>а </a:t>
            </a:r>
            <a:r>
              <a:rPr lang="en-US" dirty="0" smtClean="0"/>
              <a:t>static </a:t>
            </a:r>
            <a:r>
              <a:rPr lang="ru-RU" dirty="0" smtClean="0"/>
              <a:t>для статического контента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7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7924800" cy="46622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Flask </a:t>
            </a:r>
            <a:r>
              <a:rPr lang="ru-RU" sz="2400" dirty="0" smtClean="0"/>
              <a:t>(</a:t>
            </a:r>
            <a:r>
              <a:rPr lang="en-US" sz="2400" dirty="0" smtClean="0"/>
              <a:t>flask, </a:t>
            </a:r>
            <a:r>
              <a:rPr lang="en-US" sz="2400" dirty="0" err="1" smtClean="0"/>
              <a:t>flask_restful</a:t>
            </a:r>
            <a:r>
              <a:rPr lang="en-US" sz="2400" dirty="0" smtClean="0"/>
              <a:t>, </a:t>
            </a:r>
            <a:r>
              <a:rPr lang="en-US" sz="2400" dirty="0" err="1" smtClean="0"/>
              <a:t>flask_login</a:t>
            </a:r>
            <a:r>
              <a:rPr lang="en-US" sz="2400" dirty="0" smtClean="0"/>
              <a:t>, </a:t>
            </a:r>
            <a:r>
              <a:rPr lang="en-US" sz="2400" dirty="0" err="1" smtClean="0"/>
              <a:t>flask_wtf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en-US" sz="2400" dirty="0" err="1" smtClean="0"/>
              <a:t>Sqlalchemy</a:t>
            </a:r>
            <a:endParaRPr lang="en-US" sz="2400" dirty="0" smtClean="0"/>
          </a:p>
          <a:p>
            <a:r>
              <a:rPr lang="en-US" sz="2400" dirty="0" smtClean="0"/>
              <a:t>python-</a:t>
            </a:r>
            <a:r>
              <a:rPr lang="en-US" sz="2400" dirty="0" err="1" smtClean="0"/>
              <a:t>Levenshtein</a:t>
            </a:r>
            <a:r>
              <a:rPr lang="en-US" sz="2400" dirty="0" smtClean="0"/>
              <a:t> (</a:t>
            </a:r>
            <a:r>
              <a:rPr lang="ru-RU" sz="2400" dirty="0" smtClean="0"/>
              <a:t>алгоритм длины </a:t>
            </a:r>
            <a:r>
              <a:rPr lang="ru-RU" sz="2400" dirty="0" err="1" smtClean="0"/>
              <a:t>левенштейна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en-US" sz="2400" dirty="0" smtClean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20837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412776"/>
            <a:ext cx="7924800" cy="43022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Проект сайта-магазина имеет возможность легко применяться в коммерческих целях в последующем. Так же сайт можно улучшать в дальнейшем, добавляя новые функции и делая его удобнее для пользователей.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17852679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29</TotalTime>
  <Words>71</Words>
  <Application>Microsoft Office PowerPoint</Application>
  <PresentationFormat>Экран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Горизонт</vt:lpstr>
      <vt:lpstr>Интернет-магазин игр ABOBA SHOP</vt:lpstr>
      <vt:lpstr>Введение</vt:lpstr>
      <vt:lpstr>структура</vt:lpstr>
      <vt:lpstr>Библиотеки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игр ABOBA SHOP</dc:title>
  <dc:creator>Deizid</dc:creator>
  <cp:lastModifiedBy>Deizid</cp:lastModifiedBy>
  <cp:revision>5</cp:revision>
  <dcterms:created xsi:type="dcterms:W3CDTF">2021-04-23T12:12:59Z</dcterms:created>
  <dcterms:modified xsi:type="dcterms:W3CDTF">2021-04-29T14:03:48Z</dcterms:modified>
</cp:coreProperties>
</file>