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293096"/>
            <a:ext cx="3408040" cy="1752600"/>
          </a:xfrm>
        </p:spPr>
        <p:txBody>
          <a:bodyPr/>
          <a:lstStyle/>
          <a:p>
            <a:r>
              <a:rPr lang="ru-RU" dirty="0" smtClean="0"/>
              <a:t>Подготовили:</a:t>
            </a:r>
          </a:p>
          <a:p>
            <a:r>
              <a:rPr lang="ru-RU" dirty="0" err="1" smtClean="0"/>
              <a:t>Ермеков</a:t>
            </a:r>
            <a:r>
              <a:rPr lang="ru-RU" dirty="0" smtClean="0"/>
              <a:t> Георгий</a:t>
            </a:r>
          </a:p>
          <a:p>
            <a:r>
              <a:rPr lang="ru-RU" dirty="0" err="1" smtClean="0"/>
              <a:t>Цурик</a:t>
            </a:r>
            <a:r>
              <a:rPr lang="ru-RU" dirty="0" smtClean="0"/>
              <a:t> Егор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Интернет-магазин игр</a:t>
            </a:r>
            <a:br>
              <a:rPr lang="ru-RU" dirty="0" smtClean="0"/>
            </a:br>
            <a:r>
              <a:rPr lang="en-US" dirty="0" smtClean="0"/>
              <a:t>ABOBA SHOP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315416"/>
            <a:ext cx="7924800" cy="11430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980728"/>
            <a:ext cx="7924800" cy="4734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Сейчас все покупки перешли в цифровой формат и видеоигры не исключение. Гораздо проще оформить заказ в интернет-магазине, чем идти и покупать физическую версию на диске. Наш магазин предоставляет </a:t>
            </a:r>
            <a:r>
              <a:rPr lang="ru-RU" smtClean="0"/>
              <a:t>такие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</TotalTime>
  <Words>9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Горизонт</vt:lpstr>
      <vt:lpstr>Интернет-магазин игр ABOBA SHOP</vt:lpstr>
      <vt:lpstr>Введение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игр ABOBA SHOP</dc:title>
  <dc:creator>Deizid</dc:creator>
  <cp:lastModifiedBy>Deizid</cp:lastModifiedBy>
  <cp:revision>2</cp:revision>
  <dcterms:created xsi:type="dcterms:W3CDTF">2021-04-23T12:12:59Z</dcterms:created>
  <dcterms:modified xsi:type="dcterms:W3CDTF">2021-04-23T12:21:04Z</dcterms:modified>
</cp:coreProperties>
</file>