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44" r:id="rId4"/>
    <p:sldId id="280" r:id="rId5"/>
    <p:sldId id="293" r:id="rId6"/>
    <p:sldId id="358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4" r:id="rId18"/>
    <p:sldId id="313" r:id="rId19"/>
    <p:sldId id="315" r:id="rId20"/>
    <p:sldId id="403" r:id="rId21"/>
    <p:sldId id="316" r:id="rId22"/>
    <p:sldId id="317" r:id="rId23"/>
    <p:sldId id="318" r:id="rId24"/>
    <p:sldId id="322" r:id="rId25"/>
    <p:sldId id="323" r:id="rId26"/>
    <p:sldId id="404" r:id="rId27"/>
    <p:sldId id="326" r:id="rId28"/>
    <p:sldId id="327" r:id="rId29"/>
    <p:sldId id="408" r:id="rId30"/>
    <p:sldId id="409" r:id="rId31"/>
    <p:sldId id="405" r:id="rId32"/>
    <p:sldId id="294" r:id="rId33"/>
    <p:sldId id="330" r:id="rId34"/>
    <p:sldId id="331" r:id="rId35"/>
    <p:sldId id="410" r:id="rId36"/>
    <p:sldId id="333" r:id="rId37"/>
    <p:sldId id="334" r:id="rId38"/>
    <p:sldId id="406" r:id="rId39"/>
    <p:sldId id="335" r:id="rId40"/>
    <p:sldId id="411" r:id="rId41"/>
    <p:sldId id="339" r:id="rId42"/>
    <p:sldId id="381" r:id="rId43"/>
    <p:sldId id="412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77503-7945-4544-A1D5-0C0DAF94C01C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3FE85E-851B-4B15-967C-60705032628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Phylogeny</a:t>
          </a:r>
        </a:p>
      </dgm:t>
    </dgm:pt>
    <dgm:pt modelId="{396F75FF-7CA0-467D-A0E2-16A70A783C2F}" type="parTrans" cxnId="{2722206F-D39E-4FC2-BB2F-66F718D90262}">
      <dgm:prSet/>
      <dgm:spPr/>
      <dgm:t>
        <a:bodyPr/>
        <a:lstStyle/>
        <a:p>
          <a:endParaRPr lang="en-US"/>
        </a:p>
      </dgm:t>
    </dgm:pt>
    <dgm:pt modelId="{2187F06D-8278-411F-94E7-2928E17861CA}" type="sibTrans" cxnId="{2722206F-D39E-4FC2-BB2F-66F718D90262}">
      <dgm:prSet/>
      <dgm:spPr/>
      <dgm:t>
        <a:bodyPr/>
        <a:lstStyle/>
        <a:p>
          <a:endParaRPr lang="en-US"/>
        </a:p>
      </dgm:t>
    </dgm:pt>
    <dgm:pt modelId="{282EF519-AE6F-4A0B-88DC-EF7E79B3A37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gm:t>
    </dgm:pt>
    <dgm:pt modelId="{A8382540-8DFA-459C-A056-5B661D3AF595}" type="parTrans" cxnId="{A4C60FA6-3AD7-4BFA-819F-F686E5690BB2}">
      <dgm:prSet/>
      <dgm:spPr/>
      <dgm:t>
        <a:bodyPr/>
        <a:lstStyle/>
        <a:p>
          <a:endParaRPr lang="en-US"/>
        </a:p>
      </dgm:t>
    </dgm:pt>
    <dgm:pt modelId="{C53EE241-136E-4E2E-B9EE-A1FED0E559F3}" type="sibTrans" cxnId="{A4C60FA6-3AD7-4BFA-819F-F686E5690BB2}">
      <dgm:prSet/>
      <dgm:spPr/>
      <dgm:t>
        <a:bodyPr/>
        <a:lstStyle/>
        <a:p>
          <a:endParaRPr lang="en-US"/>
        </a:p>
      </dgm:t>
    </dgm:pt>
    <dgm:pt modelId="{C1982121-E2AE-4B19-9592-A96D66E99E90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Component</a:t>
          </a:r>
        </a:p>
      </dgm:t>
    </dgm:pt>
    <dgm:pt modelId="{28C67CF6-9C7C-4BE7-979C-54073D13065B}" type="parTrans" cxnId="{96D1FEE2-1FB4-42C5-9AE3-4B83165CD750}">
      <dgm:prSet/>
      <dgm:spPr/>
      <dgm:t>
        <a:bodyPr/>
        <a:lstStyle/>
        <a:p>
          <a:endParaRPr lang="en-US"/>
        </a:p>
      </dgm:t>
    </dgm:pt>
    <dgm:pt modelId="{5AFA006D-0DEA-4644-A1DD-2F82F3A15506}" type="sibTrans" cxnId="{96D1FEE2-1FB4-42C5-9AE3-4B83165CD750}">
      <dgm:prSet/>
      <dgm:spPr/>
      <dgm:t>
        <a:bodyPr/>
        <a:lstStyle/>
        <a:p>
          <a:endParaRPr lang="en-US"/>
        </a:p>
      </dgm:t>
    </dgm:pt>
    <dgm:pt modelId="{C12A29FA-CC1D-4C7B-8145-F5E466534DBA}">
      <dgm:prSet/>
      <dgm:spPr/>
      <dgm:t>
        <a:bodyPr/>
        <a:lstStyle/>
        <a:p>
          <a:r>
            <a:rPr lang="en-US" dirty="0"/>
            <a:t>Form</a:t>
          </a:r>
        </a:p>
      </dgm:t>
    </dgm:pt>
    <dgm:pt modelId="{F5A83A3E-807F-454F-83C5-FD3428D9669F}" type="parTrans" cxnId="{53941A8F-211B-4755-9E13-A1ED88E8660F}">
      <dgm:prSet/>
      <dgm:spPr/>
      <dgm:t>
        <a:bodyPr/>
        <a:lstStyle/>
        <a:p>
          <a:endParaRPr lang="en-US"/>
        </a:p>
      </dgm:t>
    </dgm:pt>
    <dgm:pt modelId="{064B3E9A-336D-4235-BE97-6711360C5D04}" type="sibTrans" cxnId="{53941A8F-211B-4755-9E13-A1ED88E8660F}">
      <dgm:prSet/>
      <dgm:spPr/>
      <dgm:t>
        <a:bodyPr/>
        <a:lstStyle/>
        <a:p>
          <a:endParaRPr lang="en-US"/>
        </a:p>
      </dgm:t>
    </dgm:pt>
    <dgm:pt modelId="{905F7FE5-4183-4EBE-B5C7-54A357E982CE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gm:t>
    </dgm:pt>
    <dgm:pt modelId="{AB0390D8-AF9C-4D0A-A3E9-BC3A23A7B9F4}" type="parTrans" cxnId="{B3FA793E-6FE1-49E3-97C8-F81B08743B92}">
      <dgm:prSet/>
      <dgm:spPr/>
      <dgm:t>
        <a:bodyPr/>
        <a:lstStyle/>
        <a:p>
          <a:endParaRPr lang="en-US"/>
        </a:p>
      </dgm:t>
    </dgm:pt>
    <dgm:pt modelId="{82D9CD32-2720-45DC-8727-E9BCAF865FB7}" type="sibTrans" cxnId="{B3FA793E-6FE1-49E3-97C8-F81B08743B92}">
      <dgm:prSet/>
      <dgm:spPr/>
      <dgm:t>
        <a:bodyPr/>
        <a:lstStyle/>
        <a:p>
          <a:endParaRPr lang="en-US"/>
        </a:p>
      </dgm:t>
    </dgm:pt>
    <dgm:pt modelId="{C3342C08-8B96-47B9-A72F-30D271EC93AA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Tree</a:t>
          </a:r>
        </a:p>
      </dgm:t>
    </dgm:pt>
    <dgm:pt modelId="{DDC77AC0-7D69-40A2-B17C-7D29596E96C5}" type="parTrans" cxnId="{25192234-0231-4E43-AFDC-B0ACA8683E8B}">
      <dgm:prSet/>
      <dgm:spPr/>
      <dgm:t>
        <a:bodyPr/>
        <a:lstStyle/>
        <a:p>
          <a:endParaRPr lang="en-US"/>
        </a:p>
      </dgm:t>
    </dgm:pt>
    <dgm:pt modelId="{3C56518A-00FF-4086-B58A-600C335B47EC}" type="sibTrans" cxnId="{25192234-0231-4E43-AFDC-B0ACA8683E8B}">
      <dgm:prSet/>
      <dgm:spPr/>
      <dgm:t>
        <a:bodyPr/>
        <a:lstStyle/>
        <a:p>
          <a:endParaRPr lang="en-US"/>
        </a:p>
      </dgm:t>
    </dgm:pt>
    <dgm:pt modelId="{88DAD017-626F-4DA0-88D8-7CA1EE97D0EC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Menu</a:t>
          </a:r>
        </a:p>
      </dgm:t>
    </dgm:pt>
    <dgm:pt modelId="{FA8F6246-AFE3-407B-ACC8-6261E4D01825}" type="parTrans" cxnId="{DA5ACD60-2891-40A5-8D90-764C66E2414F}">
      <dgm:prSet/>
      <dgm:spPr/>
      <dgm:t>
        <a:bodyPr/>
        <a:lstStyle/>
        <a:p>
          <a:endParaRPr lang="en-US"/>
        </a:p>
      </dgm:t>
    </dgm:pt>
    <dgm:pt modelId="{F0256C03-ADE1-4CB7-8839-A3B3BC4C4404}" type="sibTrans" cxnId="{DA5ACD60-2891-40A5-8D90-764C66E2414F}">
      <dgm:prSet/>
      <dgm:spPr/>
      <dgm:t>
        <a:bodyPr/>
        <a:lstStyle/>
        <a:p>
          <a:endParaRPr lang="en-US"/>
        </a:p>
      </dgm:t>
    </dgm:pt>
    <dgm:pt modelId="{924CBFCB-BEF5-49F8-ADEE-6871DA0645FA}">
      <dgm:prSet/>
      <dgm:spPr/>
      <dgm:t>
        <a:bodyPr/>
        <a:lstStyle/>
        <a:p>
          <a:r>
            <a:rPr lang="en-US" dirty="0" err="1">
              <a:solidFill>
                <a:schemeClr val="bg2">
                  <a:lumMod val="90000"/>
                </a:schemeClr>
              </a:solidFill>
            </a:rPr>
            <a:t>Util</a:t>
          </a:r>
          <a:endParaRPr lang="en-US" dirty="0">
            <a:solidFill>
              <a:schemeClr val="bg2">
                <a:lumMod val="90000"/>
              </a:schemeClr>
            </a:solidFill>
          </a:endParaRPr>
        </a:p>
      </dgm:t>
    </dgm:pt>
    <dgm:pt modelId="{0B879BD3-78AC-4104-9B7F-53EC4C6BE4D9}" type="parTrans" cxnId="{7C088807-3F69-4A6F-B348-D9AFB59D486E}">
      <dgm:prSet/>
      <dgm:spPr/>
      <dgm:t>
        <a:bodyPr/>
        <a:lstStyle/>
        <a:p>
          <a:endParaRPr lang="en-US"/>
        </a:p>
      </dgm:t>
    </dgm:pt>
    <dgm:pt modelId="{0390AB0F-462D-4D58-8C0E-4AE93260F3C0}" type="sibTrans" cxnId="{7C088807-3F69-4A6F-B348-D9AFB59D486E}">
      <dgm:prSet/>
      <dgm:spPr/>
      <dgm:t>
        <a:bodyPr/>
        <a:lstStyle/>
        <a:p>
          <a:endParaRPr lang="en-US"/>
        </a:p>
      </dgm:t>
    </dgm:pt>
    <dgm:pt modelId="{47E52CF0-E3DD-4D62-BD85-4A8C8FDC0FD1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Grid</a:t>
          </a:r>
        </a:p>
      </dgm:t>
    </dgm:pt>
    <dgm:pt modelId="{36604292-9973-4FA9-9D20-626DED68FFCD}" type="parTrans" cxnId="{EA86D7E0-DAB6-4ACA-B58A-F7E0C58A8805}">
      <dgm:prSet/>
      <dgm:spPr/>
      <dgm:t>
        <a:bodyPr/>
        <a:lstStyle/>
        <a:p>
          <a:endParaRPr lang="en-US"/>
        </a:p>
      </dgm:t>
    </dgm:pt>
    <dgm:pt modelId="{4CD6FC02-DB98-4CE5-BB31-711B3C963C2C}" type="sibTrans" cxnId="{EA86D7E0-DAB6-4ACA-B58A-F7E0C58A8805}">
      <dgm:prSet/>
      <dgm:spPr/>
      <dgm:t>
        <a:bodyPr/>
        <a:lstStyle/>
        <a:p>
          <a:endParaRPr lang="en-US"/>
        </a:p>
      </dgm:t>
    </dgm:pt>
    <dgm:pt modelId="{B6253D65-DE67-41BA-AE46-4349D31C7FB8}">
      <dgm:prSet/>
      <dgm:spPr/>
      <dgm:t>
        <a:bodyPr/>
        <a:lstStyle/>
        <a:p>
          <a:r>
            <a:rPr lang="en-US" dirty="0"/>
            <a:t>Layout</a:t>
          </a:r>
        </a:p>
      </dgm:t>
    </dgm:pt>
    <dgm:pt modelId="{45F5A80B-C6D1-4FD0-B56C-DAA354F7502D}" type="parTrans" cxnId="{1E9434B1-9996-4046-8583-D9A7AD5DB87D}">
      <dgm:prSet/>
      <dgm:spPr/>
      <dgm:t>
        <a:bodyPr/>
        <a:lstStyle/>
        <a:p>
          <a:endParaRPr lang="en-US"/>
        </a:p>
      </dgm:t>
    </dgm:pt>
    <dgm:pt modelId="{3B2D5B1A-7821-47E3-8A1C-AEC9FB8E2688}" type="sibTrans" cxnId="{1E9434B1-9996-4046-8583-D9A7AD5DB87D}">
      <dgm:prSet/>
      <dgm:spPr/>
      <dgm:t>
        <a:bodyPr/>
        <a:lstStyle/>
        <a:p>
          <a:endParaRPr lang="en-US"/>
        </a:p>
      </dgm:t>
    </dgm:pt>
    <dgm:pt modelId="{F23D5AAF-4C52-4C31-9FA9-040A98DBC2E7}" type="pres">
      <dgm:prSet presAssocID="{19E77503-7945-4544-A1D5-0C0DAF94C01C}" presName="linear" presStyleCnt="0">
        <dgm:presLayoutVars>
          <dgm:animLvl val="lvl"/>
          <dgm:resizeHandles val="exact"/>
        </dgm:presLayoutVars>
      </dgm:prSet>
      <dgm:spPr/>
    </dgm:pt>
    <dgm:pt modelId="{A5D40663-E39A-4E27-A090-35A2DA4DD855}" type="pres">
      <dgm:prSet presAssocID="{673FE85E-851B-4B15-967C-60705032628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1AF307F-70DB-436C-9818-12D37B97B19E}" type="pres">
      <dgm:prSet presAssocID="{2187F06D-8278-411F-94E7-2928E17861CA}" presName="spacer" presStyleCnt="0"/>
      <dgm:spPr/>
    </dgm:pt>
    <dgm:pt modelId="{F2639773-BE52-44D1-B4BA-FC544BBA40BA}" type="pres">
      <dgm:prSet presAssocID="{282EF519-AE6F-4A0B-88DC-EF7E79B3A37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B2DDA1C-E119-45FB-8DFB-0EB0E3BD02E3}" type="pres">
      <dgm:prSet presAssocID="{C53EE241-136E-4E2E-B9EE-A1FED0E559F3}" presName="spacer" presStyleCnt="0"/>
      <dgm:spPr/>
    </dgm:pt>
    <dgm:pt modelId="{672767FB-EDF9-4276-B2DA-4577754648B9}" type="pres">
      <dgm:prSet presAssocID="{905F7FE5-4183-4EBE-B5C7-54A357E982C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2991F77-E472-4BAA-9868-719839AC8BD0}" type="pres">
      <dgm:prSet presAssocID="{82D9CD32-2720-45DC-8727-E9BCAF865FB7}" presName="spacer" presStyleCnt="0"/>
      <dgm:spPr/>
    </dgm:pt>
    <dgm:pt modelId="{E8EB5E56-BB87-4BC9-9583-15AFDA47E1BE}" type="pres">
      <dgm:prSet presAssocID="{C1982121-E2AE-4B19-9592-A96D66E99E9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B301757D-18C0-4737-B75F-3CE2E7FD60C7}" type="pres">
      <dgm:prSet presAssocID="{5AFA006D-0DEA-4644-A1DD-2F82F3A15506}" presName="spacer" presStyleCnt="0"/>
      <dgm:spPr/>
    </dgm:pt>
    <dgm:pt modelId="{512A6313-D87E-460D-8A7C-3117CFF9C8D5}" type="pres">
      <dgm:prSet presAssocID="{C12A29FA-CC1D-4C7B-8145-F5E466534DB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6AD732B-0E05-46AD-B929-202D2468AF63}" type="pres">
      <dgm:prSet presAssocID="{064B3E9A-336D-4235-BE97-6711360C5D04}" presName="spacer" presStyleCnt="0"/>
      <dgm:spPr/>
    </dgm:pt>
    <dgm:pt modelId="{1558592F-A8B4-4E76-A1DD-698223778630}" type="pres">
      <dgm:prSet presAssocID="{B6253D65-DE67-41BA-AE46-4349D31C7FB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C361C57-C8F4-498B-A33E-44DED86AB807}" type="pres">
      <dgm:prSet presAssocID="{3B2D5B1A-7821-47E3-8A1C-AEC9FB8E2688}" presName="spacer" presStyleCnt="0"/>
      <dgm:spPr/>
    </dgm:pt>
    <dgm:pt modelId="{E368A037-1CB7-4CD1-AC2B-15A108539EB5}" type="pres">
      <dgm:prSet presAssocID="{C3342C08-8B96-47B9-A72F-30D271EC93A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AC18F62-068F-4992-8E90-788D3C11C58B}" type="pres">
      <dgm:prSet presAssocID="{3C56518A-00FF-4086-B58A-600C335B47EC}" presName="spacer" presStyleCnt="0"/>
      <dgm:spPr/>
    </dgm:pt>
    <dgm:pt modelId="{5497C05E-ECF6-4697-8B59-4E35F8580819}" type="pres">
      <dgm:prSet presAssocID="{88DAD017-626F-4DA0-88D8-7CA1EE97D0E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8B0A095-9CFA-44FF-9F5E-1DA48E5325AD}" type="pres">
      <dgm:prSet presAssocID="{F0256C03-ADE1-4CB7-8839-A3B3BC4C4404}" presName="spacer" presStyleCnt="0"/>
      <dgm:spPr/>
    </dgm:pt>
    <dgm:pt modelId="{049F9BB5-C18E-4353-8548-FFCAB7BF00DF}" type="pres">
      <dgm:prSet presAssocID="{924CBFCB-BEF5-49F8-ADEE-6871DA0645F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BD2CDF6-BAEB-44E4-A364-CC42AF95CAC5}" type="pres">
      <dgm:prSet presAssocID="{0390AB0F-462D-4D58-8C0E-4AE93260F3C0}" presName="spacer" presStyleCnt="0"/>
      <dgm:spPr/>
    </dgm:pt>
    <dgm:pt modelId="{D3F82C09-A6BD-4B08-80D2-16C1D88609A2}" type="pres">
      <dgm:prSet presAssocID="{47E52CF0-E3DD-4D62-BD85-4A8C8FDC0FD1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C088807-3F69-4A6F-B348-D9AFB59D486E}" srcId="{19E77503-7945-4544-A1D5-0C0DAF94C01C}" destId="{924CBFCB-BEF5-49F8-ADEE-6871DA0645FA}" srcOrd="8" destOrd="0" parTransId="{0B879BD3-78AC-4104-9B7F-53EC4C6BE4D9}" sibTransId="{0390AB0F-462D-4D58-8C0E-4AE93260F3C0}"/>
    <dgm:cxn modelId="{E963BD1D-82C6-476F-BAF9-FD108772188B}" type="presOf" srcId="{88DAD017-626F-4DA0-88D8-7CA1EE97D0EC}" destId="{5497C05E-ECF6-4697-8B59-4E35F8580819}" srcOrd="0" destOrd="0" presId="urn:microsoft.com/office/officeart/2005/8/layout/vList2"/>
    <dgm:cxn modelId="{D073611E-A510-46F1-B9FA-652AF41687E0}" type="presOf" srcId="{673FE85E-851B-4B15-967C-60705032628B}" destId="{A5D40663-E39A-4E27-A090-35A2DA4DD855}" srcOrd="0" destOrd="0" presId="urn:microsoft.com/office/officeart/2005/8/layout/vList2"/>
    <dgm:cxn modelId="{65CF6E22-7A5B-4790-87C1-3F83A14412CC}" type="presOf" srcId="{19E77503-7945-4544-A1D5-0C0DAF94C01C}" destId="{F23D5AAF-4C52-4C31-9FA9-040A98DBC2E7}" srcOrd="0" destOrd="0" presId="urn:microsoft.com/office/officeart/2005/8/layout/vList2"/>
    <dgm:cxn modelId="{25192234-0231-4E43-AFDC-B0ACA8683E8B}" srcId="{19E77503-7945-4544-A1D5-0C0DAF94C01C}" destId="{C3342C08-8B96-47B9-A72F-30D271EC93AA}" srcOrd="6" destOrd="0" parTransId="{DDC77AC0-7D69-40A2-B17C-7D29596E96C5}" sibTransId="{3C56518A-00FF-4086-B58A-600C335B47EC}"/>
    <dgm:cxn modelId="{F5958A3D-DB46-4E82-BFD0-E37548A5C799}" type="presOf" srcId="{C1982121-E2AE-4B19-9592-A96D66E99E90}" destId="{E8EB5E56-BB87-4BC9-9583-15AFDA47E1BE}" srcOrd="0" destOrd="0" presId="urn:microsoft.com/office/officeart/2005/8/layout/vList2"/>
    <dgm:cxn modelId="{B3FA793E-6FE1-49E3-97C8-F81B08743B92}" srcId="{19E77503-7945-4544-A1D5-0C0DAF94C01C}" destId="{905F7FE5-4183-4EBE-B5C7-54A357E982CE}" srcOrd="2" destOrd="0" parTransId="{AB0390D8-AF9C-4D0A-A3E9-BC3A23A7B9F4}" sibTransId="{82D9CD32-2720-45DC-8727-E9BCAF865FB7}"/>
    <dgm:cxn modelId="{19FB1860-E619-4241-913C-B0822E98B499}" type="presOf" srcId="{924CBFCB-BEF5-49F8-ADEE-6871DA0645FA}" destId="{049F9BB5-C18E-4353-8548-FFCAB7BF00DF}" srcOrd="0" destOrd="0" presId="urn:microsoft.com/office/officeart/2005/8/layout/vList2"/>
    <dgm:cxn modelId="{DA5ACD60-2891-40A5-8D90-764C66E2414F}" srcId="{19E77503-7945-4544-A1D5-0C0DAF94C01C}" destId="{88DAD017-626F-4DA0-88D8-7CA1EE97D0EC}" srcOrd="7" destOrd="0" parTransId="{FA8F6246-AFE3-407B-ACC8-6261E4D01825}" sibTransId="{F0256C03-ADE1-4CB7-8839-A3B3BC4C4404}"/>
    <dgm:cxn modelId="{DA77F34C-BE3E-4BB7-B1C8-EBEB88B824A0}" type="presOf" srcId="{C12A29FA-CC1D-4C7B-8145-F5E466534DBA}" destId="{512A6313-D87E-460D-8A7C-3117CFF9C8D5}" srcOrd="0" destOrd="0" presId="urn:microsoft.com/office/officeart/2005/8/layout/vList2"/>
    <dgm:cxn modelId="{2722206F-D39E-4FC2-BB2F-66F718D90262}" srcId="{19E77503-7945-4544-A1D5-0C0DAF94C01C}" destId="{673FE85E-851B-4B15-967C-60705032628B}" srcOrd="0" destOrd="0" parTransId="{396F75FF-7CA0-467D-A0E2-16A70A783C2F}" sibTransId="{2187F06D-8278-411F-94E7-2928E17861CA}"/>
    <dgm:cxn modelId="{4A74FD50-77A4-4FF4-830A-3B20019D75D0}" type="presOf" srcId="{B6253D65-DE67-41BA-AE46-4349D31C7FB8}" destId="{1558592F-A8B4-4E76-A1DD-698223778630}" srcOrd="0" destOrd="0" presId="urn:microsoft.com/office/officeart/2005/8/layout/vList2"/>
    <dgm:cxn modelId="{53941A8F-211B-4755-9E13-A1ED88E8660F}" srcId="{19E77503-7945-4544-A1D5-0C0DAF94C01C}" destId="{C12A29FA-CC1D-4C7B-8145-F5E466534DBA}" srcOrd="4" destOrd="0" parTransId="{F5A83A3E-807F-454F-83C5-FD3428D9669F}" sibTransId="{064B3E9A-336D-4235-BE97-6711360C5D04}"/>
    <dgm:cxn modelId="{A4C60FA6-3AD7-4BFA-819F-F686E5690BB2}" srcId="{19E77503-7945-4544-A1D5-0C0DAF94C01C}" destId="{282EF519-AE6F-4A0B-88DC-EF7E79B3A37B}" srcOrd="1" destOrd="0" parTransId="{A8382540-8DFA-459C-A056-5B661D3AF595}" sibTransId="{C53EE241-136E-4E2E-B9EE-A1FED0E559F3}"/>
    <dgm:cxn modelId="{69A3D9AB-7F84-469B-A76E-39FDBF63905F}" type="presOf" srcId="{905F7FE5-4183-4EBE-B5C7-54A357E982CE}" destId="{672767FB-EDF9-4276-B2DA-4577754648B9}" srcOrd="0" destOrd="0" presId="urn:microsoft.com/office/officeart/2005/8/layout/vList2"/>
    <dgm:cxn modelId="{1E9434B1-9996-4046-8583-D9A7AD5DB87D}" srcId="{19E77503-7945-4544-A1D5-0C0DAF94C01C}" destId="{B6253D65-DE67-41BA-AE46-4349D31C7FB8}" srcOrd="5" destOrd="0" parTransId="{45F5A80B-C6D1-4FD0-B56C-DAA354F7502D}" sibTransId="{3B2D5B1A-7821-47E3-8A1C-AEC9FB8E2688}"/>
    <dgm:cxn modelId="{F22E0FBB-801B-47F9-AE35-23037F531CA0}" type="presOf" srcId="{282EF519-AE6F-4A0B-88DC-EF7E79B3A37B}" destId="{F2639773-BE52-44D1-B4BA-FC544BBA40BA}" srcOrd="0" destOrd="0" presId="urn:microsoft.com/office/officeart/2005/8/layout/vList2"/>
    <dgm:cxn modelId="{0E8FF8C5-2A24-477D-ACA6-D8D1102A37ED}" type="presOf" srcId="{47E52CF0-E3DD-4D62-BD85-4A8C8FDC0FD1}" destId="{D3F82C09-A6BD-4B08-80D2-16C1D88609A2}" srcOrd="0" destOrd="0" presId="urn:microsoft.com/office/officeart/2005/8/layout/vList2"/>
    <dgm:cxn modelId="{EA86D7E0-DAB6-4ACA-B58A-F7E0C58A8805}" srcId="{19E77503-7945-4544-A1D5-0C0DAF94C01C}" destId="{47E52CF0-E3DD-4D62-BD85-4A8C8FDC0FD1}" srcOrd="9" destOrd="0" parTransId="{36604292-9973-4FA9-9D20-626DED68FFCD}" sibTransId="{4CD6FC02-DB98-4CE5-BB31-711B3C963C2C}"/>
    <dgm:cxn modelId="{96D1FEE2-1FB4-42C5-9AE3-4B83165CD750}" srcId="{19E77503-7945-4544-A1D5-0C0DAF94C01C}" destId="{C1982121-E2AE-4B19-9592-A96D66E99E90}" srcOrd="3" destOrd="0" parTransId="{28C67CF6-9C7C-4BE7-979C-54073D13065B}" sibTransId="{5AFA006D-0DEA-4644-A1DD-2F82F3A15506}"/>
    <dgm:cxn modelId="{863E9BFE-6EC3-4D64-AEC2-B85B3A0E057B}" type="presOf" srcId="{C3342C08-8B96-47B9-A72F-30D271EC93AA}" destId="{E368A037-1CB7-4CD1-AC2B-15A108539EB5}" srcOrd="0" destOrd="0" presId="urn:microsoft.com/office/officeart/2005/8/layout/vList2"/>
    <dgm:cxn modelId="{EC456386-A5C4-4E00-9A1E-07A504A9EC54}" type="presParOf" srcId="{F23D5AAF-4C52-4C31-9FA9-040A98DBC2E7}" destId="{A5D40663-E39A-4E27-A090-35A2DA4DD855}" srcOrd="0" destOrd="0" presId="urn:microsoft.com/office/officeart/2005/8/layout/vList2"/>
    <dgm:cxn modelId="{901D3C50-2C9B-4697-BEAE-B399F6E2FA57}" type="presParOf" srcId="{F23D5AAF-4C52-4C31-9FA9-040A98DBC2E7}" destId="{71AF307F-70DB-436C-9818-12D37B97B19E}" srcOrd="1" destOrd="0" presId="urn:microsoft.com/office/officeart/2005/8/layout/vList2"/>
    <dgm:cxn modelId="{76E63EC1-788B-44DB-805D-3BBC2849D027}" type="presParOf" srcId="{F23D5AAF-4C52-4C31-9FA9-040A98DBC2E7}" destId="{F2639773-BE52-44D1-B4BA-FC544BBA40BA}" srcOrd="2" destOrd="0" presId="urn:microsoft.com/office/officeart/2005/8/layout/vList2"/>
    <dgm:cxn modelId="{C5A65CFF-AD4B-4A9F-A8CF-E8C62C2A9F9E}" type="presParOf" srcId="{F23D5AAF-4C52-4C31-9FA9-040A98DBC2E7}" destId="{0B2DDA1C-E119-45FB-8DFB-0EB0E3BD02E3}" srcOrd="3" destOrd="0" presId="urn:microsoft.com/office/officeart/2005/8/layout/vList2"/>
    <dgm:cxn modelId="{62652FF8-7F34-4846-ACB8-57A88E346081}" type="presParOf" srcId="{F23D5AAF-4C52-4C31-9FA9-040A98DBC2E7}" destId="{672767FB-EDF9-4276-B2DA-4577754648B9}" srcOrd="4" destOrd="0" presId="urn:microsoft.com/office/officeart/2005/8/layout/vList2"/>
    <dgm:cxn modelId="{AC194ACB-9400-4C03-8384-DA29E60414D2}" type="presParOf" srcId="{F23D5AAF-4C52-4C31-9FA9-040A98DBC2E7}" destId="{62991F77-E472-4BAA-9868-719839AC8BD0}" srcOrd="5" destOrd="0" presId="urn:microsoft.com/office/officeart/2005/8/layout/vList2"/>
    <dgm:cxn modelId="{3ED9766F-92D6-42C8-8388-E5239A0A4FE1}" type="presParOf" srcId="{F23D5AAF-4C52-4C31-9FA9-040A98DBC2E7}" destId="{E8EB5E56-BB87-4BC9-9583-15AFDA47E1BE}" srcOrd="6" destOrd="0" presId="urn:microsoft.com/office/officeart/2005/8/layout/vList2"/>
    <dgm:cxn modelId="{7864AAB6-24E4-4710-A5E7-A1ED03C9961B}" type="presParOf" srcId="{F23D5AAF-4C52-4C31-9FA9-040A98DBC2E7}" destId="{B301757D-18C0-4737-B75F-3CE2E7FD60C7}" srcOrd="7" destOrd="0" presId="urn:microsoft.com/office/officeart/2005/8/layout/vList2"/>
    <dgm:cxn modelId="{550DBA6B-B6FA-4399-84B6-999D440A17FB}" type="presParOf" srcId="{F23D5AAF-4C52-4C31-9FA9-040A98DBC2E7}" destId="{512A6313-D87E-460D-8A7C-3117CFF9C8D5}" srcOrd="8" destOrd="0" presId="urn:microsoft.com/office/officeart/2005/8/layout/vList2"/>
    <dgm:cxn modelId="{C4BCC6C3-5C07-42EC-AB0A-7FDF2B6F6334}" type="presParOf" srcId="{F23D5AAF-4C52-4C31-9FA9-040A98DBC2E7}" destId="{76AD732B-0E05-46AD-B929-202D2468AF63}" srcOrd="9" destOrd="0" presId="urn:microsoft.com/office/officeart/2005/8/layout/vList2"/>
    <dgm:cxn modelId="{687E6C8B-898C-44B7-97F5-210E4D70D9B9}" type="presParOf" srcId="{F23D5AAF-4C52-4C31-9FA9-040A98DBC2E7}" destId="{1558592F-A8B4-4E76-A1DD-698223778630}" srcOrd="10" destOrd="0" presId="urn:microsoft.com/office/officeart/2005/8/layout/vList2"/>
    <dgm:cxn modelId="{B914E85B-DEBC-48D6-8C6B-261CBCC76688}" type="presParOf" srcId="{F23D5AAF-4C52-4C31-9FA9-040A98DBC2E7}" destId="{AC361C57-C8F4-498B-A33E-44DED86AB807}" srcOrd="11" destOrd="0" presId="urn:microsoft.com/office/officeart/2005/8/layout/vList2"/>
    <dgm:cxn modelId="{5E4FD46A-16A4-44FB-B7AE-2288DAF9F3D2}" type="presParOf" srcId="{F23D5AAF-4C52-4C31-9FA9-040A98DBC2E7}" destId="{E368A037-1CB7-4CD1-AC2B-15A108539EB5}" srcOrd="12" destOrd="0" presId="urn:microsoft.com/office/officeart/2005/8/layout/vList2"/>
    <dgm:cxn modelId="{181847D8-3968-41CE-A9EB-A4817855F06C}" type="presParOf" srcId="{F23D5AAF-4C52-4C31-9FA9-040A98DBC2E7}" destId="{CAC18F62-068F-4992-8E90-788D3C11C58B}" srcOrd="13" destOrd="0" presId="urn:microsoft.com/office/officeart/2005/8/layout/vList2"/>
    <dgm:cxn modelId="{CCEF2A6B-3D35-4683-A3C8-CDD0D6583C77}" type="presParOf" srcId="{F23D5AAF-4C52-4C31-9FA9-040A98DBC2E7}" destId="{5497C05E-ECF6-4697-8B59-4E35F8580819}" srcOrd="14" destOrd="0" presId="urn:microsoft.com/office/officeart/2005/8/layout/vList2"/>
    <dgm:cxn modelId="{EC7C6C93-E3C5-4ECD-B834-BF29EBDDF478}" type="presParOf" srcId="{F23D5AAF-4C52-4C31-9FA9-040A98DBC2E7}" destId="{78B0A095-9CFA-44FF-9F5E-1DA48E5325AD}" srcOrd="15" destOrd="0" presId="urn:microsoft.com/office/officeart/2005/8/layout/vList2"/>
    <dgm:cxn modelId="{8818374A-E47B-4780-8B82-9FAB24A0D4F2}" type="presParOf" srcId="{F23D5AAF-4C52-4C31-9FA9-040A98DBC2E7}" destId="{049F9BB5-C18E-4353-8548-FFCAB7BF00DF}" srcOrd="16" destOrd="0" presId="urn:microsoft.com/office/officeart/2005/8/layout/vList2"/>
    <dgm:cxn modelId="{72D5EC6B-4D9C-4E03-8F63-AA5A6474C08C}" type="presParOf" srcId="{F23D5AAF-4C52-4C31-9FA9-040A98DBC2E7}" destId="{3BD2CDF6-BAEB-44E4-A364-CC42AF95CAC5}" srcOrd="17" destOrd="0" presId="urn:microsoft.com/office/officeart/2005/8/layout/vList2"/>
    <dgm:cxn modelId="{864D6E72-BFA0-4E2A-92E3-501BBA1EDA86}" type="presParOf" srcId="{F23D5AAF-4C52-4C31-9FA9-040A98DBC2E7}" destId="{D3F82C09-A6BD-4B08-80D2-16C1D88609A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56A8D-08B3-47E7-95E6-4831F289913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02C2A8-1E50-4947-AF8F-4A701F7ED173}">
      <dgm:prSet/>
      <dgm:spPr/>
      <dgm:t>
        <a:bodyPr/>
        <a:lstStyle/>
        <a:p>
          <a:r>
            <a:rPr lang="en-US"/>
            <a:t>Encapsulates the DOM &lt;form&gt; element at the heart of the FormPanel class, and provides input field management, validation, submission, and form loading services.</a:t>
          </a:r>
        </a:p>
      </dgm:t>
    </dgm:pt>
    <dgm:pt modelId="{E740F62B-175D-4C5A-AD4A-9F61003D4C6F}" type="parTrans" cxnId="{E0EE555B-4782-4948-A553-BB05F43F1549}">
      <dgm:prSet/>
      <dgm:spPr/>
      <dgm:t>
        <a:bodyPr/>
        <a:lstStyle/>
        <a:p>
          <a:endParaRPr lang="en-US"/>
        </a:p>
      </dgm:t>
    </dgm:pt>
    <dgm:pt modelId="{4D48D392-F002-46F4-ADB6-5A60C75114E1}" type="sibTrans" cxnId="{E0EE555B-4782-4948-A553-BB05F43F1549}">
      <dgm:prSet/>
      <dgm:spPr/>
      <dgm:t>
        <a:bodyPr/>
        <a:lstStyle/>
        <a:p>
          <a:endParaRPr lang="en-US"/>
        </a:p>
      </dgm:t>
    </dgm:pt>
    <dgm:pt modelId="{F02C90A5-A7CD-44D7-81BB-5A96E8095FAF}">
      <dgm:prSet/>
      <dgm:spPr/>
      <dgm:t>
        <a:bodyPr/>
        <a:lstStyle/>
        <a:p>
          <a:r>
            <a:rPr lang="en-US"/>
            <a:t>FormPanel object: getForm().</a:t>
          </a:r>
        </a:p>
      </dgm:t>
    </dgm:pt>
    <dgm:pt modelId="{2ADF45F2-FBE5-4EE8-AEB5-31E697A8D362}" type="parTrans" cxnId="{308135C3-7FC3-4831-9009-0014632C2E37}">
      <dgm:prSet/>
      <dgm:spPr/>
      <dgm:t>
        <a:bodyPr/>
        <a:lstStyle/>
        <a:p>
          <a:endParaRPr lang="en-US"/>
        </a:p>
      </dgm:t>
    </dgm:pt>
    <dgm:pt modelId="{6A0F2CDF-71C4-4CE0-9D78-73017CD7FCCB}" type="sibTrans" cxnId="{308135C3-7FC3-4831-9009-0014632C2E37}">
      <dgm:prSet/>
      <dgm:spPr/>
      <dgm:t>
        <a:bodyPr/>
        <a:lstStyle/>
        <a:p>
          <a:endParaRPr lang="en-US"/>
        </a:p>
      </dgm:t>
    </dgm:pt>
    <dgm:pt modelId="{DC79EB37-A061-4AB0-A9A4-6C4CA4B6DFBD}">
      <dgm:prSet/>
      <dgm:spPr/>
      <dgm:t>
        <a:bodyPr/>
        <a:lstStyle/>
        <a:p>
          <a:r>
            <a:rPr lang="en-US" dirty="0"/>
            <a:t>Key Method</a:t>
          </a:r>
        </a:p>
      </dgm:t>
    </dgm:pt>
    <dgm:pt modelId="{674BD417-3393-4746-B358-FC1DAD14571C}" type="parTrans" cxnId="{6F749E7E-F140-42C6-A9C4-FB1C85636516}">
      <dgm:prSet/>
      <dgm:spPr/>
      <dgm:t>
        <a:bodyPr/>
        <a:lstStyle/>
        <a:p>
          <a:endParaRPr lang="en-US"/>
        </a:p>
      </dgm:t>
    </dgm:pt>
    <dgm:pt modelId="{24180E56-AC95-4851-A081-279A3B6B5A61}" type="sibTrans" cxnId="{6F749E7E-F140-42C6-A9C4-FB1C85636516}">
      <dgm:prSet/>
      <dgm:spPr/>
      <dgm:t>
        <a:bodyPr/>
        <a:lstStyle/>
        <a:p>
          <a:endParaRPr lang="en-US"/>
        </a:p>
      </dgm:t>
    </dgm:pt>
    <dgm:pt modelId="{9404264B-10F1-4E01-9970-DCBACF966051}">
      <dgm:prSet/>
      <dgm:spPr/>
      <dgm:t>
        <a:bodyPr/>
        <a:lstStyle/>
        <a:p>
          <a:r>
            <a:rPr lang="en-US" b="1" dirty="0" err="1"/>
            <a:t>clearInvalid</a:t>
          </a:r>
          <a:r>
            <a:rPr lang="en-US" dirty="0"/>
            <a:t>: Clears all invalid messages in this form.</a:t>
          </a:r>
        </a:p>
      </dgm:t>
    </dgm:pt>
    <dgm:pt modelId="{95E7DC2F-4AE7-4C93-B544-696CCBB18177}" type="parTrans" cxnId="{E870ECDA-76C2-49BC-A994-FB6E39BEB5CA}">
      <dgm:prSet/>
      <dgm:spPr/>
      <dgm:t>
        <a:bodyPr/>
        <a:lstStyle/>
        <a:p>
          <a:endParaRPr lang="en-US"/>
        </a:p>
      </dgm:t>
    </dgm:pt>
    <dgm:pt modelId="{462264FD-ADB2-4556-90E0-EC24F202B4F7}" type="sibTrans" cxnId="{E870ECDA-76C2-49BC-A994-FB6E39BEB5CA}">
      <dgm:prSet/>
      <dgm:spPr/>
      <dgm:t>
        <a:bodyPr/>
        <a:lstStyle/>
        <a:p>
          <a:endParaRPr lang="en-US"/>
        </a:p>
      </dgm:t>
    </dgm:pt>
    <dgm:pt modelId="{8F920868-A985-4104-A83F-3750E63FA37F}">
      <dgm:prSet/>
      <dgm:spPr/>
      <dgm:t>
        <a:bodyPr/>
        <a:lstStyle/>
        <a:p>
          <a:r>
            <a:rPr lang="en-US" b="1" dirty="0" err="1"/>
            <a:t>getValues</a:t>
          </a:r>
          <a:r>
            <a:rPr lang="en-US" dirty="0"/>
            <a:t>: Returns the fields in this form as an object with key/value pairs as they would be submitted using a standard form submit. If multiple fields exist with the same name, they are returned as an array.</a:t>
          </a:r>
        </a:p>
      </dgm:t>
    </dgm:pt>
    <dgm:pt modelId="{090249C4-3531-4EF2-B1C8-DDD88428F8E0}" type="parTrans" cxnId="{4C9BB9E8-56A0-4102-9960-6DD05D839FB8}">
      <dgm:prSet/>
      <dgm:spPr/>
      <dgm:t>
        <a:bodyPr/>
        <a:lstStyle/>
        <a:p>
          <a:endParaRPr lang="en-US"/>
        </a:p>
      </dgm:t>
    </dgm:pt>
    <dgm:pt modelId="{B7FD82A2-229C-4907-BA85-CBC10C7B8A52}" type="sibTrans" cxnId="{4C9BB9E8-56A0-4102-9960-6DD05D839FB8}">
      <dgm:prSet/>
      <dgm:spPr/>
      <dgm:t>
        <a:bodyPr/>
        <a:lstStyle/>
        <a:p>
          <a:endParaRPr lang="en-US"/>
        </a:p>
      </dgm:t>
    </dgm:pt>
    <dgm:pt modelId="{43261B60-3224-40BF-88D7-C6A2972DE54A}">
      <dgm:prSet/>
      <dgm:spPr/>
      <dgm:t>
        <a:bodyPr/>
        <a:lstStyle/>
        <a:p>
          <a:r>
            <a:rPr lang="en-US" b="1" dirty="0" err="1"/>
            <a:t>markInvalid</a:t>
          </a:r>
          <a:r>
            <a:rPr lang="en-US" dirty="0"/>
            <a:t>: Mark fields in this form invalid in bulk.</a:t>
          </a:r>
        </a:p>
      </dgm:t>
    </dgm:pt>
    <dgm:pt modelId="{151344FF-4B66-4522-99C2-EB1451A44134}" type="parTrans" cxnId="{47B2906F-502C-4B72-A290-A8CB3A2FEAED}">
      <dgm:prSet/>
      <dgm:spPr/>
      <dgm:t>
        <a:bodyPr/>
        <a:lstStyle/>
        <a:p>
          <a:endParaRPr lang="en-US"/>
        </a:p>
      </dgm:t>
    </dgm:pt>
    <dgm:pt modelId="{E6277AB0-5F14-4E2E-8004-4CCFA67D4887}" type="sibTrans" cxnId="{47B2906F-502C-4B72-A290-A8CB3A2FEAED}">
      <dgm:prSet/>
      <dgm:spPr/>
      <dgm:t>
        <a:bodyPr/>
        <a:lstStyle/>
        <a:p>
          <a:endParaRPr lang="en-US"/>
        </a:p>
      </dgm:t>
    </dgm:pt>
    <dgm:pt modelId="{4DAB0A67-4CED-4FAA-8DFA-56205816A663}">
      <dgm:prSet/>
      <dgm:spPr/>
      <dgm:t>
        <a:bodyPr/>
        <a:lstStyle/>
        <a:p>
          <a:r>
            <a:rPr lang="en-US" b="1" dirty="0"/>
            <a:t>reset</a:t>
          </a:r>
          <a:r>
            <a:rPr lang="en-US" dirty="0"/>
            <a:t>: Resets this form.</a:t>
          </a:r>
        </a:p>
      </dgm:t>
    </dgm:pt>
    <dgm:pt modelId="{C547B162-CC1C-4B95-BF9D-B6273451614B}" type="parTrans" cxnId="{6572524B-CBCC-4F96-B07A-33CEDD0BF4D1}">
      <dgm:prSet/>
      <dgm:spPr/>
      <dgm:t>
        <a:bodyPr/>
        <a:lstStyle/>
        <a:p>
          <a:endParaRPr lang="en-US"/>
        </a:p>
      </dgm:t>
    </dgm:pt>
    <dgm:pt modelId="{79A96BF6-6EAE-4831-B851-4193A8319A6A}" type="sibTrans" cxnId="{6572524B-CBCC-4F96-B07A-33CEDD0BF4D1}">
      <dgm:prSet/>
      <dgm:spPr/>
      <dgm:t>
        <a:bodyPr/>
        <a:lstStyle/>
        <a:p>
          <a:endParaRPr lang="en-US"/>
        </a:p>
      </dgm:t>
    </dgm:pt>
    <dgm:pt modelId="{2CD99A9A-9D11-41A1-A26F-7FAF6DB93D23}">
      <dgm:prSet/>
      <dgm:spPr/>
      <dgm:t>
        <a:bodyPr/>
        <a:lstStyle/>
        <a:p>
          <a:r>
            <a:rPr lang="en-US" b="1" dirty="0"/>
            <a:t>submit</a:t>
          </a:r>
          <a:r>
            <a:rPr lang="en-US" dirty="0"/>
            <a:t>: Shortcut to do a submit action.</a:t>
          </a:r>
        </a:p>
      </dgm:t>
    </dgm:pt>
    <dgm:pt modelId="{6B722492-821D-4372-AEB3-F0A70CFA0775}" type="parTrans" cxnId="{C87BF8C4-C271-4121-8FBE-2728A71F7C0D}">
      <dgm:prSet/>
      <dgm:spPr/>
      <dgm:t>
        <a:bodyPr/>
        <a:lstStyle/>
        <a:p>
          <a:endParaRPr lang="en-US"/>
        </a:p>
      </dgm:t>
    </dgm:pt>
    <dgm:pt modelId="{34426073-8A89-48AF-B7AB-09214E635471}" type="sibTrans" cxnId="{C87BF8C4-C271-4121-8FBE-2728A71F7C0D}">
      <dgm:prSet/>
      <dgm:spPr/>
      <dgm:t>
        <a:bodyPr/>
        <a:lstStyle/>
        <a:p>
          <a:endParaRPr lang="en-US"/>
        </a:p>
      </dgm:t>
    </dgm:pt>
    <dgm:pt modelId="{621F9CBF-0BE2-4A34-9C48-D730B0F1B743}" type="pres">
      <dgm:prSet presAssocID="{C1B56A8D-08B3-47E7-95E6-4831F2899135}" presName="linear" presStyleCnt="0">
        <dgm:presLayoutVars>
          <dgm:animLvl val="lvl"/>
          <dgm:resizeHandles val="exact"/>
        </dgm:presLayoutVars>
      </dgm:prSet>
      <dgm:spPr/>
    </dgm:pt>
    <dgm:pt modelId="{A54CC855-C889-4268-84C2-9F8F227F31AD}" type="pres">
      <dgm:prSet presAssocID="{3702C2A8-1E50-4947-AF8F-4A701F7ED1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B1335B-E0FD-4395-A1E1-2751A07512CC}" type="pres">
      <dgm:prSet presAssocID="{4D48D392-F002-46F4-ADB6-5A60C75114E1}" presName="spacer" presStyleCnt="0"/>
      <dgm:spPr/>
    </dgm:pt>
    <dgm:pt modelId="{23CDA57D-FA59-4588-A68E-13B49EE95242}" type="pres">
      <dgm:prSet presAssocID="{F02C90A5-A7CD-44D7-81BB-5A96E8095F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02014A-8BF1-43EC-93B7-13C49155B86B}" type="pres">
      <dgm:prSet presAssocID="{6A0F2CDF-71C4-4CE0-9D78-73017CD7FCCB}" presName="spacer" presStyleCnt="0"/>
      <dgm:spPr/>
    </dgm:pt>
    <dgm:pt modelId="{79C65EE6-75EB-4BD1-8485-357F02D84A41}" type="pres">
      <dgm:prSet presAssocID="{DC79EB37-A061-4AB0-A9A4-6C4CA4B6DF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FE7A1-3C86-4AB3-ADD2-DB87A0D11372}" type="pres">
      <dgm:prSet presAssocID="{DC79EB37-A061-4AB0-A9A4-6C4CA4B6DFB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FFC617-D91C-4C65-A06A-4285E86E6B45}" type="presOf" srcId="{9404264B-10F1-4E01-9970-DCBACF966051}" destId="{866FE7A1-3C86-4AB3-ADD2-DB87A0D11372}" srcOrd="0" destOrd="0" presId="urn:microsoft.com/office/officeart/2005/8/layout/vList2"/>
    <dgm:cxn modelId="{D06CA41F-F2A3-4E40-A49A-C32F946E0C39}" type="presOf" srcId="{8F920868-A985-4104-A83F-3750E63FA37F}" destId="{866FE7A1-3C86-4AB3-ADD2-DB87A0D11372}" srcOrd="0" destOrd="1" presId="urn:microsoft.com/office/officeart/2005/8/layout/vList2"/>
    <dgm:cxn modelId="{E0EE555B-4782-4948-A553-BB05F43F1549}" srcId="{C1B56A8D-08B3-47E7-95E6-4831F2899135}" destId="{3702C2A8-1E50-4947-AF8F-4A701F7ED173}" srcOrd="0" destOrd="0" parTransId="{E740F62B-175D-4C5A-AD4A-9F61003D4C6F}" sibTransId="{4D48D392-F002-46F4-ADB6-5A60C75114E1}"/>
    <dgm:cxn modelId="{83FDD842-A124-4E27-8333-4BB1AFE80A85}" type="presOf" srcId="{C1B56A8D-08B3-47E7-95E6-4831F2899135}" destId="{621F9CBF-0BE2-4A34-9C48-D730B0F1B743}" srcOrd="0" destOrd="0" presId="urn:microsoft.com/office/officeart/2005/8/layout/vList2"/>
    <dgm:cxn modelId="{6572524B-CBCC-4F96-B07A-33CEDD0BF4D1}" srcId="{DC79EB37-A061-4AB0-A9A4-6C4CA4B6DFBD}" destId="{4DAB0A67-4CED-4FAA-8DFA-56205816A663}" srcOrd="3" destOrd="0" parTransId="{C547B162-CC1C-4B95-BF9D-B6273451614B}" sibTransId="{79A96BF6-6EAE-4831-B851-4193A8319A6A}"/>
    <dgm:cxn modelId="{47B2906F-502C-4B72-A290-A8CB3A2FEAED}" srcId="{DC79EB37-A061-4AB0-A9A4-6C4CA4B6DFBD}" destId="{43261B60-3224-40BF-88D7-C6A2972DE54A}" srcOrd="2" destOrd="0" parTransId="{151344FF-4B66-4522-99C2-EB1451A44134}" sibTransId="{E6277AB0-5F14-4E2E-8004-4CCFA67D4887}"/>
    <dgm:cxn modelId="{6F749E7E-F140-42C6-A9C4-FB1C85636516}" srcId="{C1B56A8D-08B3-47E7-95E6-4831F2899135}" destId="{DC79EB37-A061-4AB0-A9A4-6C4CA4B6DFBD}" srcOrd="2" destOrd="0" parTransId="{674BD417-3393-4746-B358-FC1DAD14571C}" sibTransId="{24180E56-AC95-4851-A081-279A3B6B5A61}"/>
    <dgm:cxn modelId="{239BEA83-BFB1-4F9E-A282-D32D56EAC062}" type="presOf" srcId="{4DAB0A67-4CED-4FAA-8DFA-56205816A663}" destId="{866FE7A1-3C86-4AB3-ADD2-DB87A0D11372}" srcOrd="0" destOrd="3" presId="urn:microsoft.com/office/officeart/2005/8/layout/vList2"/>
    <dgm:cxn modelId="{5F945C9F-C599-4ABD-B62B-8B7C4567E221}" type="presOf" srcId="{43261B60-3224-40BF-88D7-C6A2972DE54A}" destId="{866FE7A1-3C86-4AB3-ADD2-DB87A0D11372}" srcOrd="0" destOrd="2" presId="urn:microsoft.com/office/officeart/2005/8/layout/vList2"/>
    <dgm:cxn modelId="{A61232BF-447A-4F89-A418-6BE4B28CF688}" type="presOf" srcId="{F02C90A5-A7CD-44D7-81BB-5A96E8095FAF}" destId="{23CDA57D-FA59-4588-A68E-13B49EE95242}" srcOrd="0" destOrd="0" presId="urn:microsoft.com/office/officeart/2005/8/layout/vList2"/>
    <dgm:cxn modelId="{308135C3-7FC3-4831-9009-0014632C2E37}" srcId="{C1B56A8D-08B3-47E7-95E6-4831F2899135}" destId="{F02C90A5-A7CD-44D7-81BB-5A96E8095FAF}" srcOrd="1" destOrd="0" parTransId="{2ADF45F2-FBE5-4EE8-AEB5-31E697A8D362}" sibTransId="{6A0F2CDF-71C4-4CE0-9D78-73017CD7FCCB}"/>
    <dgm:cxn modelId="{C87BF8C4-C271-4121-8FBE-2728A71F7C0D}" srcId="{DC79EB37-A061-4AB0-A9A4-6C4CA4B6DFBD}" destId="{2CD99A9A-9D11-41A1-A26F-7FAF6DB93D23}" srcOrd="4" destOrd="0" parTransId="{6B722492-821D-4372-AEB3-F0A70CFA0775}" sibTransId="{34426073-8A89-48AF-B7AB-09214E635471}"/>
    <dgm:cxn modelId="{E870ECDA-76C2-49BC-A994-FB6E39BEB5CA}" srcId="{DC79EB37-A061-4AB0-A9A4-6C4CA4B6DFBD}" destId="{9404264B-10F1-4E01-9970-DCBACF966051}" srcOrd="0" destOrd="0" parTransId="{95E7DC2F-4AE7-4C93-B544-696CCBB18177}" sibTransId="{462264FD-ADB2-4556-90E0-EC24F202B4F7}"/>
    <dgm:cxn modelId="{D3D178DE-3F6D-452C-9368-E7421ADFD710}" type="presOf" srcId="{DC79EB37-A061-4AB0-A9A4-6C4CA4B6DFBD}" destId="{79C65EE6-75EB-4BD1-8485-357F02D84A41}" srcOrd="0" destOrd="0" presId="urn:microsoft.com/office/officeart/2005/8/layout/vList2"/>
    <dgm:cxn modelId="{6467D4E6-E8A4-4670-B6DB-FCEB73577CEB}" type="presOf" srcId="{3702C2A8-1E50-4947-AF8F-4A701F7ED173}" destId="{A54CC855-C889-4268-84C2-9F8F227F31AD}" srcOrd="0" destOrd="0" presId="urn:microsoft.com/office/officeart/2005/8/layout/vList2"/>
    <dgm:cxn modelId="{4C9BB9E8-56A0-4102-9960-6DD05D839FB8}" srcId="{DC79EB37-A061-4AB0-A9A4-6C4CA4B6DFBD}" destId="{8F920868-A985-4104-A83F-3750E63FA37F}" srcOrd="1" destOrd="0" parTransId="{090249C4-3531-4EF2-B1C8-DDD88428F8E0}" sibTransId="{B7FD82A2-229C-4907-BA85-CBC10C7B8A52}"/>
    <dgm:cxn modelId="{A28105FD-1E24-400F-B843-ED887F51615C}" type="presOf" srcId="{2CD99A9A-9D11-41A1-A26F-7FAF6DB93D23}" destId="{866FE7A1-3C86-4AB3-ADD2-DB87A0D11372}" srcOrd="0" destOrd="4" presId="urn:microsoft.com/office/officeart/2005/8/layout/vList2"/>
    <dgm:cxn modelId="{761E027E-AB13-4A65-8504-070F1EF21711}" type="presParOf" srcId="{621F9CBF-0BE2-4A34-9C48-D730B0F1B743}" destId="{A54CC855-C889-4268-84C2-9F8F227F31AD}" srcOrd="0" destOrd="0" presId="urn:microsoft.com/office/officeart/2005/8/layout/vList2"/>
    <dgm:cxn modelId="{D36A91DC-7755-415F-A70D-9652070E226A}" type="presParOf" srcId="{621F9CBF-0BE2-4A34-9C48-D730B0F1B743}" destId="{C9B1335B-E0FD-4395-A1E1-2751A07512CC}" srcOrd="1" destOrd="0" presId="urn:microsoft.com/office/officeart/2005/8/layout/vList2"/>
    <dgm:cxn modelId="{6B6821F9-EE49-4E29-B83B-72BAB5E89B9F}" type="presParOf" srcId="{621F9CBF-0BE2-4A34-9C48-D730B0F1B743}" destId="{23CDA57D-FA59-4588-A68E-13B49EE95242}" srcOrd="2" destOrd="0" presId="urn:microsoft.com/office/officeart/2005/8/layout/vList2"/>
    <dgm:cxn modelId="{B4F22B5A-D487-487C-B7C6-0BE938A99E7A}" type="presParOf" srcId="{621F9CBF-0BE2-4A34-9C48-D730B0F1B743}" destId="{2302014A-8BF1-43EC-93B7-13C49155B86B}" srcOrd="3" destOrd="0" presId="urn:microsoft.com/office/officeart/2005/8/layout/vList2"/>
    <dgm:cxn modelId="{08F650F4-4391-4C8C-95AB-2BE5EA14BDDC}" type="presParOf" srcId="{621F9CBF-0BE2-4A34-9C48-D730B0F1B743}" destId="{79C65EE6-75EB-4BD1-8485-357F02D84A41}" srcOrd="4" destOrd="0" presId="urn:microsoft.com/office/officeart/2005/8/layout/vList2"/>
    <dgm:cxn modelId="{82687B26-E568-4BAC-A83E-3C204110F6DE}" type="presParOf" srcId="{621F9CBF-0BE2-4A34-9C48-D730B0F1B743}" destId="{866FE7A1-3C86-4AB3-ADD2-DB87A0D1137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0663-E39A-4E27-A090-35A2DA4DD855}">
      <dsp:nvSpPr>
        <dsp:cNvPr id="0" name=""/>
        <dsp:cNvSpPr/>
      </dsp:nvSpPr>
      <dsp:spPr>
        <a:xfrm>
          <a:off x="0" y="19242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Phylogeny</a:t>
          </a:r>
        </a:p>
      </dsp:txBody>
      <dsp:txXfrm>
        <a:off x="25759" y="45001"/>
        <a:ext cx="6462085" cy="476152"/>
      </dsp:txXfrm>
    </dsp:sp>
    <dsp:sp modelId="{F2639773-BE52-44D1-B4BA-FC544BBA40BA}">
      <dsp:nvSpPr>
        <dsp:cNvPr id="0" name=""/>
        <dsp:cNvSpPr/>
      </dsp:nvSpPr>
      <dsp:spPr>
        <a:xfrm>
          <a:off x="0" y="610272"/>
          <a:ext cx="6513603" cy="52767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sp:txBody>
      <dsp:txXfrm>
        <a:off x="25759" y="636031"/>
        <a:ext cx="6462085" cy="476152"/>
      </dsp:txXfrm>
    </dsp:sp>
    <dsp:sp modelId="{672767FB-EDF9-4276-B2DA-4577754648B9}">
      <dsp:nvSpPr>
        <dsp:cNvPr id="0" name=""/>
        <dsp:cNvSpPr/>
      </dsp:nvSpPr>
      <dsp:spPr>
        <a:xfrm>
          <a:off x="0" y="1201303"/>
          <a:ext cx="6513603" cy="52767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sp:txBody>
      <dsp:txXfrm>
        <a:off x="25759" y="1227062"/>
        <a:ext cx="6462085" cy="476152"/>
      </dsp:txXfrm>
    </dsp:sp>
    <dsp:sp modelId="{E8EB5E56-BB87-4BC9-9583-15AFDA47E1BE}">
      <dsp:nvSpPr>
        <dsp:cNvPr id="0" name=""/>
        <dsp:cNvSpPr/>
      </dsp:nvSpPr>
      <dsp:spPr>
        <a:xfrm>
          <a:off x="0" y="1792333"/>
          <a:ext cx="6513603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Component</a:t>
          </a:r>
        </a:p>
      </dsp:txBody>
      <dsp:txXfrm>
        <a:off x="25759" y="1818092"/>
        <a:ext cx="6462085" cy="476152"/>
      </dsp:txXfrm>
    </dsp:sp>
    <dsp:sp modelId="{512A6313-D87E-460D-8A7C-3117CFF9C8D5}">
      <dsp:nvSpPr>
        <dsp:cNvPr id="0" name=""/>
        <dsp:cNvSpPr/>
      </dsp:nvSpPr>
      <dsp:spPr>
        <a:xfrm>
          <a:off x="0" y="2383363"/>
          <a:ext cx="6513603" cy="52767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Form</a:t>
          </a:r>
        </a:p>
      </dsp:txBody>
      <dsp:txXfrm>
        <a:off x="25759" y="2409122"/>
        <a:ext cx="6462085" cy="476152"/>
      </dsp:txXfrm>
    </dsp:sp>
    <dsp:sp modelId="{1558592F-A8B4-4E76-A1DD-698223778630}">
      <dsp:nvSpPr>
        <dsp:cNvPr id="0" name=""/>
        <dsp:cNvSpPr/>
      </dsp:nvSpPr>
      <dsp:spPr>
        <a:xfrm>
          <a:off x="0" y="2974393"/>
          <a:ext cx="6513603" cy="52767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Layout</a:t>
          </a:r>
        </a:p>
      </dsp:txBody>
      <dsp:txXfrm>
        <a:off x="25759" y="3000152"/>
        <a:ext cx="6462085" cy="476152"/>
      </dsp:txXfrm>
    </dsp:sp>
    <dsp:sp modelId="{E368A037-1CB7-4CD1-AC2B-15A108539EB5}">
      <dsp:nvSpPr>
        <dsp:cNvPr id="0" name=""/>
        <dsp:cNvSpPr/>
      </dsp:nvSpPr>
      <dsp:spPr>
        <a:xfrm>
          <a:off x="0" y="3565423"/>
          <a:ext cx="6513603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Tree</a:t>
          </a:r>
        </a:p>
      </dsp:txBody>
      <dsp:txXfrm>
        <a:off x="25759" y="3591182"/>
        <a:ext cx="6462085" cy="476152"/>
      </dsp:txXfrm>
    </dsp:sp>
    <dsp:sp modelId="{5497C05E-ECF6-4697-8B59-4E35F8580819}">
      <dsp:nvSpPr>
        <dsp:cNvPr id="0" name=""/>
        <dsp:cNvSpPr/>
      </dsp:nvSpPr>
      <dsp:spPr>
        <a:xfrm>
          <a:off x="0" y="4156453"/>
          <a:ext cx="6513603" cy="52767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Menu</a:t>
          </a:r>
        </a:p>
      </dsp:txBody>
      <dsp:txXfrm>
        <a:off x="25759" y="4182212"/>
        <a:ext cx="6462085" cy="476152"/>
      </dsp:txXfrm>
    </dsp:sp>
    <dsp:sp modelId="{049F9BB5-C18E-4353-8548-FFCAB7BF00DF}">
      <dsp:nvSpPr>
        <dsp:cNvPr id="0" name=""/>
        <dsp:cNvSpPr/>
      </dsp:nvSpPr>
      <dsp:spPr>
        <a:xfrm>
          <a:off x="0" y="4747483"/>
          <a:ext cx="6513603" cy="52767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2">
                  <a:lumMod val="90000"/>
                </a:schemeClr>
              </a:solidFill>
            </a:rPr>
            <a:t>Util</a:t>
          </a:r>
          <a:endParaRPr lang="en-US" sz="2200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25759" y="4773242"/>
        <a:ext cx="6462085" cy="476152"/>
      </dsp:txXfrm>
    </dsp:sp>
    <dsp:sp modelId="{D3F82C09-A6BD-4B08-80D2-16C1D88609A2}">
      <dsp:nvSpPr>
        <dsp:cNvPr id="0" name=""/>
        <dsp:cNvSpPr/>
      </dsp:nvSpPr>
      <dsp:spPr>
        <a:xfrm>
          <a:off x="0" y="5338513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Grid</a:t>
          </a:r>
        </a:p>
      </dsp:txBody>
      <dsp:txXfrm>
        <a:off x="25759" y="5364272"/>
        <a:ext cx="646208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C855-C889-4268-84C2-9F8F227F31AD}">
      <dsp:nvSpPr>
        <dsp:cNvPr id="0" name=""/>
        <dsp:cNvSpPr/>
      </dsp:nvSpPr>
      <dsp:spPr>
        <a:xfrm>
          <a:off x="0" y="324612"/>
          <a:ext cx="651360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Encapsulates the DOM &lt;form&gt; element at the heart of the FormPanel class, and provides input field management, validation, submission, and form loading services.</a:t>
          </a:r>
        </a:p>
      </dsp:txBody>
      <dsp:txXfrm>
        <a:off x="53688" y="378300"/>
        <a:ext cx="6406227" cy="992424"/>
      </dsp:txXfrm>
    </dsp:sp>
    <dsp:sp modelId="{23CDA57D-FA59-4588-A68E-13B49EE95242}">
      <dsp:nvSpPr>
        <dsp:cNvPr id="0" name=""/>
        <dsp:cNvSpPr/>
      </dsp:nvSpPr>
      <dsp:spPr>
        <a:xfrm>
          <a:off x="0" y="1482013"/>
          <a:ext cx="6513603" cy="1099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FormPanel object: getForm().</a:t>
          </a:r>
        </a:p>
      </dsp:txBody>
      <dsp:txXfrm>
        <a:off x="53688" y="1535701"/>
        <a:ext cx="6406227" cy="992424"/>
      </dsp:txXfrm>
    </dsp:sp>
    <dsp:sp modelId="{79C65EE6-75EB-4BD1-8485-357F02D84A41}">
      <dsp:nvSpPr>
        <dsp:cNvPr id="0" name=""/>
        <dsp:cNvSpPr/>
      </dsp:nvSpPr>
      <dsp:spPr>
        <a:xfrm>
          <a:off x="0" y="2639413"/>
          <a:ext cx="6513603" cy="1099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Method</a:t>
          </a:r>
        </a:p>
      </dsp:txBody>
      <dsp:txXfrm>
        <a:off x="53688" y="2693101"/>
        <a:ext cx="6406227" cy="992424"/>
      </dsp:txXfrm>
    </dsp:sp>
    <dsp:sp modelId="{866FE7A1-3C86-4AB3-ADD2-DB87A0D11372}">
      <dsp:nvSpPr>
        <dsp:cNvPr id="0" name=""/>
        <dsp:cNvSpPr/>
      </dsp:nvSpPr>
      <dsp:spPr>
        <a:xfrm>
          <a:off x="0" y="3739213"/>
          <a:ext cx="6513603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 err="1"/>
            <a:t>clearInvalid</a:t>
          </a:r>
          <a:r>
            <a:rPr lang="en-US" sz="1600" kern="1200" dirty="0"/>
            <a:t>: Clears all invalid messages in this form.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 err="1"/>
            <a:t>getValues</a:t>
          </a:r>
          <a:r>
            <a:rPr lang="en-US" sz="1600" kern="1200" dirty="0"/>
            <a:t>: Returns the fields in this form as an object with key/value pairs as they would be submitted using a standard form submit. If multiple fields exist with the same name, they are returned as an array.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 err="1"/>
            <a:t>markInvalid</a:t>
          </a:r>
          <a:r>
            <a:rPr lang="en-US" sz="1600" kern="1200" dirty="0"/>
            <a:t>: Mark fields in this form invalid in bulk.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reset</a:t>
          </a:r>
          <a:r>
            <a:rPr lang="en-US" sz="1600" kern="1200" dirty="0"/>
            <a:t>: Resets this form.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submit</a:t>
          </a:r>
          <a:r>
            <a:rPr lang="en-US" sz="1600" kern="1200" dirty="0"/>
            <a:t>: Shortcut to do a submit action.</a:t>
          </a:r>
        </a:p>
      </dsp:txBody>
      <dsp:txXfrm>
        <a:off x="0" y="3739213"/>
        <a:ext cx="6513603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941A0-C054-4F1E-8E1C-630BA425617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7FA-51C5-4A31-9EB1-F19F0709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+ 10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F6C42-C251-4A58-B324-B771F6547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Mark: change to panel instead of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3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+ 10 minutes practice,  --14:35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+ 10 minutes practice + 10 minutes break,  --15:05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5+10 + 10 minutes practice --15:30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15+10 minutes practice --15:55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+ 15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5*4 minutes + 10 minutes break  -- 10:20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+ 20 minutes practice,  -11: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+ 15 minutes practice,  -11: 50, 13:30 PM ask whether need more time to do this practice(give more 10~20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+ 15 minutes practice,  --14:20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D94-A1C2-4A0E-A802-DD6B09E8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931F-3AF9-4615-89D8-51E5CA0E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EBA5-06DF-43D5-9950-578F1C5B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F361-E6FA-41A9-87DB-0E254A6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3DAA-A30F-4857-90FF-45328CFB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D9E2-D8F9-4990-B401-1760AB2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63B6E-9125-4E7B-B1FF-5600585D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5ADA-CE7C-4DA0-B2CB-34EB0AA8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44AD-6B45-4BA9-87B3-BE7B196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EF0E-EBB3-4A4F-A34A-600461AB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472F-63A2-495B-A654-4A60F276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938-47A9-45FC-B7B4-1F7034C0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D10E-8D98-4D6A-96FB-D6775E3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6B5A-49A4-4D92-A6F2-F776CBA0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6D58-0D0B-4C73-85BE-A462B854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7987-5774-4F05-88DD-E1D83F0F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9DE-D0AE-497A-B72A-020E893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5424-932F-4ACB-8977-ACAEBE7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E37A-3A63-4E95-AC6A-F028DB1C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F2B9-8A0C-4E8B-8CF4-159B3CA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844-C9AE-4B96-9ABA-68E0E142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93609-F989-49F7-94AC-CC63A8A9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7D4C-D4AE-426B-81DA-02CD0E66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0A76-11E7-40D8-9922-5C7BDCDD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591A-E3F5-4B58-82DC-8C4EBED1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39A3-9782-4695-B7D7-E668FC14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EDDD-673D-4EFC-B387-BC31F3DA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D818-4A7C-4D24-BADF-5EDADE5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5EFA-FF7B-42FB-84F2-48C7014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D35C-C95D-48CD-8BF2-8CB0E6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17D5-0C6A-4DF3-9F66-6A81A0F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10D6-8912-4705-95CF-7317F111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F07C-BABC-465C-B98D-140667B2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362D-5AD7-4622-BA97-368F2F1F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D32AE-1590-464C-A457-2CE9F8895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52113-1B65-4D25-B969-A3683365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6E41-654C-42A0-87BF-CB1296B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625EE-2142-4346-AFD9-61F2F91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4856D-42E4-4EB3-8974-756B71F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969-2AE3-4265-9B26-375EC66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4751D-7589-4A9F-A9BE-C2C6DAF9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7493-9DA2-431F-9917-E7FC073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2EF0-1D0B-4E5B-B1E1-9E4C44F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5192E-8249-4811-B1A9-3C6A483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B63E7-244E-4468-95BE-82F423CF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D8A3-DB2D-43B5-A011-1F720760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1618-E25A-4A03-A8E9-CA16BB3F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0B24-3232-4917-8381-BC87C99A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9968-0B54-45E2-9E95-CBEC9B84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0B23-CB08-4C2A-A05F-18E47E9E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CF57-210B-4339-B4AA-F8415AF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BD6F-99E5-4C25-A989-546C7C3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A21-F508-485D-AB81-FB0FD3C8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E203-7ABA-4A2E-A4D1-D53A8752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8893-E10A-4BE4-AB9F-1D9FD61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AE4F-DA2F-491F-956E-08ABDD1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3AD5-4F89-4D5B-A93E-950C315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E50A-5EEF-49E6-84C3-5CABDD17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F16A-2872-458F-A841-78C2D3B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DAE6-4D69-4EA5-BA7A-D50A98A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4F5A-C4CB-4E20-9114-0AF29115E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9DD8-6221-4EA5-93F6-D8DB42729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DDA3-C795-4259-9DE5-0856559E8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C7663-7B19-4B80-AC58-657F8394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ExtJS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F1717-A8F8-4DD2-901C-A2AB1E92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2019 ITA(Day2)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8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BA231-88C8-4299-8816-86453837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Ext.form.TextField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1E26-50A0-4C7B-93DB-355A6F2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This component provide empty input validation, control the input content length(min and max).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</a:t>
            </a:r>
            <a:r>
              <a:rPr lang="en-US" sz="2000" dirty="0" err="1"/>
              <a:t>textField</a:t>
            </a:r>
            <a:r>
              <a:rPr lang="en-US" sz="2000" dirty="0"/>
              <a:t> = new </a:t>
            </a:r>
            <a:r>
              <a:rPr lang="en-US" sz="2000" dirty="0" err="1"/>
              <a:t>Ext.form.TextField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fieldLabel</a:t>
            </a:r>
            <a:r>
              <a:rPr lang="en-US" sz="2000" dirty="0"/>
              <a:t>: ‘name’,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allowBlank</a:t>
            </a:r>
            <a:r>
              <a:rPr lang="en-US" sz="2000" dirty="0"/>
              <a:t>: ‘false’,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emptyText</a:t>
            </a:r>
            <a:r>
              <a:rPr lang="en-US" sz="2000" dirty="0"/>
              <a:t>: ‘please input your name’,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maxLength</a:t>
            </a:r>
            <a:r>
              <a:rPr lang="en-US" sz="2000" dirty="0"/>
              <a:t>: 10,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minLength</a:t>
            </a:r>
            <a:r>
              <a:rPr lang="en-US" sz="2000" dirty="0"/>
              <a:t>: 3</a:t>
            </a:r>
          </a:p>
          <a:p>
            <a:pPr marL="0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DDD2A4-8D48-4EB6-82A3-E11002F53A0F}"/>
              </a:ext>
            </a:extLst>
          </p:cNvPr>
          <p:cNvSpPr/>
          <p:nvPr/>
        </p:nvSpPr>
        <p:spPr>
          <a:xfrm>
            <a:off x="9579006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TextField.html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4092B-35F9-41E0-A180-2C8212C9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66" y="3189642"/>
            <a:ext cx="29150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67D23-01EC-4984-B071-5E0CA0DB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Ext.form.TextArea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B0D5-04C8-4F9B-99C7-60A9DB63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This component support multiple line text input.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var </a:t>
            </a:r>
            <a:r>
              <a:rPr lang="en-US" sz="1800" dirty="0" err="1"/>
              <a:t>textArea</a:t>
            </a:r>
            <a:r>
              <a:rPr lang="en-US" sz="1800" dirty="0"/>
              <a:t> = new </a:t>
            </a:r>
            <a:r>
              <a:rPr lang="en-US" sz="1800" dirty="0" err="1"/>
              <a:t>Ext.form.TextArea</a:t>
            </a:r>
            <a:r>
              <a:rPr lang="en-US" sz="1800" dirty="0"/>
              <a:t>({</a:t>
            </a:r>
          </a:p>
          <a:p>
            <a:pPr marL="0" indent="0">
              <a:buNone/>
            </a:pPr>
            <a:r>
              <a:rPr lang="en-US" sz="1800" dirty="0"/>
              <a:t>	width: 200,</a:t>
            </a:r>
          </a:p>
          <a:p>
            <a:pPr marL="0" indent="0">
              <a:buNone/>
            </a:pPr>
            <a:r>
              <a:rPr lang="en-US" sz="1800" dirty="0"/>
              <a:t>	grow: true,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preventScrollbars</a:t>
            </a:r>
            <a:r>
              <a:rPr lang="en-US" sz="1800" dirty="0"/>
              <a:t>: true,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fieldLabel</a:t>
            </a:r>
            <a:r>
              <a:rPr lang="en-US" sz="1800" dirty="0"/>
              <a:t>: ‘Cargo Description’,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allowBlank</a:t>
            </a:r>
            <a:r>
              <a:rPr lang="en-US" sz="1800" dirty="0"/>
              <a:t>: false,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emptyText</a:t>
            </a:r>
            <a:r>
              <a:rPr lang="en-US" sz="1800" dirty="0"/>
              <a:t>: ‘please tell us what’s your cargo’,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maxLength</a:t>
            </a:r>
            <a:r>
              <a:rPr lang="en-US" sz="1800" dirty="0"/>
              <a:t>: 20,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minLength</a:t>
            </a:r>
            <a:r>
              <a:rPr lang="en-US" sz="1800" dirty="0"/>
              <a:t>: 5,</a:t>
            </a:r>
          </a:p>
          <a:p>
            <a:pPr marL="0" indent="0">
              <a:buNone/>
            </a:pPr>
            <a:r>
              <a:rPr lang="en-US" sz="1800" dirty="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879C41-7D60-4C98-B3E4-58D7CF52A750}"/>
              </a:ext>
            </a:extLst>
          </p:cNvPr>
          <p:cNvSpPr/>
          <p:nvPr/>
        </p:nvSpPr>
        <p:spPr>
          <a:xfrm>
            <a:off x="9551014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TextArea.html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2AEAA-5C49-4A91-8F6C-367CC76D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863" y="2943808"/>
            <a:ext cx="305795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28F6-652D-43EB-B727-909971BE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Ext.form.DateField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DCEF-A666-4C7A-8965-032C6933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This is date pick component.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dateField</a:t>
            </a:r>
            <a:r>
              <a:rPr lang="en-US" sz="2400" dirty="0"/>
              <a:t> = new </a:t>
            </a:r>
            <a:r>
              <a:rPr lang="en-US" sz="2400" dirty="0" err="1"/>
              <a:t>Ext.form.DateField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fieldLabel</a:t>
            </a:r>
            <a:r>
              <a:rPr lang="en-US" sz="2400" dirty="0"/>
              <a:t>: ‘Birthday’,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emptyText</a:t>
            </a:r>
            <a:r>
              <a:rPr lang="en-US" sz="2400" dirty="0"/>
              <a:t>: ‘please tell us your birthday’,</a:t>
            </a:r>
          </a:p>
          <a:p>
            <a:pPr marL="0" indent="0">
              <a:buNone/>
            </a:pPr>
            <a:r>
              <a:rPr lang="en-US" sz="2400" dirty="0"/>
              <a:t>	format: ‘Y-m-d’,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disabledDays</a:t>
            </a:r>
            <a:r>
              <a:rPr lang="en-US" sz="2400" dirty="0"/>
              <a:t>: [0,6]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C5C536-F69A-46D3-BDA7-F2DBEF5E915B}"/>
              </a:ext>
            </a:extLst>
          </p:cNvPr>
          <p:cNvSpPr/>
          <p:nvPr/>
        </p:nvSpPr>
        <p:spPr>
          <a:xfrm>
            <a:off x="9495030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DateField.html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C3BCC-A577-4E03-A62A-B9C51AAD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84" y="2067096"/>
            <a:ext cx="294363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28F6-652D-43EB-B727-909971BE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Ext.form.TimeField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DCEF-A666-4C7A-8965-032C6933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This is time pick component.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var timeField = new Ext.form.TimeField({</a:t>
            </a:r>
          </a:p>
          <a:p>
            <a:pPr marL="0" indent="0">
              <a:buNone/>
            </a:pPr>
            <a:r>
              <a:rPr lang="en-US" sz="2200"/>
              <a:t>	fieldLabel: ‘Lunch Time’,</a:t>
            </a:r>
          </a:p>
          <a:p>
            <a:pPr marL="0" indent="0">
              <a:buNone/>
            </a:pPr>
            <a:r>
              <a:rPr lang="en-US" sz="2200"/>
              <a:t>	emptyText: ‘your Lunch Time’,</a:t>
            </a:r>
          </a:p>
          <a:p>
            <a:pPr marL="0" indent="0">
              <a:buNone/>
            </a:pPr>
            <a:r>
              <a:rPr lang="en-US" sz="2200"/>
              <a:t>	minValue: ’11:00 AM’,</a:t>
            </a:r>
          </a:p>
          <a:p>
            <a:pPr marL="0" indent="0">
              <a:buNone/>
            </a:pPr>
            <a:r>
              <a:rPr lang="en-US" sz="2200"/>
              <a:t>	maxValue: ’14:00 PM’,</a:t>
            </a:r>
          </a:p>
          <a:p>
            <a:pPr marL="0" indent="0">
              <a:buNone/>
            </a:pPr>
            <a:r>
              <a:rPr lang="en-US" sz="2200"/>
              <a:t>	increment: 30</a:t>
            </a:r>
          </a:p>
          <a:p>
            <a:pPr marL="0" indent="0">
              <a:buNone/>
            </a:pPr>
            <a:r>
              <a:rPr lang="en-US" sz="220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CF56B9-B0E2-4139-8065-5DDAC3F87229}"/>
              </a:ext>
            </a:extLst>
          </p:cNvPr>
          <p:cNvSpPr/>
          <p:nvPr/>
        </p:nvSpPr>
        <p:spPr>
          <a:xfrm>
            <a:off x="9579006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TimeField.html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89A454-4E86-4740-AF5B-CC36A69E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80" y="2998139"/>
            <a:ext cx="310558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5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872D9-50CB-42C6-B8BF-B67DBC5B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Ext.form.HtmlEditor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B97B-5B7B-4082-895E-6685886C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This is simple online editor for rich text input.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 </a:t>
            </a:r>
            <a:r>
              <a:rPr lang="en-US" sz="1600" dirty="0" err="1"/>
              <a:t>htmlEditor</a:t>
            </a:r>
            <a:r>
              <a:rPr lang="en-US" sz="1600" dirty="0"/>
              <a:t> = new </a:t>
            </a:r>
            <a:r>
              <a:rPr lang="en-US" sz="1600" dirty="0" err="1"/>
              <a:t>Ext.form.HtmlEditor</a:t>
            </a:r>
            <a:r>
              <a:rPr lang="en-US" sz="1600" dirty="0"/>
              <a:t>({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fieldLabel</a:t>
            </a:r>
            <a:r>
              <a:rPr lang="en-US" sz="1600" dirty="0"/>
              <a:t>: ‘Article’,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enableAlignments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enableColors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enableFont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enableFontSize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enableFormat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enableLinks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enableLists</a:t>
            </a:r>
            <a:r>
              <a:rPr lang="en-US" sz="1600" dirty="0"/>
              <a:t>: true,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enableSourceEdit</a:t>
            </a:r>
            <a:r>
              <a:rPr lang="en-US" sz="1600" dirty="0"/>
              <a:t>: true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89EFF2-479B-4EC6-8CB5-7AB4E91B8956}"/>
              </a:ext>
            </a:extLst>
          </p:cNvPr>
          <p:cNvSpPr/>
          <p:nvPr/>
        </p:nvSpPr>
        <p:spPr>
          <a:xfrm>
            <a:off x="9429713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HtmlEditor.html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671A0-4CD7-4D26-AF12-3BAA2B6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47" y="2830246"/>
            <a:ext cx="769727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B1FA8-8E1B-4ADB-965E-860F957F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Ext.form.Hidden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D8C4-40D0-445B-97AB-D73D7432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This component is for some value that don’t want to show in UI but need to put it in form when submit data to backend.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var hiddenField = new Ext.form.Hidden({</a:t>
            </a:r>
          </a:p>
          <a:p>
            <a:pPr marL="0" indent="0">
              <a:buNone/>
            </a:pPr>
            <a:r>
              <a:rPr lang="en-US" sz="2400"/>
              <a:t>	name: ‘hiddenId’</a:t>
            </a:r>
          </a:p>
          <a:p>
            <a:pPr marL="0" indent="0">
              <a:buNone/>
            </a:pPr>
            <a:r>
              <a:rPr lang="en-US" sz="2400"/>
              <a:t>}); </a:t>
            </a:r>
          </a:p>
          <a:p>
            <a:pPr marL="0" indent="0">
              <a:buNone/>
            </a:pPr>
            <a:r>
              <a:rPr lang="en-US" sz="2400"/>
              <a:t>hiddenField.setValue(‘some thing I don\’t want you to know.’);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D6871C-784D-4A07-BCDF-2C0F611C5BD2}"/>
              </a:ext>
            </a:extLst>
          </p:cNvPr>
          <p:cNvSpPr/>
          <p:nvPr/>
        </p:nvSpPr>
        <p:spPr>
          <a:xfrm>
            <a:off x="9516287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Hidden.html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2BC90-B5A9-4D40-B1F4-472C5C4B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27" y="2716392"/>
            <a:ext cx="393437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94D75-CB9A-4BDF-990C-C848D018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Ext.form.TriggerField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CBE0-A853-4782-89D7-62524359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component is the super class of </a:t>
            </a:r>
            <a:r>
              <a:rPr lang="en-US" sz="2000" dirty="0" err="1"/>
              <a:t>ComboBox</a:t>
            </a:r>
            <a:r>
              <a:rPr lang="en-US" sz="2000" dirty="0"/>
              <a:t>/</a:t>
            </a:r>
            <a:r>
              <a:rPr lang="en-US" sz="2000" dirty="0" err="1"/>
              <a:t>DateField</a:t>
            </a:r>
            <a:r>
              <a:rPr lang="en-US" sz="2000" dirty="0"/>
              <a:t>/</a:t>
            </a:r>
            <a:r>
              <a:rPr lang="en-US" sz="2000" dirty="0" err="1"/>
              <a:t>TimeField</a:t>
            </a:r>
            <a:r>
              <a:rPr lang="en-US" sz="2000" dirty="0"/>
              <a:t>, it support manual input data or select the data from the specified list.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</a:t>
            </a:r>
            <a:r>
              <a:rPr lang="en-US" sz="2000" dirty="0" err="1"/>
              <a:t>triggerField</a:t>
            </a:r>
            <a:r>
              <a:rPr lang="en-US" sz="2000" dirty="0"/>
              <a:t> = new </a:t>
            </a:r>
            <a:r>
              <a:rPr lang="en-US" sz="2000" dirty="0" err="1"/>
              <a:t>Ext.form.TriggerField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	id: 'age’,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fieldLabel</a:t>
            </a:r>
            <a:r>
              <a:rPr lang="en-US" sz="2000" dirty="0"/>
              <a:t>: 'Age',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emptyText</a:t>
            </a:r>
            <a:r>
              <a:rPr lang="en-US" sz="2000" dirty="0"/>
              <a:t>: 'Choose/Input your age',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onTriggerClick</a:t>
            </a:r>
            <a:r>
              <a:rPr lang="en-US" sz="2000" dirty="0"/>
              <a:t>: function(e)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Ext.getCmp</a:t>
            </a:r>
            <a:r>
              <a:rPr lang="en-US" sz="2000" dirty="0"/>
              <a:t>('age').</a:t>
            </a:r>
            <a:r>
              <a:rPr lang="en-US" sz="2000" dirty="0" err="1"/>
              <a:t>setValue</a:t>
            </a:r>
            <a:r>
              <a:rPr lang="en-US" sz="2000" dirty="0"/>
              <a:t>(22);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});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644A9-B6DC-42EB-8FA4-39765498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41" y="3784919"/>
            <a:ext cx="1486107" cy="3620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C264F2B-824D-45AD-BE93-74329F84DCB3}"/>
              </a:ext>
            </a:extLst>
          </p:cNvPr>
          <p:cNvSpPr/>
          <p:nvPr/>
        </p:nvSpPr>
        <p:spPr>
          <a:xfrm>
            <a:off x="9372555" y="5639690"/>
            <a:ext cx="170451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TriggerField.html</a:t>
            </a:r>
          </a:p>
        </p:txBody>
      </p:sp>
    </p:spTree>
    <p:extLst>
      <p:ext uri="{BB962C8B-B14F-4D97-AF65-F5344CB8AC3E}">
        <p14:creationId xmlns:p14="http://schemas.microsoft.com/office/powerpoint/2010/main" val="358405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C1E5E-0E91-4408-A9E0-F88F791C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Ext.form.ComboBox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A540-7EDA-4CA9-9DC2-750EB747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/>
              <a:t>Combox</a:t>
            </a:r>
            <a:r>
              <a:rPr lang="en-US" sz="1400" dirty="0"/>
              <a:t> is a new implementation of </a:t>
            </a:r>
            <a:r>
              <a:rPr lang="en-US" sz="1400" dirty="0" err="1"/>
              <a:t>ExtJS</a:t>
            </a:r>
            <a:r>
              <a:rPr lang="en-US" sz="1400" dirty="0"/>
              <a:t> that completely different from HTLM select element.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combox</a:t>
            </a:r>
            <a:r>
              <a:rPr lang="en-US" sz="1400" dirty="0"/>
              <a:t> = new </a:t>
            </a:r>
            <a:r>
              <a:rPr lang="en-US" sz="1400" dirty="0" err="1"/>
              <a:t>Ext.form.ComboBox</a:t>
            </a:r>
            <a:r>
              <a:rPr lang="en-US" sz="1400" dirty="0"/>
              <a:t>({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fieldLabel</a:t>
            </a:r>
            <a:r>
              <a:rPr lang="en-US" sz="1400" dirty="0"/>
              <a:t>: 'Age',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emptyText</a:t>
            </a:r>
            <a:r>
              <a:rPr lang="en-US" sz="1400" dirty="0"/>
              <a:t>: 'Choose/Input your age',</a:t>
            </a:r>
          </a:p>
          <a:p>
            <a:pPr marL="0" indent="0">
              <a:buNone/>
            </a:pPr>
            <a:r>
              <a:rPr lang="en-US" sz="1400" dirty="0"/>
              <a:t>	mode: 'local',</a:t>
            </a:r>
          </a:p>
          <a:p>
            <a:pPr marL="0" indent="0">
              <a:buNone/>
            </a:pPr>
            <a:r>
              <a:rPr lang="en-US" sz="1400" dirty="0"/>
              <a:t>	store: new </a:t>
            </a:r>
            <a:r>
              <a:rPr lang="en-US" sz="1400" dirty="0" err="1"/>
              <a:t>Ext.data.ArrayStore</a:t>
            </a:r>
            <a:r>
              <a:rPr lang="en-US" sz="1400" dirty="0"/>
              <a:t>({</a:t>
            </a:r>
          </a:p>
          <a:p>
            <a:pPr marL="0" indent="0">
              <a:buNone/>
            </a:pPr>
            <a:r>
              <a:rPr lang="en-US" sz="1400" dirty="0"/>
              <a:t>		id: 0,</a:t>
            </a:r>
          </a:p>
          <a:p>
            <a:pPr marL="0" indent="0">
              <a:buNone/>
            </a:pPr>
            <a:r>
              <a:rPr lang="en-US" sz="1400" dirty="0"/>
              <a:t>		fields: ['age', 'description'],</a:t>
            </a:r>
          </a:p>
          <a:p>
            <a:pPr marL="0" indent="0">
              <a:buNone/>
            </a:pPr>
            <a:r>
              <a:rPr lang="en-US" sz="1400" dirty="0"/>
              <a:t>		data: [[22, 'i\'m 22 years old'], [23, 'i\'m 23 years old'], [24, 'i\'m 24 years old']]</a:t>
            </a:r>
          </a:p>
          <a:p>
            <a:pPr marL="0" indent="0">
              <a:buNone/>
            </a:pPr>
            <a:r>
              <a:rPr lang="en-US" sz="1400" dirty="0"/>
              <a:t>	}),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valueField</a:t>
            </a:r>
            <a:r>
              <a:rPr lang="en-US" sz="1400" dirty="0"/>
              <a:t>: 'age',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displayField</a:t>
            </a:r>
            <a:r>
              <a:rPr lang="en-US" sz="1400" dirty="0"/>
              <a:t>: 'description'</a:t>
            </a:r>
          </a:p>
          <a:p>
            <a:pPr marL="0" indent="0">
              <a:buNone/>
            </a:pPr>
            <a:r>
              <a:rPr lang="en-US" sz="1400" dirty="0"/>
              <a:t>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72F46-D26D-4200-838F-E352D630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49" y="2895951"/>
            <a:ext cx="1943371" cy="92405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C59E8E-4055-42EF-8680-15A10524C9DF}"/>
              </a:ext>
            </a:extLst>
          </p:cNvPr>
          <p:cNvSpPr/>
          <p:nvPr/>
        </p:nvSpPr>
        <p:spPr>
          <a:xfrm>
            <a:off x="9439047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ComboBox.html</a:t>
            </a:r>
          </a:p>
        </p:txBody>
      </p:sp>
    </p:spTree>
    <p:extLst>
      <p:ext uri="{BB962C8B-B14F-4D97-AF65-F5344CB8AC3E}">
        <p14:creationId xmlns:p14="http://schemas.microsoft.com/office/powerpoint/2010/main" val="317518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5EADD-274F-403C-A5EB-A003CA42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Ext.form.ComboBox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B36B-E846-4976-A173-8487EB08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pageSize</a:t>
            </a:r>
            <a:r>
              <a:rPr lang="en-US" sz="2400" dirty="0"/>
              <a:t>: this param limited the max page side of the drop-down list, </a:t>
            </a:r>
            <a:r>
              <a:rPr lang="en-US" sz="2400" dirty="0" err="1"/>
              <a:t>ExtJS</a:t>
            </a:r>
            <a:r>
              <a:rPr lang="en-US" sz="2400" dirty="0"/>
              <a:t> will auto calculate the list records. This config only valid when the </a:t>
            </a:r>
            <a:r>
              <a:rPr lang="en-US" sz="2400" b="1" dirty="0"/>
              <a:t>mode</a:t>
            </a:r>
            <a:r>
              <a:rPr lang="en-US" sz="2400" dirty="0"/>
              <a:t> is ‘remote’.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5035E4-CAFA-47AD-B15D-B02FD40D0C85}"/>
              </a:ext>
            </a:extLst>
          </p:cNvPr>
          <p:cNvSpPr/>
          <p:nvPr/>
        </p:nvSpPr>
        <p:spPr>
          <a:xfrm>
            <a:off x="9416943" y="5667491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ComboBox2.html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5D25D-B7B4-4F00-B3D4-41EFE31B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56" y="3281211"/>
            <a:ext cx="215295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B00E6-0771-477B-8C1A-D161A808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Combox Selection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D561-171A-47D2-A4A6-167B6CD7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combox.on</a:t>
            </a:r>
            <a:r>
              <a:rPr lang="en-US" sz="1800" dirty="0"/>
              <a:t>(‘select’, function(combo){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Ext.MessageBox.alert</a:t>
            </a:r>
            <a:r>
              <a:rPr lang="en-US" sz="1800" dirty="0"/>
              <a:t>(‘you choose ’ + </a:t>
            </a:r>
            <a:r>
              <a:rPr lang="en-US" sz="1800" dirty="0" err="1"/>
              <a:t>combo.getValue</a:t>
            </a:r>
            <a:r>
              <a:rPr lang="en-US" sz="1800" dirty="0"/>
              <a:t>() + ‘-’ + </a:t>
            </a:r>
            <a:r>
              <a:rPr lang="en-US" sz="1800" dirty="0" err="1"/>
              <a:t>combo.getRawValue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AD342-9C44-4BE0-B6EF-10380716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95" y="2996143"/>
            <a:ext cx="5141701" cy="275262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F193E5B-76E4-48A7-A6AB-CA192438672A}"/>
              </a:ext>
            </a:extLst>
          </p:cNvPr>
          <p:cNvSpPr/>
          <p:nvPr/>
        </p:nvSpPr>
        <p:spPr>
          <a:xfrm>
            <a:off x="9569772" y="6147964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ComboBox3.html</a:t>
            </a:r>
          </a:p>
        </p:txBody>
      </p:sp>
    </p:spTree>
    <p:extLst>
      <p:ext uri="{BB962C8B-B14F-4D97-AF65-F5344CB8AC3E}">
        <p14:creationId xmlns:p14="http://schemas.microsoft.com/office/powerpoint/2010/main" val="86922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FB13A-8675-46F8-8F03-9C5B4E3E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2EC3BE-05A3-4F8B-B5A6-59258D359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221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1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define combo box that support to select  one “province”, then display all “City” of the province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5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965A4-285A-42E7-9AF6-0D3032B3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Ext.form.Checkbox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F3C3-48C2-47D7-B495-09190A82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This component cannot change its CSS style.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var checkbox = new </a:t>
            </a:r>
            <a:r>
              <a:rPr lang="en-US" sz="2400" dirty="0" err="1"/>
              <a:t>Ext.form.Checkbox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boxLabel</a:t>
            </a:r>
            <a:r>
              <a:rPr lang="en-US" sz="2400" dirty="0"/>
              <a:t>: ‘Apple’,</a:t>
            </a:r>
          </a:p>
          <a:p>
            <a:pPr marL="0" indent="0">
              <a:buNone/>
            </a:pPr>
            <a:r>
              <a:rPr lang="en-US" sz="2400" dirty="0"/>
              <a:t>	checked: true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C3333-B253-4A11-9960-084B8459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963" y="3100728"/>
            <a:ext cx="2915057" cy="14956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A184D50-8FF1-4DEE-AAEF-E07D8FC40C9E}"/>
              </a:ext>
            </a:extLst>
          </p:cNvPr>
          <p:cNvSpPr/>
          <p:nvPr/>
        </p:nvSpPr>
        <p:spPr>
          <a:xfrm>
            <a:off x="9267653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Checkbox.html</a:t>
            </a:r>
          </a:p>
        </p:txBody>
      </p:sp>
    </p:spTree>
    <p:extLst>
      <p:ext uri="{BB962C8B-B14F-4D97-AF65-F5344CB8AC3E}">
        <p14:creationId xmlns:p14="http://schemas.microsoft.com/office/powerpoint/2010/main" val="147717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5D91-1AE3-4D02-ABDF-F2A6402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Ext.form.Radio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34A3-FE0B-4417-B090-7F7B2D69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Same as Checkbox but provided as a convenience for automatically setting the input type. Radio grouping is handled automatically by the browser if you give each radio in a group the same name.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var radio = new </a:t>
            </a:r>
            <a:r>
              <a:rPr lang="en-US" sz="2000" dirty="0" err="1"/>
              <a:t>Ext.form.Radio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boxLabel</a:t>
            </a:r>
            <a:r>
              <a:rPr lang="en-US" sz="2000" dirty="0"/>
              <a:t>: ‘Car’,</a:t>
            </a:r>
          </a:p>
          <a:p>
            <a:pPr marL="0" indent="0">
              <a:buNone/>
            </a:pPr>
            <a:r>
              <a:rPr lang="en-US" sz="2000" dirty="0"/>
              <a:t>	name: ‘vehicle’,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inputValue</a:t>
            </a:r>
            <a:r>
              <a:rPr lang="en-US" sz="2000" dirty="0"/>
              <a:t>: ‘car’,</a:t>
            </a:r>
          </a:p>
          <a:p>
            <a:pPr marL="0" indent="0">
              <a:buNone/>
            </a:pPr>
            <a:r>
              <a:rPr lang="en-US" sz="2000" dirty="0"/>
              <a:t>	checked: true</a:t>
            </a:r>
          </a:p>
          <a:p>
            <a:pPr marL="0" indent="0">
              <a:buNone/>
            </a:pPr>
            <a:r>
              <a:rPr lang="en-US" sz="2000" dirty="0"/>
              <a:t>});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886057-BA8F-49CF-8127-FE24FB3E078E}"/>
              </a:ext>
            </a:extLst>
          </p:cNvPr>
          <p:cNvSpPr/>
          <p:nvPr/>
        </p:nvSpPr>
        <p:spPr>
          <a:xfrm>
            <a:off x="9325696" y="5647231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Radio.html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41055-293C-4AF4-AACC-B96D91AC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692" y="3311025"/>
            <a:ext cx="2896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2380-AA89-4534-9D8C-A8CB7069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B918-728B-4574-9D38-279113FA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ExtJS</a:t>
            </a:r>
            <a:r>
              <a:rPr lang="en-US" sz="1800" dirty="0"/>
              <a:t> not component call </a:t>
            </a:r>
            <a:r>
              <a:rPr lang="en-US" sz="1800" dirty="0" err="1"/>
              <a:t>Ext.form.FileField</a:t>
            </a:r>
            <a:r>
              <a:rPr lang="en-US" sz="1800" dirty="0"/>
              <a:t>, instead of using </a:t>
            </a:r>
            <a:r>
              <a:rPr lang="en-US" sz="1800" dirty="0" err="1"/>
              <a:t>Ext.form.Field</a:t>
            </a:r>
            <a:r>
              <a:rPr lang="en-US" sz="1800" dirty="0"/>
              <a:t> by setting the ‘</a:t>
            </a:r>
            <a:r>
              <a:rPr lang="en-US" sz="1800" dirty="0" err="1"/>
              <a:t>inputType</a:t>
            </a:r>
            <a:r>
              <a:rPr lang="en-US" sz="1800" dirty="0"/>
              <a:t>’ attribute as ‘file’, but we can’t change this component CSS style: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var form = new </a:t>
            </a:r>
            <a:r>
              <a:rPr lang="en-US" sz="1800" dirty="0" err="1"/>
              <a:t>Ext.form.FormPanel</a:t>
            </a:r>
            <a:r>
              <a:rPr lang="en-US" sz="1800" dirty="0"/>
              <a:t>({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fileUpload</a:t>
            </a:r>
            <a:r>
              <a:rPr lang="en-US" sz="1800" b="1" dirty="0"/>
              <a:t>: true,</a:t>
            </a:r>
          </a:p>
          <a:p>
            <a:pPr marL="0" indent="0">
              <a:buNone/>
            </a:pPr>
            <a:r>
              <a:rPr lang="en-US" sz="1800" dirty="0"/>
              <a:t>	url: ‘</a:t>
            </a:r>
            <a:r>
              <a:rPr lang="en-US" sz="1800" dirty="0" err="1"/>
              <a:t>test.jsp</a:t>
            </a:r>
            <a:r>
              <a:rPr lang="en-US" sz="1800" dirty="0"/>
              <a:t>’,</a:t>
            </a:r>
          </a:p>
          <a:p>
            <a:pPr marL="0" indent="0">
              <a:buNone/>
            </a:pPr>
            <a:r>
              <a:rPr lang="en-US" sz="1800" dirty="0"/>
              <a:t>	items:[{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xtype</a:t>
            </a:r>
            <a:r>
              <a:rPr lang="en-US" sz="1800" dirty="0"/>
              <a:t>: ‘</a:t>
            </a:r>
            <a:r>
              <a:rPr lang="en-US" sz="1800" dirty="0" err="1"/>
              <a:t>textfield</a:t>
            </a:r>
            <a:r>
              <a:rPr lang="en-US" sz="1800" dirty="0"/>
              <a:t>’,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fieldLabel</a:t>
            </a:r>
            <a:r>
              <a:rPr lang="en-US" sz="1800" dirty="0"/>
              <a:t>: ‘Resume’,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 err="1"/>
              <a:t>inputType</a:t>
            </a:r>
            <a:r>
              <a:rPr lang="en-US" sz="1800" b="1" dirty="0"/>
              <a:t>: ‘file’</a:t>
            </a:r>
          </a:p>
          <a:p>
            <a:pPr marL="0" indent="0">
              <a:buNone/>
            </a:pPr>
            <a:r>
              <a:rPr lang="en-US" sz="1800" dirty="0"/>
              <a:t>	}]</a:t>
            </a:r>
          </a:p>
          <a:p>
            <a:pPr marL="0" indent="0">
              <a:buNone/>
            </a:pPr>
            <a:r>
              <a:rPr lang="en-US" sz="1800" dirty="0"/>
              <a:t>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E20DD-123A-49D6-A2F7-ECF36C43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06" y="3784144"/>
            <a:ext cx="3067478" cy="7811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9C02D99-87B6-4E83-A619-44C2B410B99C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FileUpoad.html</a:t>
            </a:r>
          </a:p>
        </p:txBody>
      </p:sp>
    </p:spTree>
    <p:extLst>
      <p:ext uri="{BB962C8B-B14F-4D97-AF65-F5344CB8AC3E}">
        <p14:creationId xmlns:p14="http://schemas.microsoft.com/office/powerpoint/2010/main" val="163183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BF8D-966B-4A69-8C1D-C31112C3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Ext.data.JsonReader</a:t>
            </a:r>
            <a:endParaRPr lang="en-US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E6E151D-69C8-4661-B17C-547C532C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1E1-A882-4E5D-AC6A-90E4F7AC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1700" dirty="0" err="1"/>
              <a:t>ExtJS</a:t>
            </a:r>
            <a:r>
              <a:rPr lang="en-US" sz="1700" dirty="0"/>
              <a:t> provide </a:t>
            </a:r>
            <a:r>
              <a:rPr lang="en-US" sz="1700" dirty="0" err="1"/>
              <a:t>Ext.data.JsonReader</a:t>
            </a:r>
            <a:r>
              <a:rPr lang="en-US" sz="1700" dirty="0"/>
              <a:t> read and convert data in form.</a:t>
            </a:r>
          </a:p>
          <a:p>
            <a:endParaRPr lang="en-US" sz="1700" dirty="0"/>
          </a:p>
          <a:p>
            <a:r>
              <a:rPr lang="en-US" sz="1700" dirty="0"/>
              <a:t>Define a reader:</a:t>
            </a:r>
          </a:p>
          <a:p>
            <a:pPr marL="0" indent="0">
              <a:buNone/>
            </a:pPr>
            <a:r>
              <a:rPr lang="en-US" sz="1700" dirty="0"/>
              <a:t> var </a:t>
            </a:r>
            <a:r>
              <a:rPr lang="en-US" sz="1700" dirty="0" err="1"/>
              <a:t>jsonReader</a:t>
            </a:r>
            <a:r>
              <a:rPr lang="en-US" sz="1700" dirty="0"/>
              <a:t> = new </a:t>
            </a:r>
            <a:r>
              <a:rPr lang="en-US" sz="1700" dirty="0" err="1"/>
              <a:t>Ext.data.JsonReader</a:t>
            </a:r>
            <a:r>
              <a:rPr lang="en-US" sz="1700" dirty="0"/>
              <a:t>({}, [</a:t>
            </a:r>
          </a:p>
          <a:p>
            <a:pPr marL="0" indent="0">
              <a:buNone/>
            </a:pPr>
            <a:r>
              <a:rPr lang="en-US" sz="1700" dirty="0"/>
              <a:t>	{name: ‘name’, type: ‘string’},</a:t>
            </a:r>
          </a:p>
          <a:p>
            <a:pPr marL="0" indent="0">
              <a:buNone/>
            </a:pPr>
            <a:r>
              <a:rPr lang="en-US" sz="1700" dirty="0"/>
              <a:t>	{name: ‘age’, type: ‘int’},</a:t>
            </a:r>
          </a:p>
          <a:p>
            <a:pPr marL="0" indent="0">
              <a:buNone/>
            </a:pPr>
            <a:r>
              <a:rPr lang="en-US" sz="1700" dirty="0"/>
              <a:t>	{name: ‘birthday’, type: ‘date’, </a:t>
            </a:r>
            <a:r>
              <a:rPr lang="en-US" sz="1700" dirty="0" err="1"/>
              <a:t>dateFormat</a:t>
            </a:r>
            <a:r>
              <a:rPr lang="en-US" sz="1700" dirty="0"/>
              <a:t>: ‘</a:t>
            </a:r>
            <a:r>
              <a:rPr lang="en-US" sz="1700" dirty="0" err="1"/>
              <a:t>Y-m-dTH:i:s</a:t>
            </a:r>
            <a:r>
              <a:rPr lang="en-US" sz="1700" dirty="0"/>
              <a:t>’},</a:t>
            </a:r>
          </a:p>
          <a:p>
            <a:pPr marL="0" indent="0">
              <a:buNone/>
            </a:pPr>
            <a:r>
              <a:rPr lang="en-US" sz="1700" dirty="0"/>
              <a:t>	{name: ‘weight’, type: ‘float’}</a:t>
            </a:r>
          </a:p>
          <a:p>
            <a:pPr marL="0" indent="0">
              <a:buNone/>
            </a:pPr>
            <a:r>
              <a:rPr lang="en-US" sz="1700" dirty="0"/>
              <a:t>]);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6651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14FFB-7474-4F54-9346-E038416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Form Data Read &amp;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5F2-0610-456B-B641-B7D38DA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dirty="0" err="1"/>
              <a:t>Ext.data.JsonReader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var form = new </a:t>
            </a:r>
            <a:r>
              <a:rPr lang="en-US" sz="2400" dirty="0" err="1"/>
              <a:t>Ext.form.FormPanel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title: ‘auto fill data in form’,</a:t>
            </a:r>
          </a:p>
          <a:p>
            <a:pPr marL="0" indent="0">
              <a:buNone/>
            </a:pPr>
            <a:r>
              <a:rPr lang="en-US" sz="2400" dirty="0"/>
              <a:t>	width: 300,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reader: </a:t>
            </a:r>
            <a:r>
              <a:rPr lang="en-US" sz="2400" b="1" dirty="0" err="1"/>
              <a:t>jsonReader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r>
              <a:rPr lang="en-US" sz="2400" dirty="0" err="1"/>
              <a:t>form.getForm</a:t>
            </a:r>
            <a:r>
              <a:rPr lang="en-US" sz="2400" dirty="0"/>
              <a:t>().load({url: ‘json_reader.txt’});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4C70C5-ED41-47EA-93A7-7AF695E61949}"/>
              </a:ext>
            </a:extLst>
          </p:cNvPr>
          <p:cNvSpPr/>
          <p:nvPr/>
        </p:nvSpPr>
        <p:spPr>
          <a:xfrm>
            <a:off x="9106425" y="5719550"/>
            <a:ext cx="250569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FormAutoFill.html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60D2-7935-45BE-9BEF-6A22E507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1" y="2699844"/>
            <a:ext cx="294363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8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 dirty="0"/>
              <a:t>Implement below form, after clicking ‘read’ button, Json data could be loaded into form. 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C02FA-F7FB-4360-AF98-3A0DD6291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932" y="1902858"/>
            <a:ext cx="3607638" cy="22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E6C4A-0AE0-4E96-9E70-113E12E5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3CDF-2334-452F-BC21-A182FA0E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Ext.form.BasicForm</a:t>
            </a:r>
            <a:r>
              <a:rPr lang="en-US" sz="2400" dirty="0"/>
              <a:t> provide ability to submit form data, there have 3 ways to submit our form data: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BasicForm</a:t>
            </a:r>
            <a:r>
              <a:rPr lang="en-US" dirty="0"/>
              <a:t> submission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HTML form data submission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Ajax form data submission</a:t>
            </a:r>
          </a:p>
        </p:txBody>
      </p:sp>
    </p:spTree>
    <p:extLst>
      <p:ext uri="{BB962C8B-B14F-4D97-AF65-F5344CB8AC3E}">
        <p14:creationId xmlns:p14="http://schemas.microsoft.com/office/powerpoint/2010/main" val="386396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C7957-B67E-4BD7-AE66-30DF62C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BasicForm</a:t>
            </a:r>
            <a:r>
              <a:rPr lang="en-US" dirty="0"/>
              <a:t> Submission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4189-62E0-426B-9ED5-E63B47AF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var form = new </a:t>
            </a:r>
            <a:r>
              <a:rPr lang="en-US" sz="2400" dirty="0" err="1"/>
              <a:t>Ext.form.FormPanel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	url: '</a:t>
            </a:r>
            <a:r>
              <a:rPr lang="en-US" sz="2400" dirty="0" err="1"/>
              <a:t>abc</a:t>
            </a:r>
            <a:r>
              <a:rPr lang="en-US" sz="2400" dirty="0"/>
              <a:t>/cd’</a:t>
            </a:r>
          </a:p>
          <a:p>
            <a:pPr marL="0" indent="0">
              <a:buNone/>
            </a:pPr>
            <a:r>
              <a:rPr lang="en-US" sz="2400" dirty="0"/>
              <a:t>	});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form.getForm</a:t>
            </a:r>
            <a:r>
              <a:rPr lang="en-US" sz="2400" dirty="0"/>
              <a:t>().submit();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6F8759-D955-4646-B088-E346E3CF5EB9}"/>
              </a:ext>
            </a:extLst>
          </p:cNvPr>
          <p:cNvSpPr/>
          <p:nvPr/>
        </p:nvSpPr>
        <p:spPr>
          <a:xfrm>
            <a:off x="8930528" y="5450230"/>
            <a:ext cx="250569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form\formSubmission.html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CC71F-5988-43DE-9734-D5F96BDF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35" y="3139624"/>
            <a:ext cx="2963108" cy="14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C7957-B67E-4BD7-AE66-30DF62C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HTML Form Data Submission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4189-62E0-426B-9ED5-E63B47AF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var form = new </a:t>
            </a:r>
            <a:r>
              <a:rPr lang="en-US" sz="2400" dirty="0" err="1"/>
              <a:t>Ext.form.FormPanel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	url: '</a:t>
            </a:r>
            <a:r>
              <a:rPr lang="en-US" sz="2400" dirty="0" err="1"/>
              <a:t>abc</a:t>
            </a:r>
            <a:r>
              <a:rPr lang="en-US" sz="2400" dirty="0"/>
              <a:t>/cd’</a:t>
            </a:r>
          </a:p>
          <a:p>
            <a:pPr marL="0" indent="0">
              <a:buNone/>
            </a:pPr>
            <a:r>
              <a:rPr lang="en-US" sz="2400" dirty="0"/>
              <a:t>	});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form.getForm</a:t>
            </a:r>
            <a:r>
              <a:rPr lang="en-US" sz="2400" dirty="0"/>
              <a:t>().</a:t>
            </a:r>
            <a:r>
              <a:rPr lang="en-US" sz="2400" dirty="0" err="1"/>
              <a:t>getEl</a:t>
            </a:r>
            <a:r>
              <a:rPr lang="en-US" sz="2400" dirty="0"/>
              <a:t>().</a:t>
            </a:r>
            <a:r>
              <a:rPr lang="en-US" sz="2400" dirty="0" err="1"/>
              <a:t>dom.submit</a:t>
            </a:r>
            <a:r>
              <a:rPr lang="en-US" sz="2400" dirty="0"/>
              <a:t>();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6F8759-D955-4646-B088-E346E3CF5EB9}"/>
              </a:ext>
            </a:extLst>
          </p:cNvPr>
          <p:cNvSpPr/>
          <p:nvPr/>
        </p:nvSpPr>
        <p:spPr>
          <a:xfrm>
            <a:off x="8593584" y="5450230"/>
            <a:ext cx="2842637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form\orinalHtmlSubmission.html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CC71F-5988-43DE-9734-D5F96BDF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49" y="3180006"/>
            <a:ext cx="2963108" cy="14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DEBD3-17BA-48A0-A40A-8D0733A3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5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C7957-B67E-4BD7-AE66-30DF62C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Ajax Form Data Submission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4189-62E0-426B-9ED5-E63B47AF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Ext.Ajax.request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method:'POST</a:t>
            </a:r>
            <a:r>
              <a:rPr lang="en-US" sz="2400" dirty="0"/>
              <a:t>', </a:t>
            </a:r>
          </a:p>
          <a:p>
            <a:pPr marL="0" indent="0">
              <a:buNone/>
            </a:pPr>
            <a:r>
              <a:rPr lang="en-US" sz="2400" dirty="0"/>
              <a:t>		form: '</a:t>
            </a:r>
            <a:r>
              <a:rPr lang="en-US" sz="2400" dirty="0" err="1"/>
              <a:t>testForm</a:t>
            </a:r>
            <a:r>
              <a:rPr lang="en-US" sz="2400" dirty="0"/>
              <a:t>', </a:t>
            </a:r>
          </a:p>
          <a:p>
            <a:pPr marL="0" indent="0">
              <a:buNone/>
            </a:pPr>
            <a:r>
              <a:rPr lang="en-US" sz="2400" dirty="0"/>
              <a:t>		url: '</a:t>
            </a:r>
            <a:r>
              <a:rPr lang="en-US" sz="2400" dirty="0" err="1"/>
              <a:t>abc</a:t>
            </a:r>
            <a:r>
              <a:rPr lang="en-US" sz="2400" dirty="0"/>
              <a:t>/cd'</a:t>
            </a:r>
          </a:p>
          <a:p>
            <a:pPr marL="0" indent="0">
              <a:buNone/>
            </a:pPr>
            <a:r>
              <a:rPr lang="en-US" sz="2400" dirty="0"/>
              <a:t>	});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6F8759-D955-4646-B088-E346E3CF5EB9}"/>
              </a:ext>
            </a:extLst>
          </p:cNvPr>
          <p:cNvSpPr/>
          <p:nvPr/>
        </p:nvSpPr>
        <p:spPr>
          <a:xfrm>
            <a:off x="8593584" y="5450230"/>
            <a:ext cx="2842637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form\ajaxSubmission.html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CC71F-5988-43DE-9734-D5F96BDF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49" y="3180006"/>
            <a:ext cx="2963108" cy="14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1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 dirty="0"/>
              <a:t>Choose one way to submit your form!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2F88-6A93-40DA-9931-36DFED08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CE98-0E68-48FE-8CFB-11875D26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ContainerLayout</a:t>
            </a:r>
            <a:r>
              <a:rPr lang="en-US" dirty="0"/>
              <a:t>, </a:t>
            </a:r>
            <a:r>
              <a:rPr lang="en-US" dirty="0" err="1"/>
              <a:t>FitLayout</a:t>
            </a:r>
            <a:r>
              <a:rPr lang="en-US" dirty="0"/>
              <a:t>, </a:t>
            </a:r>
            <a:r>
              <a:rPr lang="en-US" dirty="0" err="1"/>
              <a:t>ColumnLayout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BoxLayout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HBoxLayout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VBoxLayout</a:t>
            </a:r>
            <a:r>
              <a:rPr lang="en-US" dirty="0"/>
              <a:t>,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AnchorLayout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FormLayout</a:t>
            </a:r>
            <a:r>
              <a:rPr lang="en-US" dirty="0"/>
              <a:t>, </a:t>
            </a:r>
            <a:r>
              <a:rPr lang="en-US" dirty="0" err="1"/>
              <a:t>TableLayout</a:t>
            </a:r>
            <a:r>
              <a:rPr lang="en-US" dirty="0"/>
              <a:t>, </a:t>
            </a:r>
            <a:r>
              <a:rPr lang="en-US" dirty="0" err="1"/>
              <a:t>MenuLayout</a:t>
            </a:r>
            <a:r>
              <a:rPr lang="en-US" dirty="0"/>
              <a:t>, </a:t>
            </a:r>
            <a:r>
              <a:rPr lang="en-US" dirty="0" err="1"/>
              <a:t>ToolbarLayout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08774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8123-9548-46F4-A53C-56F1551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E850E-EB7B-4EAF-ADB9-BA2A2CBE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" y="1337966"/>
            <a:ext cx="5258534" cy="425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D8785-1639-4FE5-8EE4-EF3AAFD3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44" y="1118865"/>
            <a:ext cx="500132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5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D055-545C-4A7F-8397-33EEA92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FitLayout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0BEC-72F4-41CB-854E-7D5E0295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This is a base class for layouts that contain a </a:t>
            </a:r>
            <a:r>
              <a:rPr lang="en-US" sz="2400" b="1"/>
              <a:t>single item </a:t>
            </a:r>
            <a:r>
              <a:rPr lang="en-US" sz="2400"/>
              <a:t>that automatically expands to fill the layout's container.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3C1119-5B42-41AB-8002-13E4D4AA1656}"/>
              </a:ext>
            </a:extLst>
          </p:cNvPr>
          <p:cNvSpPr/>
          <p:nvPr/>
        </p:nvSpPr>
        <p:spPr>
          <a:xfrm>
            <a:off x="9050693" y="5639690"/>
            <a:ext cx="187234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layout\fitLayout.html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80E8A-5960-48FE-9C0D-BB8297CA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98" y="3475688"/>
            <a:ext cx="594443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9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 dirty="0"/>
              <a:t>Try to add two panels with fit layout, what will happen?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32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C04DD-6E6B-4F47-B891-F5280D4E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AutoHeight</a:t>
            </a:r>
            <a:r>
              <a:rPr lang="en-US" altLang="zh-CN" dirty="0"/>
              <a:t> in </a:t>
            </a:r>
            <a:r>
              <a:rPr lang="en-US" altLang="zh-CN" dirty="0" err="1"/>
              <a:t>FitLayout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707C-7D5E-4E8F-9985-27C2261F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var panel = new Ext.Panel({</a:t>
            </a:r>
          </a:p>
          <a:p>
            <a:pPr marL="0" indent="0">
              <a:buNone/>
            </a:pPr>
            <a:r>
              <a:rPr lang="en-US" sz="2400"/>
              <a:t>        title: 'Panel',</a:t>
            </a:r>
          </a:p>
          <a:p>
            <a:pPr marL="0" indent="0">
              <a:buNone/>
            </a:pPr>
            <a:r>
              <a:rPr lang="en-US" sz="2400"/>
              <a:t>        autoHeight: true,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sz="2400"/>
              <a:t>style: 'background-color: red'</a:t>
            </a:r>
          </a:p>
          <a:p>
            <a:pPr marL="0" indent="0">
              <a:buNone/>
            </a:pPr>
            <a:r>
              <a:rPr lang="en-US" sz="2400"/>
              <a:t>    });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0C198BE-F7A7-45D9-AFD3-72E564ADDE23}"/>
              </a:ext>
            </a:extLst>
          </p:cNvPr>
          <p:cNvSpPr/>
          <p:nvPr/>
        </p:nvSpPr>
        <p:spPr>
          <a:xfrm>
            <a:off x="8584201" y="5855796"/>
            <a:ext cx="308351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layout\fitLayoutLimitation2.html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574D2E-14A2-41DC-86FC-AB8741E9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54" y="4109633"/>
            <a:ext cx="646837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5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8DD50-7A5C-48AA-9A5F-B4E8BDCD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Size Inherit in </a:t>
            </a:r>
            <a:r>
              <a:rPr lang="en-US" dirty="0" err="1"/>
              <a:t>FitLayout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7EAF-8ACB-4F81-94E3-C9DAA745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zh-CN" sz="2400"/>
              <a:t>It fit itself by parent component</a:t>
            </a:r>
          </a:p>
          <a:p>
            <a:pPr marL="0" indent="0">
              <a:buNone/>
            </a:pPr>
            <a:r>
              <a:rPr lang="en-US" sz="2400"/>
              <a:t> var win = new Ext.Window({</a:t>
            </a:r>
          </a:p>
          <a:p>
            <a:pPr marL="0" indent="0">
              <a:buNone/>
            </a:pPr>
            <a:r>
              <a:rPr lang="en-US" sz="2400"/>
              <a:t>       title: 'window',</a:t>
            </a:r>
          </a:p>
          <a:p>
            <a:pPr marL="0" indent="0">
              <a:buNone/>
            </a:pPr>
            <a:r>
              <a:rPr lang="en-US" sz="2400"/>
              <a:t>        width: 400,</a:t>
            </a:r>
          </a:p>
          <a:p>
            <a:pPr marL="0" indent="0">
              <a:buNone/>
            </a:pPr>
            <a:r>
              <a:rPr lang="en-US" sz="2400"/>
              <a:t>        height: 300,</a:t>
            </a:r>
          </a:p>
          <a:p>
            <a:pPr marL="0" indent="0">
              <a:buNone/>
            </a:pPr>
            <a:r>
              <a:rPr lang="en-US" sz="2400"/>
              <a:t>        layout: 'fit',</a:t>
            </a:r>
          </a:p>
          <a:p>
            <a:pPr marL="0" indent="0">
              <a:buNone/>
            </a:pPr>
            <a:r>
              <a:rPr lang="en-US" sz="2400"/>
              <a:t>        items: [panel]</a:t>
            </a:r>
          </a:p>
          <a:p>
            <a:pPr marL="0" indent="0">
              <a:buNone/>
            </a:pPr>
            <a:r>
              <a:rPr lang="en-US" sz="2400"/>
              <a:t>    });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B0311B-F06D-4F83-9333-54D344A74434}"/>
              </a:ext>
            </a:extLst>
          </p:cNvPr>
          <p:cNvSpPr/>
          <p:nvPr/>
        </p:nvSpPr>
        <p:spPr>
          <a:xfrm>
            <a:off x="8968415" y="5882692"/>
            <a:ext cx="2691741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layout\fitLayoutLimitation4.html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1BD205-901C-4290-8D67-DCB168C6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89" y="2614516"/>
            <a:ext cx="398200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352917"/>
            <a:ext cx="5728637" cy="1688746"/>
          </a:xfrm>
        </p:spPr>
        <p:txBody>
          <a:bodyPr>
            <a:normAutofit/>
          </a:bodyPr>
          <a:lstStyle/>
          <a:p>
            <a:r>
              <a:rPr lang="en-US" sz="2000" dirty="0"/>
              <a:t>Try to use ‘</a:t>
            </a:r>
            <a:r>
              <a:rPr lang="en-US" sz="2000" dirty="0" err="1"/>
              <a:t>autoHeight</a:t>
            </a:r>
            <a:r>
              <a:rPr lang="en-US" sz="2000" dirty="0"/>
              <a:t>’ and window with fit layout.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8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6A8E1-CFC0-4ED2-A85A-9B8EA013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4E3-95A4-46A8-A5BB-4B0E2CE5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It splits region into EAST, NORTH,WEST,SOUTH,CENTER area</a:t>
            </a:r>
          </a:p>
          <a:p>
            <a:r>
              <a:rPr lang="en-US" sz="2400"/>
              <a:t>Center region is mandatory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DF4A4CB-74FE-4A11-845A-00D92EC43915}"/>
              </a:ext>
            </a:extLst>
          </p:cNvPr>
          <p:cNvSpPr/>
          <p:nvPr/>
        </p:nvSpPr>
        <p:spPr>
          <a:xfrm>
            <a:off x="9335558" y="5834614"/>
            <a:ext cx="233548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layout\borderLayout1.html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A7EBC5-4F55-4C4E-AB00-3B6B5D13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20" y="3120664"/>
            <a:ext cx="668748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CC32-E40D-46E0-94E8-05DB82E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Ext.form.FormPanel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682E-6017-4F8E-BE3F-675302EA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2870662"/>
          </a:xfrm>
        </p:spPr>
        <p:txBody>
          <a:bodyPr>
            <a:normAutofit/>
          </a:bodyPr>
          <a:lstStyle/>
          <a:p>
            <a:r>
              <a:rPr lang="en-US" dirty="0" err="1"/>
              <a:t>ExtJS</a:t>
            </a:r>
            <a:r>
              <a:rPr lang="en-US" dirty="0"/>
              <a:t> use </a:t>
            </a:r>
            <a:r>
              <a:rPr lang="en-US" dirty="0" err="1"/>
              <a:t>Ext.form.FormPanel</a:t>
            </a:r>
            <a:r>
              <a:rPr lang="en-US" dirty="0"/>
              <a:t> component as form UI, it provides default data validation and default prompt for validation failure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D908-3E3E-42DD-9C39-B556B9936EAB}"/>
              </a:ext>
            </a:extLst>
          </p:cNvPr>
          <p:cNvSpPr txBox="1"/>
          <p:nvPr/>
        </p:nvSpPr>
        <p:spPr>
          <a:xfrm>
            <a:off x="6090083" y="1825625"/>
            <a:ext cx="359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simple 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504D6-2412-42FB-B5C0-6ECF5CB4E6B4}"/>
              </a:ext>
            </a:extLst>
          </p:cNvPr>
          <p:cNvSpPr txBox="1"/>
          <p:nvPr/>
        </p:nvSpPr>
        <p:spPr>
          <a:xfrm>
            <a:off x="6418555" y="2551837"/>
            <a:ext cx="38779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form = new </a:t>
            </a:r>
            <a:r>
              <a:rPr lang="en-US" dirty="0" err="1"/>
              <a:t>Ext.form.FormPanel</a:t>
            </a:r>
            <a:r>
              <a:rPr lang="en-US" dirty="0"/>
              <a:t>({</a:t>
            </a:r>
          </a:p>
          <a:p>
            <a:r>
              <a:rPr lang="en-US" dirty="0"/>
              <a:t>	</a:t>
            </a:r>
            <a:r>
              <a:rPr lang="en-US" dirty="0" err="1"/>
              <a:t>defaultType</a:t>
            </a:r>
            <a:r>
              <a:rPr lang="en-US" dirty="0"/>
              <a:t> : '</a:t>
            </a:r>
            <a:r>
              <a:rPr lang="en-US" dirty="0" err="1"/>
              <a:t>textfield</a:t>
            </a:r>
            <a:r>
              <a:rPr lang="en-US" dirty="0"/>
              <a:t>',</a:t>
            </a:r>
          </a:p>
          <a:p>
            <a:r>
              <a:rPr lang="en-US" dirty="0"/>
              <a:t>	</a:t>
            </a:r>
            <a:r>
              <a:rPr lang="en-US" dirty="0" err="1"/>
              <a:t>labelAlign</a:t>
            </a:r>
            <a:r>
              <a:rPr lang="en-US" dirty="0"/>
              <a:t>: 'center',</a:t>
            </a:r>
          </a:p>
          <a:p>
            <a:r>
              <a:rPr lang="en-US" dirty="0"/>
              <a:t>	title: 'simple form',</a:t>
            </a:r>
          </a:p>
          <a:p>
            <a:r>
              <a:rPr lang="en-US" dirty="0"/>
              <a:t>	</a:t>
            </a:r>
            <a:r>
              <a:rPr lang="en-US" dirty="0" err="1"/>
              <a:t>labelWidth</a:t>
            </a:r>
            <a:r>
              <a:rPr lang="en-US" dirty="0"/>
              <a:t>: 50,</a:t>
            </a:r>
          </a:p>
          <a:p>
            <a:r>
              <a:rPr lang="en-US" dirty="0"/>
              <a:t>	frame: true,</a:t>
            </a:r>
          </a:p>
          <a:p>
            <a:r>
              <a:rPr lang="en-US" dirty="0"/>
              <a:t>	width: 300,</a:t>
            </a:r>
          </a:p>
          <a:p>
            <a:r>
              <a:rPr lang="en-US" dirty="0"/>
              <a:t>	items: [{</a:t>
            </a:r>
          </a:p>
          <a:p>
            <a:r>
              <a:rPr lang="en-US" dirty="0"/>
              <a:t>	    </a:t>
            </a:r>
            <a:r>
              <a:rPr lang="en-US" dirty="0" err="1"/>
              <a:t>fieldLabel</a:t>
            </a:r>
            <a:r>
              <a:rPr lang="en-US" dirty="0"/>
              <a:t>: 'names'</a:t>
            </a:r>
          </a:p>
          <a:p>
            <a:r>
              <a:rPr lang="en-US" dirty="0"/>
              <a:t>	}],</a:t>
            </a:r>
          </a:p>
          <a:p>
            <a:r>
              <a:rPr lang="en-US" dirty="0"/>
              <a:t>	buttons:[{</a:t>
            </a:r>
          </a:p>
          <a:p>
            <a:r>
              <a:rPr lang="en-US" dirty="0"/>
              <a:t>	    text: 'submit'		</a:t>
            </a:r>
          </a:p>
          <a:p>
            <a:r>
              <a:rPr lang="en-US" dirty="0"/>
              <a:t>	}]</a:t>
            </a:r>
          </a:p>
          <a:p>
            <a:r>
              <a:rPr lang="en-US" dirty="0"/>
              <a:t>});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0FE4C-8C49-496F-8DE8-11A16556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93" y="5328007"/>
            <a:ext cx="2953162" cy="10669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80353B7-7AA4-4B28-A9DA-02DF43984A6F}"/>
              </a:ext>
            </a:extLst>
          </p:cNvPr>
          <p:cNvSpPr/>
          <p:nvPr/>
        </p:nvSpPr>
        <p:spPr>
          <a:xfrm>
            <a:off x="9579006" y="6176963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Form.html</a:t>
            </a:r>
          </a:p>
        </p:txBody>
      </p:sp>
    </p:spTree>
    <p:extLst>
      <p:ext uri="{BB962C8B-B14F-4D97-AF65-F5344CB8AC3E}">
        <p14:creationId xmlns:p14="http://schemas.microsoft.com/office/powerpoint/2010/main" val="1090501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352917"/>
            <a:ext cx="6001157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1.Use </a:t>
            </a:r>
            <a:r>
              <a:rPr lang="en-US" sz="2000" dirty="0" err="1"/>
              <a:t>borderLayout</a:t>
            </a:r>
            <a:r>
              <a:rPr lang="en-US" sz="2000" dirty="0"/>
              <a:t>, allow to resize north region.</a:t>
            </a:r>
          </a:p>
          <a:p>
            <a:pPr marL="0" indent="0">
              <a:buNone/>
            </a:pPr>
            <a:r>
              <a:rPr lang="en-US" sz="2000" dirty="0"/>
              <a:t>2.Use </a:t>
            </a:r>
            <a:r>
              <a:rPr lang="en-US" sz="2000" dirty="0" err="1"/>
              <a:t>borderLayout</a:t>
            </a:r>
            <a:r>
              <a:rPr lang="en-US" sz="2000" dirty="0"/>
              <a:t>, allow to collapse west region and north region.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54AEB92-BA84-4E53-B091-AF7D8967EDF2}"/>
              </a:ext>
            </a:extLst>
          </p:cNvPr>
          <p:cNvSpPr/>
          <p:nvPr/>
        </p:nvSpPr>
        <p:spPr>
          <a:xfrm>
            <a:off x="9705598" y="5597838"/>
            <a:ext cx="233548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layout\borderLayout3.html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A8DB21A-FA36-4ED1-B46A-ECE3D1D45896}"/>
              </a:ext>
            </a:extLst>
          </p:cNvPr>
          <p:cNvSpPr/>
          <p:nvPr/>
        </p:nvSpPr>
        <p:spPr>
          <a:xfrm>
            <a:off x="9705598" y="6279056"/>
            <a:ext cx="233548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layout\borderLayout5.html</a:t>
            </a:r>
          </a:p>
        </p:txBody>
      </p:sp>
    </p:spTree>
    <p:extLst>
      <p:ext uri="{BB962C8B-B14F-4D97-AF65-F5344CB8AC3E}">
        <p14:creationId xmlns:p14="http://schemas.microsoft.com/office/powerpoint/2010/main" val="254715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6810-27CC-4D9B-93BD-494DC5D6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AccordionLayout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3E5851-CEF1-4F33-9985-C5FE027C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9" y="1824401"/>
            <a:ext cx="8072725" cy="39767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F515C6-AE11-4BCD-A338-FD3A6694847E}"/>
              </a:ext>
            </a:extLst>
          </p:cNvPr>
          <p:cNvSpPr/>
          <p:nvPr/>
        </p:nvSpPr>
        <p:spPr>
          <a:xfrm>
            <a:off x="8996454" y="5801113"/>
            <a:ext cx="2498859" cy="61386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layout\accordionLayout.html</a:t>
            </a:r>
          </a:p>
        </p:txBody>
      </p:sp>
    </p:spTree>
    <p:extLst>
      <p:ext uri="{BB962C8B-B14F-4D97-AF65-F5344CB8AC3E}">
        <p14:creationId xmlns:p14="http://schemas.microsoft.com/office/powerpoint/2010/main" val="38820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189A6-7DC5-4E3A-A2EA-30A39F1F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A849-07FE-4748-BF1C-5BDB27BE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It is used for guide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A05B25-577F-4256-8FE0-ACFBF38604A2}"/>
              </a:ext>
            </a:extLst>
          </p:cNvPr>
          <p:cNvSpPr/>
          <p:nvPr/>
        </p:nvSpPr>
        <p:spPr>
          <a:xfrm>
            <a:off x="9250684" y="5739702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layout\cardLayout.html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67A78-250C-44A6-A597-6135C14B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7" y="2712710"/>
            <a:ext cx="1981477" cy="3162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85D7B-2D55-407A-B7CC-308B2874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649" y="2698420"/>
            <a:ext cx="1943371" cy="3191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E5CB3-BD13-4043-BFB8-D5260EB15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45" y="2712710"/>
            <a:ext cx="199100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3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352917"/>
            <a:ext cx="6001157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use </a:t>
            </a:r>
            <a:r>
              <a:rPr lang="en-US" sz="2000" dirty="0" err="1"/>
              <a:t>AccordionLayout</a:t>
            </a:r>
            <a:r>
              <a:rPr lang="en-US" sz="2000" dirty="0"/>
              <a:t> and </a:t>
            </a:r>
            <a:r>
              <a:rPr lang="en-US" sz="2000" dirty="0" err="1"/>
              <a:t>CardLayout</a:t>
            </a:r>
            <a:endParaRPr lang="en-US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54AEB92-BA84-4E53-B091-AF7D8967EDF2}"/>
              </a:ext>
            </a:extLst>
          </p:cNvPr>
          <p:cNvSpPr/>
          <p:nvPr/>
        </p:nvSpPr>
        <p:spPr>
          <a:xfrm>
            <a:off x="9705598" y="5597838"/>
            <a:ext cx="233548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layout\borderLayout3.html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A8DB21A-FA36-4ED1-B46A-ECE3D1D45896}"/>
              </a:ext>
            </a:extLst>
          </p:cNvPr>
          <p:cNvSpPr/>
          <p:nvPr/>
        </p:nvSpPr>
        <p:spPr>
          <a:xfrm>
            <a:off x="9705598" y="6110380"/>
            <a:ext cx="233548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layout\borderLayout5.html</a:t>
            </a:r>
          </a:p>
        </p:txBody>
      </p:sp>
    </p:spTree>
    <p:extLst>
      <p:ext uri="{BB962C8B-B14F-4D97-AF65-F5344CB8AC3E}">
        <p14:creationId xmlns:p14="http://schemas.microsoft.com/office/powerpoint/2010/main" val="3181365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062CA-AA0E-4712-96D6-F908AA39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Day2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D733-1394-4448-A637-1D7D7DFB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6" y="4750893"/>
            <a:ext cx="4776589" cy="10462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card layout with 3 cards, first card for Q1, second card for Q50, last card for confirm Q1 and Q50 result with submit from button, when click submit button, alert ‘Congratulation!’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C9DD63A-5D90-4D98-A0B9-78563157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4" y="714027"/>
            <a:ext cx="3296110" cy="1590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DBEFE-2202-4C18-BFE8-9D94A190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4" y="2394962"/>
            <a:ext cx="501084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30C10-7B2B-4020-AE5C-C1FCA14A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Ext.form.BasicForm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D42AE4-F1A7-454B-9520-258F1D8E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842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2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define a form and add a reset button to reset the input fields and a submit button for pop-up a message box with message “hello word!”.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240FB-AE4B-4720-A3FB-9F23E05B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 Form Elements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25315-070F-47DA-9C96-9AB75322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3" y="2509911"/>
            <a:ext cx="102503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E248-0D03-4E5F-B78F-882AF30D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Ext.form.Field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3835-6049-4AB7-AB4F-3515F93B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Basic form component class for all form components, it provide basic properties that can be group into 3 groups: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/>
              <a:t>CSS Style</a:t>
            </a:r>
            <a:r>
              <a:rPr lang="en-US"/>
              <a:t>: </a:t>
            </a:r>
          </a:p>
          <a:p>
            <a:pPr marL="457200" lvl="1" indent="0">
              <a:buNone/>
            </a:pPr>
            <a:r>
              <a:rPr lang="en-US"/>
              <a:t>	clearCls, cls, fieldClass, focusClass, itemCls, invalidClass, labelStyle…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/>
              <a:t>Component </a:t>
            </a:r>
            <a:r>
              <a:rPr lang="en-US" b="1" dirty="0"/>
              <a:t>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/>
              <a:t>	autoCreate, disabled, fieldLabel, hideLabel, inputType, labelSeparator, name, readOnly, tabIndex, value…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Data Validation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/>
              <a:t>	invalidText, msgFx, msgTarget, validateOnBlur, validateDelay, validateEvent…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45AF-4F73-40CC-8DD9-14342EFF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Field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B121-E738-4A2A-A479-16B4518B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dirty="0"/>
              <a:t>By default, all input form component listen on ‘blur’ event, and when validation not passed, it will display the error message that setting on ‘</a:t>
            </a:r>
            <a:r>
              <a:rPr lang="en-US" sz="2000" dirty="0" err="1"/>
              <a:t>msgTarget</a:t>
            </a:r>
            <a:r>
              <a:rPr lang="en-US" sz="2000" dirty="0"/>
              <a:t>’ properties.</a:t>
            </a:r>
          </a:p>
          <a:p>
            <a:r>
              <a:rPr lang="en-US" sz="2000" dirty="0" err="1"/>
              <a:t>QuickTip</a:t>
            </a:r>
            <a:r>
              <a:rPr lang="en-US" sz="2000" dirty="0"/>
              <a:t>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 err="1"/>
              <a:t>qtip</a:t>
            </a:r>
            <a:r>
              <a:rPr lang="en-US" sz="2000" dirty="0"/>
              <a:t>: Default value for ‘</a:t>
            </a:r>
            <a:r>
              <a:rPr lang="en-US" sz="2000" dirty="0" err="1"/>
              <a:t>msgTarget</a:t>
            </a:r>
            <a:r>
              <a:rPr lang="en-US" sz="2000" dirty="0"/>
              <a:t>’, display a quick tip containing the message when the user hovers over the field. </a:t>
            </a:r>
            <a:r>
              <a:rPr lang="en-US" sz="2000" b="1" dirty="0" err="1"/>
              <a:t>Ext.QuickTips.init</a:t>
            </a:r>
            <a:r>
              <a:rPr lang="en-US" sz="2000" b="1" dirty="0"/>
              <a:t> must have been called for this setting to work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title</a:t>
            </a:r>
            <a:r>
              <a:rPr lang="en-US" sz="2000" dirty="0"/>
              <a:t>: Display the message in a default browser title attribute popup.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side</a:t>
            </a:r>
            <a:r>
              <a:rPr lang="en-US" sz="2000" dirty="0"/>
              <a:t>: Add a block div beneath the field containing the error message.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under</a:t>
            </a:r>
            <a:r>
              <a:rPr lang="en-US" sz="2000" dirty="0"/>
              <a:t>: Add an error icon to the right of the field, displaying the message in a popup on hover.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/>
              <a:t>[element id]: </a:t>
            </a:r>
            <a:r>
              <a:rPr lang="en-US" sz="2000" dirty="0"/>
              <a:t>Add the error message directly to the </a:t>
            </a:r>
            <a:r>
              <a:rPr lang="en-US" sz="2000" dirty="0" err="1"/>
              <a:t>innerHTML</a:t>
            </a:r>
            <a:r>
              <a:rPr lang="en-US" sz="2000" dirty="0"/>
              <a:t> of the specified element.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22BD28-3D7A-4C38-90B6-50F2CE327848}"/>
              </a:ext>
            </a:extLst>
          </p:cNvPr>
          <p:cNvSpPr/>
          <p:nvPr/>
        </p:nvSpPr>
        <p:spPr>
          <a:xfrm>
            <a:off x="9616328" y="5639690"/>
            <a:ext cx="154471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QuickTip.html</a:t>
            </a:r>
          </a:p>
        </p:txBody>
      </p:sp>
    </p:spTree>
    <p:extLst>
      <p:ext uri="{BB962C8B-B14F-4D97-AF65-F5344CB8AC3E}">
        <p14:creationId xmlns:p14="http://schemas.microsoft.com/office/powerpoint/2010/main" val="127626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1433</Words>
  <Application>Microsoft Office PowerPoint</Application>
  <PresentationFormat>Widescreen</PresentationFormat>
  <Paragraphs>323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ExtJS 3</vt:lpstr>
      <vt:lpstr>Agenda</vt:lpstr>
      <vt:lpstr>Form</vt:lpstr>
      <vt:lpstr>Ext.form.FormPanel</vt:lpstr>
      <vt:lpstr>Ext.form.BasicForm</vt:lpstr>
      <vt:lpstr>Practice</vt:lpstr>
      <vt:lpstr>Ext Form Elements</vt:lpstr>
      <vt:lpstr>Ext.form.Field</vt:lpstr>
      <vt:lpstr>Field Validation</vt:lpstr>
      <vt:lpstr>Ext.form.TextField</vt:lpstr>
      <vt:lpstr>Ext.form.TextArea</vt:lpstr>
      <vt:lpstr>Ext.form.DateField</vt:lpstr>
      <vt:lpstr>Ext.form.TimeField</vt:lpstr>
      <vt:lpstr>Ext.form.HtmlEditor</vt:lpstr>
      <vt:lpstr>Ext.form.Hidden</vt:lpstr>
      <vt:lpstr>Ext.form.TriggerField</vt:lpstr>
      <vt:lpstr>Ext.form.ComboBox</vt:lpstr>
      <vt:lpstr>Ext.form.ComboBox</vt:lpstr>
      <vt:lpstr>Combox Selection Event</vt:lpstr>
      <vt:lpstr>Practice</vt:lpstr>
      <vt:lpstr>Ext.form.Checkbox</vt:lpstr>
      <vt:lpstr>Ext.form.Radio</vt:lpstr>
      <vt:lpstr>File Upload</vt:lpstr>
      <vt:lpstr>Ext.data.JsonReader</vt:lpstr>
      <vt:lpstr>Form Data Read &amp; Load</vt:lpstr>
      <vt:lpstr>Practice</vt:lpstr>
      <vt:lpstr>Form Submission</vt:lpstr>
      <vt:lpstr>BasicForm Submission</vt:lpstr>
      <vt:lpstr>HTML Form Data Submission</vt:lpstr>
      <vt:lpstr>Ajax Form Data Submission</vt:lpstr>
      <vt:lpstr>Practice</vt:lpstr>
      <vt:lpstr>Layout</vt:lpstr>
      <vt:lpstr>Layout</vt:lpstr>
      <vt:lpstr>FitLayout</vt:lpstr>
      <vt:lpstr>Practice</vt:lpstr>
      <vt:lpstr>AutoHeight in FitLayout </vt:lpstr>
      <vt:lpstr>Size Inherit in FitLayout</vt:lpstr>
      <vt:lpstr>Practice</vt:lpstr>
      <vt:lpstr>BorderLayout</vt:lpstr>
      <vt:lpstr>Practice</vt:lpstr>
      <vt:lpstr>AccordionLayout</vt:lpstr>
      <vt:lpstr>CardLayout</vt:lpstr>
      <vt:lpstr>Practice</vt:lpstr>
      <vt:lpstr>Day2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ExtJS 3</dc:title>
  <dc:creator>LOKI LAN</dc:creator>
  <cp:lastModifiedBy>LOKI LAN (DEV-ISD-OOCLL/ZHA)</cp:lastModifiedBy>
  <cp:revision>14</cp:revision>
  <dcterms:created xsi:type="dcterms:W3CDTF">2019-08-07T09:39:21Z</dcterms:created>
  <dcterms:modified xsi:type="dcterms:W3CDTF">2019-08-12T16:39:24Z</dcterms:modified>
</cp:coreProperties>
</file>