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44" r:id="rId4"/>
    <p:sldId id="388" r:id="rId5"/>
    <p:sldId id="389" r:id="rId6"/>
    <p:sldId id="362" r:id="rId7"/>
    <p:sldId id="359" r:id="rId8"/>
    <p:sldId id="361" r:id="rId9"/>
    <p:sldId id="390" r:id="rId10"/>
    <p:sldId id="391" r:id="rId11"/>
    <p:sldId id="393" r:id="rId12"/>
    <p:sldId id="447" r:id="rId13"/>
    <p:sldId id="394" r:id="rId14"/>
    <p:sldId id="365" r:id="rId15"/>
    <p:sldId id="407" r:id="rId16"/>
    <p:sldId id="392" r:id="rId17"/>
    <p:sldId id="395" r:id="rId18"/>
    <p:sldId id="396" r:id="rId19"/>
    <p:sldId id="418" r:id="rId20"/>
    <p:sldId id="420" r:id="rId21"/>
    <p:sldId id="419" r:id="rId22"/>
    <p:sldId id="368" r:id="rId23"/>
    <p:sldId id="421" r:id="rId24"/>
    <p:sldId id="448" r:id="rId25"/>
    <p:sldId id="423" r:id="rId26"/>
    <p:sldId id="424" r:id="rId27"/>
    <p:sldId id="422" r:id="rId28"/>
    <p:sldId id="425" r:id="rId29"/>
    <p:sldId id="426" r:id="rId30"/>
    <p:sldId id="449" r:id="rId31"/>
    <p:sldId id="427" r:id="rId32"/>
    <p:sldId id="428" r:id="rId33"/>
    <p:sldId id="431" r:id="rId34"/>
    <p:sldId id="430" r:id="rId35"/>
    <p:sldId id="432" r:id="rId36"/>
    <p:sldId id="433" r:id="rId37"/>
    <p:sldId id="434" r:id="rId38"/>
    <p:sldId id="435" r:id="rId39"/>
    <p:sldId id="446" r:id="rId40"/>
    <p:sldId id="437" r:id="rId41"/>
    <p:sldId id="438" r:id="rId42"/>
    <p:sldId id="398" r:id="rId43"/>
    <p:sldId id="399" r:id="rId44"/>
    <p:sldId id="45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77503-7945-4544-A1D5-0C0DAF94C01C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73FE85E-851B-4B15-967C-60705032628B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Phylogeny</a:t>
          </a:r>
        </a:p>
      </dgm:t>
    </dgm:pt>
    <dgm:pt modelId="{396F75FF-7CA0-467D-A0E2-16A70A783C2F}" type="parTrans" cxnId="{2722206F-D39E-4FC2-BB2F-66F718D90262}">
      <dgm:prSet/>
      <dgm:spPr/>
      <dgm:t>
        <a:bodyPr/>
        <a:lstStyle/>
        <a:p>
          <a:endParaRPr lang="en-US"/>
        </a:p>
      </dgm:t>
    </dgm:pt>
    <dgm:pt modelId="{2187F06D-8278-411F-94E7-2928E17861CA}" type="sibTrans" cxnId="{2722206F-D39E-4FC2-BB2F-66F718D90262}">
      <dgm:prSet/>
      <dgm:spPr/>
      <dgm:t>
        <a:bodyPr/>
        <a:lstStyle/>
        <a:p>
          <a:endParaRPr lang="en-US"/>
        </a:p>
      </dgm:t>
    </dgm:pt>
    <dgm:pt modelId="{282EF519-AE6F-4A0B-88DC-EF7E79B3A37B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Quick Start</a:t>
          </a:r>
        </a:p>
      </dgm:t>
    </dgm:pt>
    <dgm:pt modelId="{A8382540-8DFA-459C-A056-5B661D3AF595}" type="parTrans" cxnId="{A4C60FA6-3AD7-4BFA-819F-F686E5690BB2}">
      <dgm:prSet/>
      <dgm:spPr/>
      <dgm:t>
        <a:bodyPr/>
        <a:lstStyle/>
        <a:p>
          <a:endParaRPr lang="en-US"/>
        </a:p>
      </dgm:t>
    </dgm:pt>
    <dgm:pt modelId="{C53EE241-136E-4E2E-B9EE-A1FED0E559F3}" type="sibTrans" cxnId="{A4C60FA6-3AD7-4BFA-819F-F686E5690BB2}">
      <dgm:prSet/>
      <dgm:spPr/>
      <dgm:t>
        <a:bodyPr/>
        <a:lstStyle/>
        <a:p>
          <a:endParaRPr lang="en-US"/>
        </a:p>
      </dgm:t>
    </dgm:pt>
    <dgm:pt modelId="{C1982121-E2AE-4B19-9592-A96D66E99E90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Component</a:t>
          </a:r>
        </a:p>
      </dgm:t>
    </dgm:pt>
    <dgm:pt modelId="{28C67CF6-9C7C-4BE7-979C-54073D13065B}" type="parTrans" cxnId="{96D1FEE2-1FB4-42C5-9AE3-4B83165CD750}">
      <dgm:prSet/>
      <dgm:spPr/>
      <dgm:t>
        <a:bodyPr/>
        <a:lstStyle/>
        <a:p>
          <a:endParaRPr lang="en-US"/>
        </a:p>
      </dgm:t>
    </dgm:pt>
    <dgm:pt modelId="{5AFA006D-0DEA-4644-A1DD-2F82F3A15506}" type="sibTrans" cxnId="{96D1FEE2-1FB4-42C5-9AE3-4B83165CD750}">
      <dgm:prSet/>
      <dgm:spPr/>
      <dgm:t>
        <a:bodyPr/>
        <a:lstStyle/>
        <a:p>
          <a:endParaRPr lang="en-US"/>
        </a:p>
      </dgm:t>
    </dgm:pt>
    <dgm:pt modelId="{C12A29FA-CC1D-4C7B-8145-F5E466534DBA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Form</a:t>
          </a:r>
        </a:p>
      </dgm:t>
    </dgm:pt>
    <dgm:pt modelId="{F5A83A3E-807F-454F-83C5-FD3428D9669F}" type="parTrans" cxnId="{53941A8F-211B-4755-9E13-A1ED88E8660F}">
      <dgm:prSet/>
      <dgm:spPr/>
      <dgm:t>
        <a:bodyPr/>
        <a:lstStyle/>
        <a:p>
          <a:endParaRPr lang="en-US"/>
        </a:p>
      </dgm:t>
    </dgm:pt>
    <dgm:pt modelId="{064B3E9A-336D-4235-BE97-6711360C5D04}" type="sibTrans" cxnId="{53941A8F-211B-4755-9E13-A1ED88E8660F}">
      <dgm:prSet/>
      <dgm:spPr/>
      <dgm:t>
        <a:bodyPr/>
        <a:lstStyle/>
        <a:p>
          <a:endParaRPr lang="en-US"/>
        </a:p>
      </dgm:t>
    </dgm:pt>
    <dgm:pt modelId="{905F7FE5-4183-4EBE-B5C7-54A357E982CE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Event &amp; Class</a:t>
          </a:r>
        </a:p>
      </dgm:t>
    </dgm:pt>
    <dgm:pt modelId="{AB0390D8-AF9C-4D0A-A3E9-BC3A23A7B9F4}" type="parTrans" cxnId="{B3FA793E-6FE1-49E3-97C8-F81B08743B92}">
      <dgm:prSet/>
      <dgm:spPr/>
      <dgm:t>
        <a:bodyPr/>
        <a:lstStyle/>
        <a:p>
          <a:endParaRPr lang="en-US"/>
        </a:p>
      </dgm:t>
    </dgm:pt>
    <dgm:pt modelId="{82D9CD32-2720-45DC-8727-E9BCAF865FB7}" type="sibTrans" cxnId="{B3FA793E-6FE1-49E3-97C8-F81B08743B92}">
      <dgm:prSet/>
      <dgm:spPr/>
      <dgm:t>
        <a:bodyPr/>
        <a:lstStyle/>
        <a:p>
          <a:endParaRPr lang="en-US"/>
        </a:p>
      </dgm:t>
    </dgm:pt>
    <dgm:pt modelId="{C3342C08-8B96-47B9-A72F-30D271EC93AA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Tree</a:t>
          </a:r>
        </a:p>
      </dgm:t>
    </dgm:pt>
    <dgm:pt modelId="{DDC77AC0-7D69-40A2-B17C-7D29596E96C5}" type="parTrans" cxnId="{25192234-0231-4E43-AFDC-B0ACA8683E8B}">
      <dgm:prSet/>
      <dgm:spPr/>
      <dgm:t>
        <a:bodyPr/>
        <a:lstStyle/>
        <a:p>
          <a:endParaRPr lang="en-US"/>
        </a:p>
      </dgm:t>
    </dgm:pt>
    <dgm:pt modelId="{3C56518A-00FF-4086-B58A-600C335B47EC}" type="sibTrans" cxnId="{25192234-0231-4E43-AFDC-B0ACA8683E8B}">
      <dgm:prSet/>
      <dgm:spPr/>
      <dgm:t>
        <a:bodyPr/>
        <a:lstStyle/>
        <a:p>
          <a:endParaRPr lang="en-US"/>
        </a:p>
      </dgm:t>
    </dgm:pt>
    <dgm:pt modelId="{88DAD017-626F-4DA0-88D8-7CA1EE97D0E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Gird</a:t>
          </a:r>
        </a:p>
      </dgm:t>
    </dgm:pt>
    <dgm:pt modelId="{FA8F6246-AFE3-407B-ACC8-6261E4D01825}" type="parTrans" cxnId="{DA5ACD60-2891-40A5-8D90-764C66E2414F}">
      <dgm:prSet/>
      <dgm:spPr/>
      <dgm:t>
        <a:bodyPr/>
        <a:lstStyle/>
        <a:p>
          <a:endParaRPr lang="en-US"/>
        </a:p>
      </dgm:t>
    </dgm:pt>
    <dgm:pt modelId="{F0256C03-ADE1-4CB7-8839-A3B3BC4C4404}" type="sibTrans" cxnId="{DA5ACD60-2891-40A5-8D90-764C66E2414F}">
      <dgm:prSet/>
      <dgm:spPr/>
      <dgm:t>
        <a:bodyPr/>
        <a:lstStyle/>
        <a:p>
          <a:endParaRPr lang="en-US"/>
        </a:p>
      </dgm:t>
    </dgm:pt>
    <dgm:pt modelId="{B6253D65-DE67-41BA-AE46-4349D31C7FB8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Layout</a:t>
          </a:r>
        </a:p>
      </dgm:t>
    </dgm:pt>
    <dgm:pt modelId="{45F5A80B-C6D1-4FD0-B56C-DAA354F7502D}" type="parTrans" cxnId="{1E9434B1-9996-4046-8583-D9A7AD5DB87D}">
      <dgm:prSet/>
      <dgm:spPr/>
      <dgm:t>
        <a:bodyPr/>
        <a:lstStyle/>
        <a:p>
          <a:endParaRPr lang="en-US"/>
        </a:p>
      </dgm:t>
    </dgm:pt>
    <dgm:pt modelId="{3B2D5B1A-7821-47E3-8A1C-AEC9FB8E2688}" type="sibTrans" cxnId="{1E9434B1-9996-4046-8583-D9A7AD5DB87D}">
      <dgm:prSet/>
      <dgm:spPr/>
      <dgm:t>
        <a:bodyPr/>
        <a:lstStyle/>
        <a:p>
          <a:endParaRPr lang="en-US"/>
        </a:p>
      </dgm:t>
    </dgm:pt>
    <dgm:pt modelId="{F7970487-6FB0-454F-ADCE-1E401CBC2AC4}">
      <dgm:prSet/>
      <dgm:spPr/>
      <dgm:t>
        <a:bodyPr/>
        <a:lstStyle/>
        <a:p>
          <a:r>
            <a:rPr lang="en-US" dirty="0" err="1">
              <a:solidFill>
                <a:schemeClr val="bg1">
                  <a:lumMod val="85000"/>
                </a:schemeClr>
              </a:solidFill>
            </a:rPr>
            <a:t>Menu&amp;Toolbar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60DC5440-50C0-4688-9B1B-255B2F059B6F}" type="parTrans" cxnId="{CC1B28A6-3CDA-4EA8-97CD-13BA443037C0}">
      <dgm:prSet/>
      <dgm:spPr/>
      <dgm:t>
        <a:bodyPr/>
        <a:lstStyle/>
        <a:p>
          <a:endParaRPr lang="en-US"/>
        </a:p>
      </dgm:t>
    </dgm:pt>
    <dgm:pt modelId="{A8808222-85DD-43ED-BCD3-7E2A7DD76D24}" type="sibTrans" cxnId="{CC1B28A6-3CDA-4EA8-97CD-13BA443037C0}">
      <dgm:prSet/>
      <dgm:spPr/>
      <dgm:t>
        <a:bodyPr/>
        <a:lstStyle/>
        <a:p>
          <a:endParaRPr lang="en-US"/>
        </a:p>
      </dgm:t>
    </dgm:pt>
    <dgm:pt modelId="{3A8C507E-CE10-4FA8-93BB-E3CD7A0F8892}">
      <dgm:prSet/>
      <dgm:spPr/>
      <dgm:t>
        <a:bodyPr/>
        <a:lstStyle/>
        <a:p>
          <a:r>
            <a:rPr lang="en-US" dirty="0" err="1">
              <a:solidFill>
                <a:schemeClr val="bg1">
                  <a:lumMod val="85000"/>
                </a:schemeClr>
              </a:solidFill>
            </a:rPr>
            <a:t>Util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87D82490-2475-47A5-AA55-14A18EC94198}" type="parTrans" cxnId="{77D4D58F-B29A-492B-AFE5-F077E184AB7E}">
      <dgm:prSet/>
      <dgm:spPr/>
      <dgm:t>
        <a:bodyPr/>
        <a:lstStyle/>
        <a:p>
          <a:endParaRPr lang="en-US"/>
        </a:p>
      </dgm:t>
    </dgm:pt>
    <dgm:pt modelId="{84519127-1CA4-445A-A1AF-250FDE3A797F}" type="sibTrans" cxnId="{77D4D58F-B29A-492B-AFE5-F077E184AB7E}">
      <dgm:prSet/>
      <dgm:spPr/>
      <dgm:t>
        <a:bodyPr/>
        <a:lstStyle/>
        <a:p>
          <a:endParaRPr lang="en-US"/>
        </a:p>
      </dgm:t>
    </dgm:pt>
    <dgm:pt modelId="{F23D5AAF-4C52-4C31-9FA9-040A98DBC2E7}" type="pres">
      <dgm:prSet presAssocID="{19E77503-7945-4544-A1D5-0C0DAF94C01C}" presName="linear" presStyleCnt="0">
        <dgm:presLayoutVars>
          <dgm:animLvl val="lvl"/>
          <dgm:resizeHandles val="exact"/>
        </dgm:presLayoutVars>
      </dgm:prSet>
      <dgm:spPr/>
    </dgm:pt>
    <dgm:pt modelId="{A5D40663-E39A-4E27-A090-35A2DA4DD855}" type="pres">
      <dgm:prSet presAssocID="{673FE85E-851B-4B15-967C-60705032628B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71AF307F-70DB-436C-9818-12D37B97B19E}" type="pres">
      <dgm:prSet presAssocID="{2187F06D-8278-411F-94E7-2928E17861CA}" presName="spacer" presStyleCnt="0"/>
      <dgm:spPr/>
    </dgm:pt>
    <dgm:pt modelId="{F2639773-BE52-44D1-B4BA-FC544BBA40BA}" type="pres">
      <dgm:prSet presAssocID="{282EF519-AE6F-4A0B-88DC-EF7E79B3A37B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0B2DDA1C-E119-45FB-8DFB-0EB0E3BD02E3}" type="pres">
      <dgm:prSet presAssocID="{C53EE241-136E-4E2E-B9EE-A1FED0E559F3}" presName="spacer" presStyleCnt="0"/>
      <dgm:spPr/>
    </dgm:pt>
    <dgm:pt modelId="{672767FB-EDF9-4276-B2DA-4577754648B9}" type="pres">
      <dgm:prSet presAssocID="{905F7FE5-4183-4EBE-B5C7-54A357E982CE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62991F77-E472-4BAA-9868-719839AC8BD0}" type="pres">
      <dgm:prSet presAssocID="{82D9CD32-2720-45DC-8727-E9BCAF865FB7}" presName="spacer" presStyleCnt="0"/>
      <dgm:spPr/>
    </dgm:pt>
    <dgm:pt modelId="{E8EB5E56-BB87-4BC9-9583-15AFDA47E1BE}" type="pres">
      <dgm:prSet presAssocID="{C1982121-E2AE-4B19-9592-A96D66E99E90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B301757D-18C0-4737-B75F-3CE2E7FD60C7}" type="pres">
      <dgm:prSet presAssocID="{5AFA006D-0DEA-4644-A1DD-2F82F3A15506}" presName="spacer" presStyleCnt="0"/>
      <dgm:spPr/>
    </dgm:pt>
    <dgm:pt modelId="{512A6313-D87E-460D-8A7C-3117CFF9C8D5}" type="pres">
      <dgm:prSet presAssocID="{C12A29FA-CC1D-4C7B-8145-F5E466534DBA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76AD732B-0E05-46AD-B929-202D2468AF63}" type="pres">
      <dgm:prSet presAssocID="{064B3E9A-336D-4235-BE97-6711360C5D04}" presName="spacer" presStyleCnt="0"/>
      <dgm:spPr/>
    </dgm:pt>
    <dgm:pt modelId="{1558592F-A8B4-4E76-A1DD-698223778630}" type="pres">
      <dgm:prSet presAssocID="{B6253D65-DE67-41BA-AE46-4349D31C7FB8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AC361C57-C8F4-498B-A33E-44DED86AB807}" type="pres">
      <dgm:prSet presAssocID="{3B2D5B1A-7821-47E3-8A1C-AEC9FB8E2688}" presName="spacer" presStyleCnt="0"/>
      <dgm:spPr/>
    </dgm:pt>
    <dgm:pt modelId="{E368A037-1CB7-4CD1-AC2B-15A108539EB5}" type="pres">
      <dgm:prSet presAssocID="{C3342C08-8B96-47B9-A72F-30D271EC93AA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CAC18F62-068F-4992-8E90-788D3C11C58B}" type="pres">
      <dgm:prSet presAssocID="{3C56518A-00FF-4086-B58A-600C335B47EC}" presName="spacer" presStyleCnt="0"/>
      <dgm:spPr/>
    </dgm:pt>
    <dgm:pt modelId="{F3376971-FEBA-4111-8EF6-C0D9EC75B4CE}" type="pres">
      <dgm:prSet presAssocID="{F7970487-6FB0-454F-ADCE-1E401CBC2AC4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9BD04BDB-6169-466D-A7BF-C2E69DA2999E}" type="pres">
      <dgm:prSet presAssocID="{A8808222-85DD-43ED-BCD3-7E2A7DD76D24}" presName="spacer" presStyleCnt="0"/>
      <dgm:spPr/>
    </dgm:pt>
    <dgm:pt modelId="{BEAFC961-8E1C-4D5E-B55F-D1E9DEDFD2B6}" type="pres">
      <dgm:prSet presAssocID="{3A8C507E-CE10-4FA8-93BB-E3CD7A0F8892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5D93E7A1-081C-495F-9A98-8833B47B6DAB}" type="pres">
      <dgm:prSet presAssocID="{84519127-1CA4-445A-A1AF-250FDE3A797F}" presName="spacer" presStyleCnt="0"/>
      <dgm:spPr/>
    </dgm:pt>
    <dgm:pt modelId="{5497C05E-ECF6-4697-8B59-4E35F8580819}" type="pres">
      <dgm:prSet presAssocID="{88DAD017-626F-4DA0-88D8-7CA1EE97D0E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E963BD1D-82C6-476F-BAF9-FD108772188B}" type="presOf" srcId="{88DAD017-626F-4DA0-88D8-7CA1EE97D0EC}" destId="{5497C05E-ECF6-4697-8B59-4E35F8580819}" srcOrd="0" destOrd="0" presId="urn:microsoft.com/office/officeart/2005/8/layout/vList2"/>
    <dgm:cxn modelId="{D073611E-A510-46F1-B9FA-652AF41687E0}" type="presOf" srcId="{673FE85E-851B-4B15-967C-60705032628B}" destId="{A5D40663-E39A-4E27-A090-35A2DA4DD855}" srcOrd="0" destOrd="0" presId="urn:microsoft.com/office/officeart/2005/8/layout/vList2"/>
    <dgm:cxn modelId="{65CF6E22-7A5B-4790-87C1-3F83A14412CC}" type="presOf" srcId="{19E77503-7945-4544-A1D5-0C0DAF94C01C}" destId="{F23D5AAF-4C52-4C31-9FA9-040A98DBC2E7}" srcOrd="0" destOrd="0" presId="urn:microsoft.com/office/officeart/2005/8/layout/vList2"/>
    <dgm:cxn modelId="{25192234-0231-4E43-AFDC-B0ACA8683E8B}" srcId="{19E77503-7945-4544-A1D5-0C0DAF94C01C}" destId="{C3342C08-8B96-47B9-A72F-30D271EC93AA}" srcOrd="6" destOrd="0" parTransId="{DDC77AC0-7D69-40A2-B17C-7D29596E96C5}" sibTransId="{3C56518A-00FF-4086-B58A-600C335B47EC}"/>
    <dgm:cxn modelId="{F5958A3D-DB46-4E82-BFD0-E37548A5C799}" type="presOf" srcId="{C1982121-E2AE-4B19-9592-A96D66E99E90}" destId="{E8EB5E56-BB87-4BC9-9583-15AFDA47E1BE}" srcOrd="0" destOrd="0" presId="urn:microsoft.com/office/officeart/2005/8/layout/vList2"/>
    <dgm:cxn modelId="{B3FA793E-6FE1-49E3-97C8-F81B08743B92}" srcId="{19E77503-7945-4544-A1D5-0C0DAF94C01C}" destId="{905F7FE5-4183-4EBE-B5C7-54A357E982CE}" srcOrd="2" destOrd="0" parTransId="{AB0390D8-AF9C-4D0A-A3E9-BC3A23A7B9F4}" sibTransId="{82D9CD32-2720-45DC-8727-E9BCAF865FB7}"/>
    <dgm:cxn modelId="{DA5ACD60-2891-40A5-8D90-764C66E2414F}" srcId="{19E77503-7945-4544-A1D5-0C0DAF94C01C}" destId="{88DAD017-626F-4DA0-88D8-7CA1EE97D0EC}" srcOrd="9" destOrd="0" parTransId="{FA8F6246-AFE3-407B-ACC8-6261E4D01825}" sibTransId="{F0256C03-ADE1-4CB7-8839-A3B3BC4C4404}"/>
    <dgm:cxn modelId="{DA77F34C-BE3E-4BB7-B1C8-EBEB88B824A0}" type="presOf" srcId="{C12A29FA-CC1D-4C7B-8145-F5E466534DBA}" destId="{512A6313-D87E-460D-8A7C-3117CFF9C8D5}" srcOrd="0" destOrd="0" presId="urn:microsoft.com/office/officeart/2005/8/layout/vList2"/>
    <dgm:cxn modelId="{2722206F-D39E-4FC2-BB2F-66F718D90262}" srcId="{19E77503-7945-4544-A1D5-0C0DAF94C01C}" destId="{673FE85E-851B-4B15-967C-60705032628B}" srcOrd="0" destOrd="0" parTransId="{396F75FF-7CA0-467D-A0E2-16A70A783C2F}" sibTransId="{2187F06D-8278-411F-94E7-2928E17861CA}"/>
    <dgm:cxn modelId="{4A74FD50-77A4-4FF4-830A-3B20019D75D0}" type="presOf" srcId="{B6253D65-DE67-41BA-AE46-4349D31C7FB8}" destId="{1558592F-A8B4-4E76-A1DD-698223778630}" srcOrd="0" destOrd="0" presId="urn:microsoft.com/office/officeart/2005/8/layout/vList2"/>
    <dgm:cxn modelId="{53941A8F-211B-4755-9E13-A1ED88E8660F}" srcId="{19E77503-7945-4544-A1D5-0C0DAF94C01C}" destId="{C12A29FA-CC1D-4C7B-8145-F5E466534DBA}" srcOrd="4" destOrd="0" parTransId="{F5A83A3E-807F-454F-83C5-FD3428D9669F}" sibTransId="{064B3E9A-336D-4235-BE97-6711360C5D04}"/>
    <dgm:cxn modelId="{77D4D58F-B29A-492B-AFE5-F077E184AB7E}" srcId="{19E77503-7945-4544-A1D5-0C0DAF94C01C}" destId="{3A8C507E-CE10-4FA8-93BB-E3CD7A0F8892}" srcOrd="8" destOrd="0" parTransId="{87D82490-2475-47A5-AA55-14A18EC94198}" sibTransId="{84519127-1CA4-445A-A1AF-250FDE3A797F}"/>
    <dgm:cxn modelId="{A4C60FA6-3AD7-4BFA-819F-F686E5690BB2}" srcId="{19E77503-7945-4544-A1D5-0C0DAF94C01C}" destId="{282EF519-AE6F-4A0B-88DC-EF7E79B3A37B}" srcOrd="1" destOrd="0" parTransId="{A8382540-8DFA-459C-A056-5B661D3AF595}" sibTransId="{C53EE241-136E-4E2E-B9EE-A1FED0E559F3}"/>
    <dgm:cxn modelId="{CC1B28A6-3CDA-4EA8-97CD-13BA443037C0}" srcId="{19E77503-7945-4544-A1D5-0C0DAF94C01C}" destId="{F7970487-6FB0-454F-ADCE-1E401CBC2AC4}" srcOrd="7" destOrd="0" parTransId="{60DC5440-50C0-4688-9B1B-255B2F059B6F}" sibTransId="{A8808222-85DD-43ED-BCD3-7E2A7DD76D24}"/>
    <dgm:cxn modelId="{69A3D9AB-7F84-469B-A76E-39FDBF63905F}" type="presOf" srcId="{905F7FE5-4183-4EBE-B5C7-54A357E982CE}" destId="{672767FB-EDF9-4276-B2DA-4577754648B9}" srcOrd="0" destOrd="0" presId="urn:microsoft.com/office/officeart/2005/8/layout/vList2"/>
    <dgm:cxn modelId="{1E9434B1-9996-4046-8583-D9A7AD5DB87D}" srcId="{19E77503-7945-4544-A1D5-0C0DAF94C01C}" destId="{B6253D65-DE67-41BA-AE46-4349D31C7FB8}" srcOrd="5" destOrd="0" parTransId="{45F5A80B-C6D1-4FD0-B56C-DAA354F7502D}" sibTransId="{3B2D5B1A-7821-47E3-8A1C-AEC9FB8E2688}"/>
    <dgm:cxn modelId="{1FC769B3-9EA2-4D2A-AA06-8A2BDB1A508A}" type="presOf" srcId="{3A8C507E-CE10-4FA8-93BB-E3CD7A0F8892}" destId="{BEAFC961-8E1C-4D5E-B55F-D1E9DEDFD2B6}" srcOrd="0" destOrd="0" presId="urn:microsoft.com/office/officeart/2005/8/layout/vList2"/>
    <dgm:cxn modelId="{BA59E9B5-2988-4DEA-A2FD-AA785DE487FA}" type="presOf" srcId="{F7970487-6FB0-454F-ADCE-1E401CBC2AC4}" destId="{F3376971-FEBA-4111-8EF6-C0D9EC75B4CE}" srcOrd="0" destOrd="0" presId="urn:microsoft.com/office/officeart/2005/8/layout/vList2"/>
    <dgm:cxn modelId="{F22E0FBB-801B-47F9-AE35-23037F531CA0}" type="presOf" srcId="{282EF519-AE6F-4A0B-88DC-EF7E79B3A37B}" destId="{F2639773-BE52-44D1-B4BA-FC544BBA40BA}" srcOrd="0" destOrd="0" presId="urn:microsoft.com/office/officeart/2005/8/layout/vList2"/>
    <dgm:cxn modelId="{96D1FEE2-1FB4-42C5-9AE3-4B83165CD750}" srcId="{19E77503-7945-4544-A1D5-0C0DAF94C01C}" destId="{C1982121-E2AE-4B19-9592-A96D66E99E90}" srcOrd="3" destOrd="0" parTransId="{28C67CF6-9C7C-4BE7-979C-54073D13065B}" sibTransId="{5AFA006D-0DEA-4644-A1DD-2F82F3A15506}"/>
    <dgm:cxn modelId="{863E9BFE-6EC3-4D64-AEC2-B85B3A0E057B}" type="presOf" srcId="{C3342C08-8B96-47B9-A72F-30D271EC93AA}" destId="{E368A037-1CB7-4CD1-AC2B-15A108539EB5}" srcOrd="0" destOrd="0" presId="urn:microsoft.com/office/officeart/2005/8/layout/vList2"/>
    <dgm:cxn modelId="{EC456386-A5C4-4E00-9A1E-07A504A9EC54}" type="presParOf" srcId="{F23D5AAF-4C52-4C31-9FA9-040A98DBC2E7}" destId="{A5D40663-E39A-4E27-A090-35A2DA4DD855}" srcOrd="0" destOrd="0" presId="urn:microsoft.com/office/officeart/2005/8/layout/vList2"/>
    <dgm:cxn modelId="{901D3C50-2C9B-4697-BEAE-B399F6E2FA57}" type="presParOf" srcId="{F23D5AAF-4C52-4C31-9FA9-040A98DBC2E7}" destId="{71AF307F-70DB-436C-9818-12D37B97B19E}" srcOrd="1" destOrd="0" presId="urn:microsoft.com/office/officeart/2005/8/layout/vList2"/>
    <dgm:cxn modelId="{76E63EC1-788B-44DB-805D-3BBC2849D027}" type="presParOf" srcId="{F23D5AAF-4C52-4C31-9FA9-040A98DBC2E7}" destId="{F2639773-BE52-44D1-B4BA-FC544BBA40BA}" srcOrd="2" destOrd="0" presId="urn:microsoft.com/office/officeart/2005/8/layout/vList2"/>
    <dgm:cxn modelId="{C5A65CFF-AD4B-4A9F-A8CF-E8C62C2A9F9E}" type="presParOf" srcId="{F23D5AAF-4C52-4C31-9FA9-040A98DBC2E7}" destId="{0B2DDA1C-E119-45FB-8DFB-0EB0E3BD02E3}" srcOrd="3" destOrd="0" presId="urn:microsoft.com/office/officeart/2005/8/layout/vList2"/>
    <dgm:cxn modelId="{62652FF8-7F34-4846-ACB8-57A88E346081}" type="presParOf" srcId="{F23D5AAF-4C52-4C31-9FA9-040A98DBC2E7}" destId="{672767FB-EDF9-4276-B2DA-4577754648B9}" srcOrd="4" destOrd="0" presId="urn:microsoft.com/office/officeart/2005/8/layout/vList2"/>
    <dgm:cxn modelId="{AC194ACB-9400-4C03-8384-DA29E60414D2}" type="presParOf" srcId="{F23D5AAF-4C52-4C31-9FA9-040A98DBC2E7}" destId="{62991F77-E472-4BAA-9868-719839AC8BD0}" srcOrd="5" destOrd="0" presId="urn:microsoft.com/office/officeart/2005/8/layout/vList2"/>
    <dgm:cxn modelId="{3ED9766F-92D6-42C8-8388-E5239A0A4FE1}" type="presParOf" srcId="{F23D5AAF-4C52-4C31-9FA9-040A98DBC2E7}" destId="{E8EB5E56-BB87-4BC9-9583-15AFDA47E1BE}" srcOrd="6" destOrd="0" presId="urn:microsoft.com/office/officeart/2005/8/layout/vList2"/>
    <dgm:cxn modelId="{7864AAB6-24E4-4710-A5E7-A1ED03C9961B}" type="presParOf" srcId="{F23D5AAF-4C52-4C31-9FA9-040A98DBC2E7}" destId="{B301757D-18C0-4737-B75F-3CE2E7FD60C7}" srcOrd="7" destOrd="0" presId="urn:microsoft.com/office/officeart/2005/8/layout/vList2"/>
    <dgm:cxn modelId="{550DBA6B-B6FA-4399-84B6-999D440A17FB}" type="presParOf" srcId="{F23D5AAF-4C52-4C31-9FA9-040A98DBC2E7}" destId="{512A6313-D87E-460D-8A7C-3117CFF9C8D5}" srcOrd="8" destOrd="0" presId="urn:microsoft.com/office/officeart/2005/8/layout/vList2"/>
    <dgm:cxn modelId="{C4BCC6C3-5C07-42EC-AB0A-7FDF2B6F6334}" type="presParOf" srcId="{F23D5AAF-4C52-4C31-9FA9-040A98DBC2E7}" destId="{76AD732B-0E05-46AD-B929-202D2468AF63}" srcOrd="9" destOrd="0" presId="urn:microsoft.com/office/officeart/2005/8/layout/vList2"/>
    <dgm:cxn modelId="{687E6C8B-898C-44B7-97F5-210E4D70D9B9}" type="presParOf" srcId="{F23D5AAF-4C52-4C31-9FA9-040A98DBC2E7}" destId="{1558592F-A8B4-4E76-A1DD-698223778630}" srcOrd="10" destOrd="0" presId="urn:microsoft.com/office/officeart/2005/8/layout/vList2"/>
    <dgm:cxn modelId="{B914E85B-DEBC-48D6-8C6B-261CBCC76688}" type="presParOf" srcId="{F23D5AAF-4C52-4C31-9FA9-040A98DBC2E7}" destId="{AC361C57-C8F4-498B-A33E-44DED86AB807}" srcOrd="11" destOrd="0" presId="urn:microsoft.com/office/officeart/2005/8/layout/vList2"/>
    <dgm:cxn modelId="{5E4FD46A-16A4-44FB-B7AE-2288DAF9F3D2}" type="presParOf" srcId="{F23D5AAF-4C52-4C31-9FA9-040A98DBC2E7}" destId="{E368A037-1CB7-4CD1-AC2B-15A108539EB5}" srcOrd="12" destOrd="0" presId="urn:microsoft.com/office/officeart/2005/8/layout/vList2"/>
    <dgm:cxn modelId="{181847D8-3968-41CE-A9EB-A4817855F06C}" type="presParOf" srcId="{F23D5AAF-4C52-4C31-9FA9-040A98DBC2E7}" destId="{CAC18F62-068F-4992-8E90-788D3C11C58B}" srcOrd="13" destOrd="0" presId="urn:microsoft.com/office/officeart/2005/8/layout/vList2"/>
    <dgm:cxn modelId="{16A69140-9F60-4228-A633-1425F8167D66}" type="presParOf" srcId="{F23D5AAF-4C52-4C31-9FA9-040A98DBC2E7}" destId="{F3376971-FEBA-4111-8EF6-C0D9EC75B4CE}" srcOrd="14" destOrd="0" presId="urn:microsoft.com/office/officeart/2005/8/layout/vList2"/>
    <dgm:cxn modelId="{F6D68DF9-3DFA-4BFA-B230-78BD38CAF286}" type="presParOf" srcId="{F23D5AAF-4C52-4C31-9FA9-040A98DBC2E7}" destId="{9BD04BDB-6169-466D-A7BF-C2E69DA2999E}" srcOrd="15" destOrd="0" presId="urn:microsoft.com/office/officeart/2005/8/layout/vList2"/>
    <dgm:cxn modelId="{32815CA7-1E4C-409D-8FC0-9310EBBD115A}" type="presParOf" srcId="{F23D5AAF-4C52-4C31-9FA9-040A98DBC2E7}" destId="{BEAFC961-8E1C-4D5E-B55F-D1E9DEDFD2B6}" srcOrd="16" destOrd="0" presId="urn:microsoft.com/office/officeart/2005/8/layout/vList2"/>
    <dgm:cxn modelId="{908BD755-C16E-499F-ADDB-3B29BE649748}" type="presParOf" srcId="{F23D5AAF-4C52-4C31-9FA9-040A98DBC2E7}" destId="{5D93E7A1-081C-495F-9A98-8833B47B6DAB}" srcOrd="17" destOrd="0" presId="urn:microsoft.com/office/officeart/2005/8/layout/vList2"/>
    <dgm:cxn modelId="{CCEF2A6B-3D35-4683-A3C8-CDD0D6583C77}" type="presParOf" srcId="{F23D5AAF-4C52-4C31-9FA9-040A98DBC2E7}" destId="{5497C05E-ECF6-4697-8B59-4E35F8580819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A048C-87C8-4C56-A313-26D4E26372F5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</dgm:pt>
    <dgm:pt modelId="{C3FF8E0D-7F57-4472-89CB-00CA503AAA51}">
      <dgm:prSet phldrT="[Text]"/>
      <dgm:spPr/>
      <dgm:t>
        <a:bodyPr/>
        <a:lstStyle/>
        <a:p>
          <a:r>
            <a:rPr lang="en-US" dirty="0" err="1"/>
            <a:t>Store.load</a:t>
          </a:r>
          <a:endParaRPr lang="en-US" dirty="0"/>
        </a:p>
      </dgm:t>
    </dgm:pt>
    <dgm:pt modelId="{90736D5C-7D7B-4A9D-A7D9-D09B1E6F7420}" type="parTrans" cxnId="{BE1D7447-DE58-4F11-8229-DE91CC2BABF1}">
      <dgm:prSet/>
      <dgm:spPr/>
      <dgm:t>
        <a:bodyPr/>
        <a:lstStyle/>
        <a:p>
          <a:endParaRPr lang="en-US"/>
        </a:p>
      </dgm:t>
    </dgm:pt>
    <dgm:pt modelId="{93D40FC3-0924-4E72-BEF5-C3A4398065C0}" type="sibTrans" cxnId="{BE1D7447-DE58-4F11-8229-DE91CC2BABF1}">
      <dgm:prSet/>
      <dgm:spPr/>
      <dgm:t>
        <a:bodyPr/>
        <a:lstStyle/>
        <a:p>
          <a:endParaRPr lang="en-US"/>
        </a:p>
      </dgm:t>
    </dgm:pt>
    <dgm:pt modelId="{F5073854-8C23-4E49-9A24-40045D24E7A5}">
      <dgm:prSet phldrT="[Text]"/>
      <dgm:spPr/>
      <dgm:t>
        <a:bodyPr/>
        <a:lstStyle/>
        <a:p>
          <a:r>
            <a:rPr lang="en-US" dirty="0"/>
            <a:t>Call Proxy</a:t>
          </a:r>
        </a:p>
      </dgm:t>
    </dgm:pt>
    <dgm:pt modelId="{063D2364-24AB-4298-B57E-0F1093D5FAC6}" type="parTrans" cxnId="{F09DF8EB-9A33-4DA8-AD47-AB13933CAA1F}">
      <dgm:prSet/>
      <dgm:spPr/>
      <dgm:t>
        <a:bodyPr/>
        <a:lstStyle/>
        <a:p>
          <a:endParaRPr lang="en-US"/>
        </a:p>
      </dgm:t>
    </dgm:pt>
    <dgm:pt modelId="{78F62796-553D-483B-BDE2-A4A68590C2DD}" type="sibTrans" cxnId="{F09DF8EB-9A33-4DA8-AD47-AB13933CAA1F}">
      <dgm:prSet/>
      <dgm:spPr/>
      <dgm:t>
        <a:bodyPr/>
        <a:lstStyle/>
        <a:p>
          <a:endParaRPr lang="en-US"/>
        </a:p>
      </dgm:t>
    </dgm:pt>
    <dgm:pt modelId="{0084AD85-50E1-4A3F-8092-EC0F02846A08}">
      <dgm:prSet phldrT="[Text]"/>
      <dgm:spPr/>
      <dgm:t>
        <a:bodyPr/>
        <a:lstStyle/>
        <a:p>
          <a:r>
            <a:rPr lang="en-US" dirty="0"/>
            <a:t>Send HTTP request to backend</a:t>
          </a:r>
        </a:p>
      </dgm:t>
    </dgm:pt>
    <dgm:pt modelId="{06532869-9E3D-4AD1-AB46-4D5D891B89DB}" type="parTrans" cxnId="{65C207D6-8FD6-4E1C-A896-BBB5131AF0EC}">
      <dgm:prSet/>
      <dgm:spPr/>
      <dgm:t>
        <a:bodyPr/>
        <a:lstStyle/>
        <a:p>
          <a:endParaRPr lang="en-US"/>
        </a:p>
      </dgm:t>
    </dgm:pt>
    <dgm:pt modelId="{56900CF1-61CC-47EC-B6CE-2F6EFC47E244}" type="sibTrans" cxnId="{65C207D6-8FD6-4E1C-A896-BBB5131AF0EC}">
      <dgm:prSet/>
      <dgm:spPr/>
      <dgm:t>
        <a:bodyPr/>
        <a:lstStyle/>
        <a:p>
          <a:endParaRPr lang="en-US"/>
        </a:p>
      </dgm:t>
    </dgm:pt>
    <dgm:pt modelId="{09871C66-7BD1-4DAC-B688-E9D6FF4CCD8F}">
      <dgm:prSet phldrT="[Text]"/>
      <dgm:spPr/>
      <dgm:t>
        <a:bodyPr/>
        <a:lstStyle/>
        <a:p>
          <a:r>
            <a:rPr lang="en-US" dirty="0"/>
            <a:t>Reader read response data</a:t>
          </a:r>
        </a:p>
      </dgm:t>
    </dgm:pt>
    <dgm:pt modelId="{CA29F85E-2091-4707-B960-B70A2D348A5E}" type="parTrans" cxnId="{5590200C-1100-4DC8-8019-121D6EBD79C3}">
      <dgm:prSet/>
      <dgm:spPr/>
      <dgm:t>
        <a:bodyPr/>
        <a:lstStyle/>
        <a:p>
          <a:endParaRPr lang="en-US"/>
        </a:p>
      </dgm:t>
    </dgm:pt>
    <dgm:pt modelId="{65A6A312-0AF0-4E59-9110-1534E00BEDD9}" type="sibTrans" cxnId="{5590200C-1100-4DC8-8019-121D6EBD79C3}">
      <dgm:prSet/>
      <dgm:spPr/>
      <dgm:t>
        <a:bodyPr/>
        <a:lstStyle/>
        <a:p>
          <a:endParaRPr lang="en-US"/>
        </a:p>
      </dgm:t>
    </dgm:pt>
    <dgm:pt modelId="{09672A66-7F0F-48DA-8948-D985AADC1D4C}" type="pres">
      <dgm:prSet presAssocID="{6FEA048C-87C8-4C56-A313-26D4E26372F5}" presName="Name0" presStyleCnt="0">
        <dgm:presLayoutVars>
          <dgm:dir/>
          <dgm:animLvl val="lvl"/>
          <dgm:resizeHandles val="exact"/>
        </dgm:presLayoutVars>
      </dgm:prSet>
      <dgm:spPr/>
    </dgm:pt>
    <dgm:pt modelId="{B270EC5B-8F20-4213-9072-922A995DB01C}" type="pres">
      <dgm:prSet presAssocID="{C3FF8E0D-7F57-4472-89CB-00CA503AAA5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7C3E733-00E2-4CA4-BA19-D07D2092010E}" type="pres">
      <dgm:prSet presAssocID="{93D40FC3-0924-4E72-BEF5-C3A4398065C0}" presName="parTxOnlySpace" presStyleCnt="0"/>
      <dgm:spPr/>
    </dgm:pt>
    <dgm:pt modelId="{584A5ED0-3A74-47D1-9AFA-52F147DC6EC6}" type="pres">
      <dgm:prSet presAssocID="{F5073854-8C23-4E49-9A24-40045D24E7A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1A98AA-8A96-4FED-A2B1-030696B46B7E}" type="pres">
      <dgm:prSet presAssocID="{78F62796-553D-483B-BDE2-A4A68590C2DD}" presName="parTxOnlySpace" presStyleCnt="0"/>
      <dgm:spPr/>
    </dgm:pt>
    <dgm:pt modelId="{97E83975-8BE6-418F-89FF-426AA9053F98}" type="pres">
      <dgm:prSet presAssocID="{0084AD85-50E1-4A3F-8092-EC0F02846A0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194F7D1-A5A2-4EFE-8BEC-0022FEE02763}" type="pres">
      <dgm:prSet presAssocID="{56900CF1-61CC-47EC-B6CE-2F6EFC47E244}" presName="parTxOnlySpace" presStyleCnt="0"/>
      <dgm:spPr/>
    </dgm:pt>
    <dgm:pt modelId="{3B0636D9-F8AE-48B5-910B-AD8B9B4A2ED2}" type="pres">
      <dgm:prSet presAssocID="{09871C66-7BD1-4DAC-B688-E9D6FF4CCD8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590200C-1100-4DC8-8019-121D6EBD79C3}" srcId="{6FEA048C-87C8-4C56-A313-26D4E26372F5}" destId="{09871C66-7BD1-4DAC-B688-E9D6FF4CCD8F}" srcOrd="3" destOrd="0" parTransId="{CA29F85E-2091-4707-B960-B70A2D348A5E}" sibTransId="{65A6A312-0AF0-4E59-9110-1534E00BEDD9}"/>
    <dgm:cxn modelId="{AEC6B25B-E058-41C5-8535-3D17CD0B5E17}" type="presOf" srcId="{F5073854-8C23-4E49-9A24-40045D24E7A5}" destId="{584A5ED0-3A74-47D1-9AFA-52F147DC6EC6}" srcOrd="0" destOrd="0" presId="urn:microsoft.com/office/officeart/2005/8/layout/chevron1"/>
    <dgm:cxn modelId="{BE1D7447-DE58-4F11-8229-DE91CC2BABF1}" srcId="{6FEA048C-87C8-4C56-A313-26D4E26372F5}" destId="{C3FF8E0D-7F57-4472-89CB-00CA503AAA51}" srcOrd="0" destOrd="0" parTransId="{90736D5C-7D7B-4A9D-A7D9-D09B1E6F7420}" sibTransId="{93D40FC3-0924-4E72-BEF5-C3A4398065C0}"/>
    <dgm:cxn modelId="{19EE9371-55F2-44B6-946B-96CE9C1E8F0D}" type="presOf" srcId="{6FEA048C-87C8-4C56-A313-26D4E26372F5}" destId="{09672A66-7F0F-48DA-8948-D985AADC1D4C}" srcOrd="0" destOrd="0" presId="urn:microsoft.com/office/officeart/2005/8/layout/chevron1"/>
    <dgm:cxn modelId="{E97E8178-015E-4CD3-B61D-EF7CDA3D2463}" type="presOf" srcId="{0084AD85-50E1-4A3F-8092-EC0F02846A08}" destId="{97E83975-8BE6-418F-89FF-426AA9053F98}" srcOrd="0" destOrd="0" presId="urn:microsoft.com/office/officeart/2005/8/layout/chevron1"/>
    <dgm:cxn modelId="{1FB39698-DAB6-4BC8-BB4F-6B5ADDC9D20C}" type="presOf" srcId="{C3FF8E0D-7F57-4472-89CB-00CA503AAA51}" destId="{B270EC5B-8F20-4213-9072-922A995DB01C}" srcOrd="0" destOrd="0" presId="urn:microsoft.com/office/officeart/2005/8/layout/chevron1"/>
    <dgm:cxn modelId="{65C207D6-8FD6-4E1C-A896-BBB5131AF0EC}" srcId="{6FEA048C-87C8-4C56-A313-26D4E26372F5}" destId="{0084AD85-50E1-4A3F-8092-EC0F02846A08}" srcOrd="2" destOrd="0" parTransId="{06532869-9E3D-4AD1-AB46-4D5D891B89DB}" sibTransId="{56900CF1-61CC-47EC-B6CE-2F6EFC47E244}"/>
    <dgm:cxn modelId="{F09DF8EB-9A33-4DA8-AD47-AB13933CAA1F}" srcId="{6FEA048C-87C8-4C56-A313-26D4E26372F5}" destId="{F5073854-8C23-4E49-9A24-40045D24E7A5}" srcOrd="1" destOrd="0" parTransId="{063D2364-24AB-4298-B57E-0F1093D5FAC6}" sibTransId="{78F62796-553D-483B-BDE2-A4A68590C2DD}"/>
    <dgm:cxn modelId="{79EFE8FD-127E-45AF-BFCD-50E135B89F2C}" type="presOf" srcId="{09871C66-7BD1-4DAC-B688-E9D6FF4CCD8F}" destId="{3B0636D9-F8AE-48B5-910B-AD8B9B4A2ED2}" srcOrd="0" destOrd="0" presId="urn:microsoft.com/office/officeart/2005/8/layout/chevron1"/>
    <dgm:cxn modelId="{F8975067-C188-42EF-ABD2-BFD372A7300F}" type="presParOf" srcId="{09672A66-7F0F-48DA-8948-D985AADC1D4C}" destId="{B270EC5B-8F20-4213-9072-922A995DB01C}" srcOrd="0" destOrd="0" presId="urn:microsoft.com/office/officeart/2005/8/layout/chevron1"/>
    <dgm:cxn modelId="{2248F5D6-C644-4FDF-82B9-9939CD70CDF0}" type="presParOf" srcId="{09672A66-7F0F-48DA-8948-D985AADC1D4C}" destId="{17C3E733-00E2-4CA4-BA19-D07D2092010E}" srcOrd="1" destOrd="0" presId="urn:microsoft.com/office/officeart/2005/8/layout/chevron1"/>
    <dgm:cxn modelId="{7038C565-C535-4597-BBDF-E76D9D09EACB}" type="presParOf" srcId="{09672A66-7F0F-48DA-8948-D985AADC1D4C}" destId="{584A5ED0-3A74-47D1-9AFA-52F147DC6EC6}" srcOrd="2" destOrd="0" presId="urn:microsoft.com/office/officeart/2005/8/layout/chevron1"/>
    <dgm:cxn modelId="{3134E4A8-0D2B-4B10-8AB6-F36A30D4A736}" type="presParOf" srcId="{09672A66-7F0F-48DA-8948-D985AADC1D4C}" destId="{C71A98AA-8A96-4FED-A2B1-030696B46B7E}" srcOrd="3" destOrd="0" presId="urn:microsoft.com/office/officeart/2005/8/layout/chevron1"/>
    <dgm:cxn modelId="{BFD9A9C7-46B7-4048-8A89-B0426685C6C6}" type="presParOf" srcId="{09672A66-7F0F-48DA-8948-D985AADC1D4C}" destId="{97E83975-8BE6-418F-89FF-426AA9053F98}" srcOrd="4" destOrd="0" presId="urn:microsoft.com/office/officeart/2005/8/layout/chevron1"/>
    <dgm:cxn modelId="{80F92A77-408B-4804-A389-0E9E1D764BA5}" type="presParOf" srcId="{09672A66-7F0F-48DA-8948-D985AADC1D4C}" destId="{C194F7D1-A5A2-4EFE-8BEC-0022FEE02763}" srcOrd="5" destOrd="0" presId="urn:microsoft.com/office/officeart/2005/8/layout/chevron1"/>
    <dgm:cxn modelId="{4704A5D5-9020-4359-B9ED-EBDA047B823E}" type="presParOf" srcId="{09672A66-7F0F-48DA-8948-D985AADC1D4C}" destId="{3B0636D9-F8AE-48B5-910B-AD8B9B4A2ED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40663-E39A-4E27-A090-35A2DA4DD855}">
      <dsp:nvSpPr>
        <dsp:cNvPr id="0" name=""/>
        <dsp:cNvSpPr/>
      </dsp:nvSpPr>
      <dsp:spPr>
        <a:xfrm>
          <a:off x="0" y="19242"/>
          <a:ext cx="6513603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Phylogeny</a:t>
          </a:r>
        </a:p>
      </dsp:txBody>
      <dsp:txXfrm>
        <a:off x="25759" y="45001"/>
        <a:ext cx="6462085" cy="476152"/>
      </dsp:txXfrm>
    </dsp:sp>
    <dsp:sp modelId="{F2639773-BE52-44D1-B4BA-FC544BBA40BA}">
      <dsp:nvSpPr>
        <dsp:cNvPr id="0" name=""/>
        <dsp:cNvSpPr/>
      </dsp:nvSpPr>
      <dsp:spPr>
        <a:xfrm>
          <a:off x="0" y="610272"/>
          <a:ext cx="6513603" cy="527670"/>
        </a:xfrm>
        <a:prstGeom prst="round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Quick Start</a:t>
          </a:r>
        </a:p>
      </dsp:txBody>
      <dsp:txXfrm>
        <a:off x="25759" y="636031"/>
        <a:ext cx="6462085" cy="476152"/>
      </dsp:txXfrm>
    </dsp:sp>
    <dsp:sp modelId="{672767FB-EDF9-4276-B2DA-4577754648B9}">
      <dsp:nvSpPr>
        <dsp:cNvPr id="0" name=""/>
        <dsp:cNvSpPr/>
      </dsp:nvSpPr>
      <dsp:spPr>
        <a:xfrm>
          <a:off x="0" y="1201303"/>
          <a:ext cx="6513603" cy="527670"/>
        </a:xfrm>
        <a:prstGeom prst="round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Event &amp; Class</a:t>
          </a:r>
        </a:p>
      </dsp:txBody>
      <dsp:txXfrm>
        <a:off x="25759" y="1227062"/>
        <a:ext cx="6462085" cy="476152"/>
      </dsp:txXfrm>
    </dsp:sp>
    <dsp:sp modelId="{E8EB5E56-BB87-4BC9-9583-15AFDA47E1BE}">
      <dsp:nvSpPr>
        <dsp:cNvPr id="0" name=""/>
        <dsp:cNvSpPr/>
      </dsp:nvSpPr>
      <dsp:spPr>
        <a:xfrm>
          <a:off x="0" y="1792333"/>
          <a:ext cx="6513603" cy="52767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Component</a:t>
          </a:r>
        </a:p>
      </dsp:txBody>
      <dsp:txXfrm>
        <a:off x="25759" y="1818092"/>
        <a:ext cx="6462085" cy="476152"/>
      </dsp:txXfrm>
    </dsp:sp>
    <dsp:sp modelId="{512A6313-D87E-460D-8A7C-3117CFF9C8D5}">
      <dsp:nvSpPr>
        <dsp:cNvPr id="0" name=""/>
        <dsp:cNvSpPr/>
      </dsp:nvSpPr>
      <dsp:spPr>
        <a:xfrm>
          <a:off x="0" y="2383363"/>
          <a:ext cx="6513603" cy="527670"/>
        </a:xfrm>
        <a:prstGeom prst="round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85000"/>
                </a:schemeClr>
              </a:solidFill>
            </a:rPr>
            <a:t>Form</a:t>
          </a:r>
        </a:p>
      </dsp:txBody>
      <dsp:txXfrm>
        <a:off x="25759" y="2409122"/>
        <a:ext cx="6462085" cy="476152"/>
      </dsp:txXfrm>
    </dsp:sp>
    <dsp:sp modelId="{1558592F-A8B4-4E76-A1DD-698223778630}">
      <dsp:nvSpPr>
        <dsp:cNvPr id="0" name=""/>
        <dsp:cNvSpPr/>
      </dsp:nvSpPr>
      <dsp:spPr>
        <a:xfrm>
          <a:off x="0" y="2974393"/>
          <a:ext cx="6513603" cy="527670"/>
        </a:xfrm>
        <a:prstGeom prst="round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85000"/>
                </a:schemeClr>
              </a:solidFill>
            </a:rPr>
            <a:t>Layout</a:t>
          </a:r>
        </a:p>
      </dsp:txBody>
      <dsp:txXfrm>
        <a:off x="25759" y="3000152"/>
        <a:ext cx="6462085" cy="476152"/>
      </dsp:txXfrm>
    </dsp:sp>
    <dsp:sp modelId="{E368A037-1CB7-4CD1-AC2B-15A108539EB5}">
      <dsp:nvSpPr>
        <dsp:cNvPr id="0" name=""/>
        <dsp:cNvSpPr/>
      </dsp:nvSpPr>
      <dsp:spPr>
        <a:xfrm>
          <a:off x="0" y="3565423"/>
          <a:ext cx="6513603" cy="52767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85000"/>
                </a:schemeClr>
              </a:solidFill>
            </a:rPr>
            <a:t>Tree</a:t>
          </a:r>
        </a:p>
      </dsp:txBody>
      <dsp:txXfrm>
        <a:off x="25759" y="3591182"/>
        <a:ext cx="6462085" cy="476152"/>
      </dsp:txXfrm>
    </dsp:sp>
    <dsp:sp modelId="{F3376971-FEBA-4111-8EF6-C0D9EC75B4CE}">
      <dsp:nvSpPr>
        <dsp:cNvPr id="0" name=""/>
        <dsp:cNvSpPr/>
      </dsp:nvSpPr>
      <dsp:spPr>
        <a:xfrm>
          <a:off x="0" y="4156453"/>
          <a:ext cx="6513603" cy="527670"/>
        </a:xfrm>
        <a:prstGeom prst="round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bg1">
                  <a:lumMod val="85000"/>
                </a:schemeClr>
              </a:solidFill>
            </a:rPr>
            <a:t>Menu&amp;Toolbar</a:t>
          </a:r>
          <a:endParaRPr lang="en-US" sz="2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5759" y="4182212"/>
        <a:ext cx="6462085" cy="476152"/>
      </dsp:txXfrm>
    </dsp:sp>
    <dsp:sp modelId="{BEAFC961-8E1C-4D5E-B55F-D1E9DEDFD2B6}">
      <dsp:nvSpPr>
        <dsp:cNvPr id="0" name=""/>
        <dsp:cNvSpPr/>
      </dsp:nvSpPr>
      <dsp:spPr>
        <a:xfrm>
          <a:off x="0" y="4747483"/>
          <a:ext cx="6513603" cy="527670"/>
        </a:xfrm>
        <a:prstGeom prst="round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bg1">
                  <a:lumMod val="85000"/>
                </a:schemeClr>
              </a:solidFill>
            </a:rPr>
            <a:t>Util</a:t>
          </a:r>
          <a:endParaRPr lang="en-US" sz="2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5759" y="4773242"/>
        <a:ext cx="6462085" cy="476152"/>
      </dsp:txXfrm>
    </dsp:sp>
    <dsp:sp modelId="{5497C05E-ECF6-4697-8B59-4E35F8580819}">
      <dsp:nvSpPr>
        <dsp:cNvPr id="0" name=""/>
        <dsp:cNvSpPr/>
      </dsp:nvSpPr>
      <dsp:spPr>
        <a:xfrm>
          <a:off x="0" y="5338513"/>
          <a:ext cx="6513603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Gird</a:t>
          </a:r>
        </a:p>
      </dsp:txBody>
      <dsp:txXfrm>
        <a:off x="25759" y="5364272"/>
        <a:ext cx="6462085" cy="47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0EC5B-8F20-4213-9072-922A995DB01C}">
      <dsp:nvSpPr>
        <dsp:cNvPr id="0" name=""/>
        <dsp:cNvSpPr/>
      </dsp:nvSpPr>
      <dsp:spPr>
        <a:xfrm>
          <a:off x="4561" y="2746677"/>
          <a:ext cx="2655132" cy="10620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Store.load</a:t>
          </a:r>
          <a:endParaRPr lang="en-US" sz="2300" kern="1200" dirty="0"/>
        </a:p>
      </dsp:txBody>
      <dsp:txXfrm>
        <a:off x="535588" y="2746677"/>
        <a:ext cx="1593079" cy="1062053"/>
      </dsp:txXfrm>
    </dsp:sp>
    <dsp:sp modelId="{584A5ED0-3A74-47D1-9AFA-52F147DC6EC6}">
      <dsp:nvSpPr>
        <dsp:cNvPr id="0" name=""/>
        <dsp:cNvSpPr/>
      </dsp:nvSpPr>
      <dsp:spPr>
        <a:xfrm>
          <a:off x="2394180" y="2746677"/>
          <a:ext cx="2655132" cy="10620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Call Proxy</a:t>
          </a:r>
        </a:p>
      </dsp:txBody>
      <dsp:txXfrm>
        <a:off x="2925207" y="2746677"/>
        <a:ext cx="1593079" cy="1062053"/>
      </dsp:txXfrm>
    </dsp:sp>
    <dsp:sp modelId="{97E83975-8BE6-418F-89FF-426AA9053F98}">
      <dsp:nvSpPr>
        <dsp:cNvPr id="0" name=""/>
        <dsp:cNvSpPr/>
      </dsp:nvSpPr>
      <dsp:spPr>
        <a:xfrm>
          <a:off x="4783799" y="2746677"/>
          <a:ext cx="2655132" cy="10620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Send HTTP request to backend</a:t>
          </a:r>
        </a:p>
      </dsp:txBody>
      <dsp:txXfrm>
        <a:off x="5314826" y="2746677"/>
        <a:ext cx="1593079" cy="1062053"/>
      </dsp:txXfrm>
    </dsp:sp>
    <dsp:sp modelId="{3B0636D9-F8AE-48B5-910B-AD8B9B4A2ED2}">
      <dsp:nvSpPr>
        <dsp:cNvPr id="0" name=""/>
        <dsp:cNvSpPr/>
      </dsp:nvSpPr>
      <dsp:spPr>
        <a:xfrm>
          <a:off x="7173419" y="2746677"/>
          <a:ext cx="2655132" cy="10620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Reader read response data</a:t>
          </a:r>
        </a:p>
      </dsp:txBody>
      <dsp:txXfrm>
        <a:off x="7704446" y="2746677"/>
        <a:ext cx="1593079" cy="1062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941A0-C054-4F1E-8E1C-630BA425617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67FA-51C5-4A31-9EB1-F19F0709D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+ 15 minutes practice,  -11: 50, 13:30 PM ask whether need more time to do this practice(give more 10~20 minutes)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9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D94-A1C2-4A0E-A802-DD6B09E8A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1931F-3AF9-4615-89D8-51E5CA0E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EBA5-06DF-43D5-9950-578F1C5B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2F361-E6FA-41A9-87DB-0E254A6B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3DAA-A30F-4857-90FF-45328CFB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D9E2-D8F9-4990-B401-1760AB2B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63B6E-9125-4E7B-B1FF-5600585D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5ADA-CE7C-4DA0-B2CB-34EB0AA8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44AD-6B45-4BA9-87B3-BE7B196E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EF0E-EBB3-4A4F-A34A-600461AB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6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C472F-63A2-495B-A654-4A60F276B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6B938-47A9-45FC-B7B4-1F7034C02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D10E-8D98-4D6A-96FB-D6775E33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6B5A-49A4-4D92-A6F2-F776CBA0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6D58-0D0B-4C73-85BE-A462B854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8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7987-5774-4F05-88DD-E1D83F0F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69DE-D0AE-497A-B72A-020E8935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5424-932F-4ACB-8977-ACAEBE70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E37A-3A63-4E95-AC6A-F028DB1C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F2B9-8A0C-4E8B-8CF4-159B3CA0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6844-C9AE-4B96-9ABA-68E0E142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93609-F989-49F7-94AC-CC63A8A9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7D4C-D4AE-426B-81DA-02CD0E66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0A76-11E7-40D8-9922-5C7BDCDD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591A-E3F5-4B58-82DC-8C4EBED1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39A3-9782-4695-B7D7-E668FC14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EDDD-673D-4EFC-B387-BC31F3DAA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ED818-4A7C-4D24-BADF-5EDADE562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5EFA-FF7B-42FB-84F2-48C7014E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BD35C-C95D-48CD-8BF2-8CB0E6ED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817D5-0C6A-4DF3-9F66-6A81A0F0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10D6-8912-4705-95CF-7317F111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F07C-BABC-465C-B98D-140667B2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0362D-5AD7-4622-BA97-368F2F1F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D32AE-1590-464C-A457-2CE9F8895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52113-1B65-4D25-B969-A3683365E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C6E41-654C-42A0-87BF-CB1296B3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625EE-2142-4346-AFD9-61F2F910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4856D-42E4-4EB3-8974-756B71F0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1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9969-2AE3-4265-9B26-375EC66F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4751D-7589-4A9F-A9BE-C2C6DAF9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97493-9DA2-431F-9917-E7FC0739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62EF0-1D0B-4E5B-B1E1-9E4C44F2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7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5192E-8249-4811-B1A9-3C6A4838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B63E7-244E-4468-95BE-82F423CF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1D8A3-DB2D-43B5-A011-1F720760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1618-E25A-4A03-A8E9-CA16BB3F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0B24-3232-4917-8381-BC87C99A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19968-0B54-45E2-9E95-CBEC9B842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0B23-CB08-4C2A-A05F-18E47E9E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ACF57-210B-4339-B4AA-F8415AFE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CBD6F-99E5-4C25-A989-546C7C39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8A21-F508-485D-AB81-FB0FD3C8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AE203-7ABA-4A2E-A4D1-D53A8752E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F8893-E10A-4BE4-AB9F-1D9FD61B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7AE4F-DA2F-491F-956E-08ABDD1C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33AD5-4F89-4D5B-A93E-950C315D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EE50A-5EEF-49E6-84C3-5CABDD17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3F16A-2872-458F-A841-78C2D3B5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2DAE6-4D69-4EA5-BA7A-D50A98A2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4F5A-C4CB-4E20-9114-0AF29115E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19DD8-6221-4EA5-93F6-D8DB42729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DDA3-C795-4259-9DE5-0856559E8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0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C7663-7B19-4B80-AC58-657F83949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ExtJS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F1717-A8F8-4DD2-901C-A2AB1E929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For 2019 ITA(Day5)</a:t>
            </a:r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8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22516-3DDC-4C33-9131-8DF18480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Date Handling in Store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C38A7B1-7410-4104-92B9-3CCC4481E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2742"/>
            <a:ext cx="6687483" cy="20291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823C5D-11A5-47B3-94B9-A935BDF9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7204"/>
            <a:ext cx="9269119" cy="139084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06F3691-BD06-4629-B8F0-3A9BBDD164F3}"/>
              </a:ext>
            </a:extLst>
          </p:cNvPr>
          <p:cNvSpPr/>
          <p:nvPr/>
        </p:nvSpPr>
        <p:spPr>
          <a:xfrm>
            <a:off x="9130203" y="5628048"/>
            <a:ext cx="1954231" cy="67339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storeDate.html</a:t>
            </a:r>
          </a:p>
        </p:txBody>
      </p:sp>
    </p:spTree>
    <p:extLst>
      <p:ext uri="{BB962C8B-B14F-4D97-AF65-F5344CB8AC3E}">
        <p14:creationId xmlns:p14="http://schemas.microsoft.com/office/powerpoint/2010/main" val="43905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C01F8-1CD4-45EA-8C69-45989541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Ext.grid.ColumnModel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9E2D67B-02E6-476E-8362-FC9C3A594F6C}"/>
              </a:ext>
            </a:extLst>
          </p:cNvPr>
          <p:cNvSpPr/>
          <p:nvPr/>
        </p:nvSpPr>
        <p:spPr>
          <a:xfrm>
            <a:off x="9149987" y="5728725"/>
            <a:ext cx="248392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gridColumnModel.html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04CA74-7A4F-485D-8332-CC240C4F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170"/>
            <a:ext cx="10515600" cy="3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After the data has been read into the client-side cache (</a:t>
            </a:r>
            <a:r>
              <a:rPr lang="en-US" sz="2400" b="1" dirty="0"/>
              <a:t>Store</a:t>
            </a:r>
            <a:r>
              <a:rPr lang="en-US" sz="2400" dirty="0"/>
              <a:t>), the </a:t>
            </a:r>
            <a:r>
              <a:rPr lang="en-US" sz="2400" dirty="0" err="1"/>
              <a:t>ColumnModel</a:t>
            </a:r>
            <a:r>
              <a:rPr lang="en-US" sz="2400" dirty="0"/>
              <a:t> is used to configure how and what parts of that data will be displayed in the vertical slices (columns) of the grid.</a:t>
            </a:r>
          </a:p>
        </p:txBody>
      </p:sp>
    </p:spTree>
    <p:extLst>
      <p:ext uri="{BB962C8B-B14F-4D97-AF65-F5344CB8AC3E}">
        <p14:creationId xmlns:p14="http://schemas.microsoft.com/office/powerpoint/2010/main" val="119750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C01F8-1CD4-45EA-8C69-45989541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Ext.grid.Column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04CA74-7A4F-485D-8332-CC240C4F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170"/>
            <a:ext cx="10515600" cy="3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class encapsulates column configuration data to be used in the initialization of a </a:t>
            </a:r>
            <a:r>
              <a:rPr lang="en-US" sz="2400" dirty="0" err="1"/>
              <a:t>ColumnModel</a:t>
            </a:r>
            <a:r>
              <a:rPr lang="en-US" sz="2400" dirty="0"/>
              <a:t>. While subclasses are provided to render data in different ways: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ActionColumn</a:t>
            </a:r>
            <a:r>
              <a:rPr lang="en-US" sz="2000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BooleanColumn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DateColumn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NumberColumn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TemplateColumn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156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66CEC-7F51-466B-98B2-28714B53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Ext.grid.RowNumberer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E30182-00C2-49FC-8B99-58D439C7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11032236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Provides an automatic row numbering column. 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7F11340-115E-4AA1-A469-2C1C83FF1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06786"/>
            <a:ext cx="5153744" cy="1724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E60F1E-4916-4340-A8F1-350A15C8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1922"/>
            <a:ext cx="5006525" cy="16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5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72F8B-E690-4E9C-97F2-F3F67FB3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Renderer in </a:t>
            </a:r>
            <a:r>
              <a:rPr lang="en-US" dirty="0" err="1"/>
              <a:t>ColumnModel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1A5C-D040-4802-8C91-7C381A811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741"/>
            <a:ext cx="10515600" cy="3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‘renderer’ property support customize display for column, such as add Color/Picture/Button.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6EE8F7-3AE5-464D-9FD8-F3B65E19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89" y="3192451"/>
            <a:ext cx="5408219" cy="196662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5936D8-A0C7-4D10-8E43-E4046F1E8E09}"/>
              </a:ext>
            </a:extLst>
          </p:cNvPr>
          <p:cNvSpPr/>
          <p:nvPr/>
        </p:nvSpPr>
        <p:spPr>
          <a:xfrm>
            <a:off x="8220722" y="5664367"/>
            <a:ext cx="3168876" cy="67339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 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grid\gridColumnModelRenderer.html</a:t>
            </a:r>
          </a:p>
        </p:txBody>
      </p:sp>
    </p:spTree>
    <p:extLst>
      <p:ext uri="{BB962C8B-B14F-4D97-AF65-F5344CB8AC3E}">
        <p14:creationId xmlns:p14="http://schemas.microsoft.com/office/powerpoint/2010/main" val="410269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767" y="468977"/>
            <a:ext cx="3539066" cy="353906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1776C9-F5BF-4D5D-8485-57FA927C0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8" y="962050"/>
            <a:ext cx="5316388" cy="2552919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AA9CA7FD-35C6-4472-A3C1-C7EEF869301F}"/>
              </a:ext>
            </a:extLst>
          </p:cNvPr>
          <p:cNvSpPr/>
          <p:nvPr/>
        </p:nvSpPr>
        <p:spPr>
          <a:xfrm>
            <a:off x="9055223" y="5664367"/>
            <a:ext cx="2334375" cy="67339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grid\gridColorPicture.html</a:t>
            </a:r>
          </a:p>
        </p:txBody>
      </p:sp>
    </p:spTree>
    <p:extLst>
      <p:ext uri="{BB962C8B-B14F-4D97-AF65-F5344CB8AC3E}">
        <p14:creationId xmlns:p14="http://schemas.microsoft.com/office/powerpoint/2010/main" val="100716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B4ADB-FCF6-4E3B-9550-BB92AFA1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Ext.grid.GridView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B2BC-AB94-42BD-9027-70E4B216F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class encapsulates the UI of an </a:t>
            </a:r>
            <a:r>
              <a:rPr lang="en-US" sz="2400" dirty="0" err="1"/>
              <a:t>Ext.grid.GridPanel</a:t>
            </a:r>
            <a:r>
              <a:rPr lang="en-US" sz="2400" dirty="0"/>
              <a:t>. Methods of this class may be used to access UI elements to </a:t>
            </a:r>
            <a:r>
              <a:rPr lang="en-US" sz="2400" b="1" dirty="0">
                <a:solidFill>
                  <a:srgbClr val="FF0000"/>
                </a:solidFill>
              </a:rPr>
              <a:t>enable special display effects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In </a:t>
            </a:r>
            <a:r>
              <a:rPr lang="en-US" sz="2400" dirty="0" err="1"/>
              <a:t>GridPanel</a:t>
            </a:r>
            <a:r>
              <a:rPr lang="en-US" sz="2400" dirty="0"/>
              <a:t>, there have property ‘</a:t>
            </a:r>
            <a:r>
              <a:rPr lang="en-US" sz="2400" dirty="0" err="1"/>
              <a:t>viewConfig</a:t>
            </a:r>
            <a:r>
              <a:rPr lang="en-US" sz="2400" dirty="0"/>
              <a:t>’ to implement the grid view.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C99B875-6C43-4EBC-89E5-225FB07C93A9}"/>
              </a:ext>
            </a:extLst>
          </p:cNvPr>
          <p:cNvSpPr/>
          <p:nvPr/>
        </p:nvSpPr>
        <p:spPr>
          <a:xfrm>
            <a:off x="8833282" y="5639690"/>
            <a:ext cx="2053510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gridView.html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C9A34-6520-42F4-ADE2-4E9377D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154" y="3993281"/>
            <a:ext cx="533474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6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A2C2F-ED5D-4B2A-89D8-FE2F5EF3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View Refresh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1ACD-7F2B-414B-8E5F-461A8922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have a way to manual refresh our grid while the grid view being updated: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grid.view.refresh</a:t>
            </a:r>
            <a:r>
              <a:rPr lang="en-US" sz="2400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346E0-048C-447A-B7D0-D05429BC6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166" y="3312911"/>
            <a:ext cx="4582164" cy="164805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1016CC-13AA-4378-9E7F-ECD529445569}"/>
              </a:ext>
            </a:extLst>
          </p:cNvPr>
          <p:cNvSpPr/>
          <p:nvPr/>
        </p:nvSpPr>
        <p:spPr>
          <a:xfrm>
            <a:off x="8402868" y="5639690"/>
            <a:ext cx="248392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displayRownumber.html</a:t>
            </a:r>
          </a:p>
        </p:txBody>
      </p:sp>
    </p:spTree>
    <p:extLst>
      <p:ext uri="{BB962C8B-B14F-4D97-AF65-F5344CB8AC3E}">
        <p14:creationId xmlns:p14="http://schemas.microsoft.com/office/powerpoint/2010/main" val="3625610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8263A-2B0D-4A25-9046-F004530E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Ext.grid.CheckboxSelectionModel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0DAD-28C3-4EEB-B9A0-8D2CAF32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Provide checkbox ability in Grid to enable check for rows.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988856-4E93-4BBE-A40F-24FDFD3D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31" y="2473986"/>
            <a:ext cx="4353533" cy="1400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02F6FB-EEC5-4985-95F3-7CB20DFD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42" y="4078264"/>
            <a:ext cx="5090969" cy="166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C38C42-7929-4B0D-8711-65477C667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38" y="4065960"/>
            <a:ext cx="4943720" cy="166710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450A643-BF10-4065-8DAE-BA2527777ADD}"/>
              </a:ext>
            </a:extLst>
          </p:cNvPr>
          <p:cNvSpPr/>
          <p:nvPr/>
        </p:nvSpPr>
        <p:spPr>
          <a:xfrm>
            <a:off x="8864082" y="5815588"/>
            <a:ext cx="2748036" cy="68451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gridWithCheckbox.html</a:t>
            </a:r>
          </a:p>
        </p:txBody>
      </p:sp>
    </p:spTree>
    <p:extLst>
      <p:ext uri="{BB962C8B-B14F-4D97-AF65-F5344CB8AC3E}">
        <p14:creationId xmlns:p14="http://schemas.microsoft.com/office/powerpoint/2010/main" val="42898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48490-86E5-40C3-8D4B-811E37F1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Grid Paging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8E1D-8387-496F-80BA-223BDCDA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bbar</a:t>
            </a:r>
            <a:r>
              <a:rPr lang="en-US" sz="2400" dirty="0"/>
              <a:t>: new </a:t>
            </a:r>
            <a:r>
              <a:rPr lang="en-US" sz="2400" dirty="0" err="1"/>
              <a:t>Ext.PagingToolbar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pageSize</a:t>
            </a:r>
            <a:r>
              <a:rPr lang="en-US" sz="2400" dirty="0"/>
              <a:t>: 4,</a:t>
            </a:r>
          </a:p>
          <a:p>
            <a:pPr marL="0" indent="0">
              <a:buNone/>
            </a:pPr>
            <a:r>
              <a:rPr lang="en-US" sz="2400" dirty="0"/>
              <a:t>       store: store,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displayInfo</a:t>
            </a:r>
            <a:r>
              <a:rPr lang="en-US" sz="2400" dirty="0"/>
              <a:t>: true,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displayMsg</a:t>
            </a:r>
            <a:r>
              <a:rPr lang="en-US" sz="2400" dirty="0"/>
              <a:t>: '</a:t>
            </a:r>
            <a:r>
              <a:rPr lang="zh-CN" altLang="en-US" sz="2400" dirty="0"/>
              <a:t>显示第 </a:t>
            </a:r>
            <a:r>
              <a:rPr lang="en-US" altLang="zh-CN" sz="2400" dirty="0"/>
              <a:t>{0} </a:t>
            </a:r>
            <a:r>
              <a:rPr lang="zh-CN" altLang="en-US" sz="2400" dirty="0"/>
              <a:t>条到 </a:t>
            </a:r>
            <a:r>
              <a:rPr lang="en-US" altLang="zh-CN" sz="2400" dirty="0"/>
              <a:t>{1} </a:t>
            </a:r>
            <a:r>
              <a:rPr lang="zh-CN" altLang="en-US" sz="2400" dirty="0"/>
              <a:t>条记录，一共 </a:t>
            </a:r>
            <a:r>
              <a:rPr lang="en-US" altLang="zh-CN" sz="2400" dirty="0"/>
              <a:t>{2} </a:t>
            </a:r>
            <a:r>
              <a:rPr lang="zh-CN" altLang="en-US" sz="2400" dirty="0"/>
              <a:t>条</a:t>
            </a:r>
            <a:r>
              <a:rPr lang="en-US" altLang="zh-CN" sz="2400" dirty="0"/>
              <a:t>',</a:t>
            </a:r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sz="2400" dirty="0" err="1"/>
              <a:t>emptyMsg</a:t>
            </a:r>
            <a:r>
              <a:rPr lang="en-US" sz="2400" dirty="0"/>
              <a:t>: "</a:t>
            </a:r>
            <a:r>
              <a:rPr lang="zh-CN" altLang="en-US" sz="2400" dirty="0"/>
              <a:t>没有记录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})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9831C-23DA-499B-BC13-A4DF3C70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03" y="2138666"/>
            <a:ext cx="6487430" cy="307700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CA19476-8613-4A6F-90E5-81775519C76F}"/>
              </a:ext>
            </a:extLst>
          </p:cNvPr>
          <p:cNvSpPr/>
          <p:nvPr/>
        </p:nvSpPr>
        <p:spPr>
          <a:xfrm>
            <a:off x="9293289" y="5561195"/>
            <a:ext cx="2274643" cy="68451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gridPaging.html</a:t>
            </a:r>
          </a:p>
        </p:txBody>
      </p:sp>
    </p:spTree>
    <p:extLst>
      <p:ext uri="{BB962C8B-B14F-4D97-AF65-F5344CB8AC3E}">
        <p14:creationId xmlns:p14="http://schemas.microsoft.com/office/powerpoint/2010/main" val="198834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FB13A-8675-46F8-8F03-9C5B4E3E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32EC3BE-05A3-4F8B-B5A6-59258D359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3378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013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17F6B-728E-4CB2-B681-02E23B77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Ext.data.PagingMemoryProxy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3B59-5674-4D48-9A05-57D039E6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1.&lt;script type="text/</a:t>
            </a:r>
            <a:r>
              <a:rPr lang="en-US" sz="2400" dirty="0" err="1"/>
              <a:t>javascript</a:t>
            </a:r>
            <a:r>
              <a:rPr lang="en-US" sz="2400" dirty="0"/>
              <a:t>" </a:t>
            </a:r>
            <a:r>
              <a:rPr lang="en-US" sz="2400" dirty="0" err="1"/>
              <a:t>src</a:t>
            </a:r>
            <a:r>
              <a:rPr lang="en-US" sz="2400" dirty="0"/>
              <a:t>="PagingMemoryProxy.js"&gt;&lt;/script&gt;</a:t>
            </a:r>
          </a:p>
          <a:p>
            <a:pPr marL="0" indent="0">
              <a:buNone/>
            </a:pPr>
            <a:r>
              <a:rPr lang="en-US" sz="2400" dirty="0"/>
              <a:t>2.proxy: new </a:t>
            </a:r>
            <a:r>
              <a:rPr lang="en-US" sz="2400" dirty="0" err="1"/>
              <a:t>Ext.data.PagingMemoryProxy</a:t>
            </a:r>
            <a:r>
              <a:rPr lang="en-US" sz="2400" dirty="0"/>
              <a:t>(data)</a:t>
            </a:r>
          </a:p>
          <a:p>
            <a:pPr marL="0" indent="0">
              <a:buNone/>
            </a:pPr>
            <a:r>
              <a:rPr lang="en-US" sz="2400" dirty="0"/>
              <a:t>3. \ext-3.0.0\examples\</a:t>
            </a:r>
            <a:r>
              <a:rPr lang="en-US" sz="2400" dirty="0" err="1"/>
              <a:t>ux</a:t>
            </a:r>
            <a:r>
              <a:rPr lang="en-US" sz="2400" dirty="0"/>
              <a:t>-&gt; PagingMemoryProxy.js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7F8F1-6FCA-453F-BB6A-ECB37D91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48" y="3597123"/>
            <a:ext cx="6458851" cy="19719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ADA24A4-360A-4832-96AE-26D1E6E70DF0}"/>
              </a:ext>
            </a:extLst>
          </p:cNvPr>
          <p:cNvSpPr/>
          <p:nvPr/>
        </p:nvSpPr>
        <p:spPr>
          <a:xfrm>
            <a:off x="8920065" y="5561195"/>
            <a:ext cx="2647867" cy="68451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gridPagingFrontend.html</a:t>
            </a:r>
          </a:p>
        </p:txBody>
      </p:sp>
    </p:spTree>
    <p:extLst>
      <p:ext uri="{BB962C8B-B14F-4D97-AF65-F5344CB8AC3E}">
        <p14:creationId xmlns:p14="http://schemas.microsoft.com/office/powerpoint/2010/main" val="417916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A511F-0573-4AAE-ABB4-452F7EC7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Grid Paging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A081-7563-43E0-A103-7F89526B5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reader: new </a:t>
            </a:r>
            <a:r>
              <a:rPr lang="en-US" sz="2400" dirty="0" err="1"/>
              <a:t>Ext.data.JsonReader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totalProperty</a:t>
            </a:r>
            <a:r>
              <a:rPr lang="en-US" sz="2400" dirty="0"/>
              <a:t>: '</a:t>
            </a:r>
            <a:r>
              <a:rPr lang="en-US" sz="2400" dirty="0" err="1"/>
              <a:t>totalRecordCount</a:t>
            </a:r>
            <a:r>
              <a:rPr lang="en-US" sz="2400" dirty="0"/>
              <a:t>',</a:t>
            </a:r>
          </a:p>
          <a:p>
            <a:pPr marL="0" indent="0">
              <a:buNone/>
            </a:pPr>
            <a:r>
              <a:rPr lang="en-US" sz="2400" dirty="0"/>
              <a:t>      root: ‘</a:t>
            </a:r>
            <a:r>
              <a:rPr lang="en-US" sz="2400" dirty="0" err="1"/>
              <a:t>dataRoot</a:t>
            </a:r>
            <a:r>
              <a:rPr lang="en-US" sz="2400" dirty="0"/>
              <a:t>’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store.load</a:t>
            </a:r>
            <a:r>
              <a:rPr lang="en-US" sz="2400" dirty="0"/>
              <a:t>({params:{start:0,limit:10}});</a:t>
            </a:r>
          </a:p>
          <a:p>
            <a:pPr marL="0" indent="0">
              <a:buNone/>
            </a:pPr>
            <a:r>
              <a:rPr lang="en-US" sz="2400" dirty="0"/>
              <a:t>// it will add this 2 param to HTTP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F65B4-E460-47D5-BDBB-E113C359E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76" y="2387404"/>
            <a:ext cx="3784454" cy="266496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E8B2BD3-4979-47DF-86F6-678EA96E6C0E}"/>
              </a:ext>
            </a:extLst>
          </p:cNvPr>
          <p:cNvSpPr/>
          <p:nvPr/>
        </p:nvSpPr>
        <p:spPr>
          <a:xfrm>
            <a:off x="9293289" y="5561195"/>
            <a:ext cx="2274643" cy="68451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gridPagingAjax.html</a:t>
            </a:r>
          </a:p>
        </p:txBody>
      </p:sp>
    </p:spTree>
    <p:extLst>
      <p:ext uri="{BB962C8B-B14F-4D97-AF65-F5344CB8AC3E}">
        <p14:creationId xmlns:p14="http://schemas.microsoft.com/office/powerpoint/2010/main" val="168136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use grid view customize display of rows and use paging toolbar in gird.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7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EBD17-DDA3-4FC3-9EC5-0D13154C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Store Data Flow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9D92A1-74CA-4D04-AF99-1B92F92968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027003"/>
              </p:ext>
            </p:extLst>
          </p:nvPr>
        </p:nvGraphicFramePr>
        <p:xfrm>
          <a:off x="1258957" y="98286"/>
          <a:ext cx="9833113" cy="655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81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EBD17-DDA3-4FC3-9EC5-0D13154C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Store Sorting in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E47F-0A47-4D0E-A381-4CEA524D9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By setting ‘</a:t>
            </a:r>
            <a:r>
              <a:rPr lang="en-US" sz="2400" dirty="0" err="1"/>
              <a:t>remoteSort</a:t>
            </a:r>
            <a:r>
              <a:rPr lang="en-US" sz="2400" dirty="0"/>
              <a:t>’ to true, then clicking on a Grid Column's header causes the current page to be requested from the server appending “sort” and “</a:t>
            </a:r>
            <a:r>
              <a:rPr lang="en-US" sz="2400" dirty="0" err="1"/>
              <a:t>dir</a:t>
            </a:r>
            <a:r>
              <a:rPr lang="en-US" sz="2400" dirty="0"/>
              <a:t>” in “params”.</a:t>
            </a:r>
          </a:p>
          <a:p>
            <a:pPr marL="0" indent="0">
              <a:buNone/>
            </a:pPr>
            <a:r>
              <a:rPr lang="en-US" sz="2400" dirty="0"/>
              <a:t>var store = new </a:t>
            </a:r>
            <a:r>
              <a:rPr lang="en-US" sz="2400" dirty="0" err="1"/>
              <a:t>Ext.data.Store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remoteSort</a:t>
            </a:r>
            <a:r>
              <a:rPr lang="en-US" sz="2400" dirty="0"/>
              <a:t>: true</a:t>
            </a:r>
          </a:p>
          <a:p>
            <a:pPr marL="0" indent="0">
              <a:buNone/>
            </a:pPr>
            <a:r>
              <a:rPr lang="en-US" sz="2400" dirty="0"/>
              <a:t>    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//backend get the param</a:t>
            </a:r>
          </a:p>
          <a:p>
            <a:pPr marL="0" indent="0">
              <a:buNone/>
            </a:pPr>
            <a:r>
              <a:rPr lang="en-US" sz="2400" dirty="0" err="1"/>
              <a:t>request.getParameter</a:t>
            </a:r>
            <a:r>
              <a:rPr lang="en-US" sz="2400" dirty="0"/>
              <a:t>("sort");</a:t>
            </a:r>
          </a:p>
          <a:p>
            <a:pPr marL="0" indent="0">
              <a:buNone/>
            </a:pPr>
            <a:r>
              <a:rPr lang="en-US" sz="2400" dirty="0" err="1"/>
              <a:t>request.getParameter</a:t>
            </a:r>
            <a:r>
              <a:rPr lang="en-US" sz="2400" dirty="0"/>
              <a:t>("</a:t>
            </a:r>
            <a:r>
              <a:rPr lang="en-US" sz="2400" dirty="0" err="1"/>
              <a:t>dir</a:t>
            </a:r>
            <a:r>
              <a:rPr lang="en-US" sz="2400" dirty="0"/>
              <a:t>");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65459-C64A-4FAE-BF47-08D0D7F0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01" y="2945593"/>
            <a:ext cx="6439799" cy="263879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1BEC823-A31D-4C2C-AFE7-C87325FEB728}"/>
              </a:ext>
            </a:extLst>
          </p:cNvPr>
          <p:cNvSpPr/>
          <p:nvPr/>
        </p:nvSpPr>
        <p:spPr>
          <a:xfrm>
            <a:off x="8549004" y="5683577"/>
            <a:ext cx="2647867" cy="68451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gridSrotBackend.html</a:t>
            </a:r>
          </a:p>
        </p:txBody>
      </p:sp>
    </p:spTree>
    <p:extLst>
      <p:ext uri="{BB962C8B-B14F-4D97-AF65-F5344CB8AC3E}">
        <p14:creationId xmlns:p14="http://schemas.microsoft.com/office/powerpoint/2010/main" val="3723241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8531A-065A-45A7-8D3A-30B6FC3C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Store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FF83-ED9C-4845-B652-DB11893F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Add:</a:t>
            </a:r>
          </a:p>
          <a:p>
            <a:pPr marL="0" indent="0">
              <a:buNone/>
            </a:pPr>
            <a:r>
              <a:rPr lang="en-US" sz="2400" dirty="0" err="1"/>
              <a:t>store.insert</a:t>
            </a:r>
            <a:r>
              <a:rPr lang="en-US" sz="2400" dirty="0"/>
              <a:t>(0, record);</a:t>
            </a:r>
          </a:p>
          <a:p>
            <a:pPr marL="0" indent="0">
              <a:buNone/>
            </a:pPr>
            <a:r>
              <a:rPr lang="en-US" sz="2400" dirty="0"/>
              <a:t>Delete:</a:t>
            </a:r>
          </a:p>
          <a:p>
            <a:pPr marL="0" indent="0">
              <a:buNone/>
            </a:pPr>
            <a:r>
              <a:rPr lang="en-US" sz="2400" dirty="0"/>
              <a:t>var record = </a:t>
            </a:r>
            <a:r>
              <a:rPr lang="en-US" sz="2400" dirty="0" err="1"/>
              <a:t>store.getAt</a:t>
            </a:r>
            <a:r>
              <a:rPr lang="en-US" sz="2400" dirty="0"/>
              <a:t>(cell[0]);</a:t>
            </a:r>
          </a:p>
          <a:p>
            <a:pPr marL="0" indent="0">
              <a:buNone/>
            </a:pPr>
            <a:r>
              <a:rPr lang="en-US" sz="2400" dirty="0" err="1"/>
              <a:t>store.remove</a:t>
            </a:r>
            <a:r>
              <a:rPr lang="en-US" sz="2400" dirty="0"/>
              <a:t>(record);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A3449A-E9AB-4833-9F65-E2EA1C40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43" y="2351379"/>
            <a:ext cx="3458058" cy="205768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E09420F-4AB3-4429-9DC9-F4753715A3D4}"/>
              </a:ext>
            </a:extLst>
          </p:cNvPr>
          <p:cNvSpPr/>
          <p:nvPr/>
        </p:nvSpPr>
        <p:spPr>
          <a:xfrm>
            <a:off x="8705933" y="5662439"/>
            <a:ext cx="2647867" cy="68451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editorGrid2.html</a:t>
            </a:r>
          </a:p>
        </p:txBody>
      </p:sp>
    </p:spTree>
    <p:extLst>
      <p:ext uri="{BB962C8B-B14F-4D97-AF65-F5344CB8AC3E}">
        <p14:creationId xmlns:p14="http://schemas.microsoft.com/office/powerpoint/2010/main" val="3387510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A84A0-4CDE-44C1-8AEA-9D11A0CB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Save Gird Modified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85A6-C13F-4CA7-9D5B-9F21DBDD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/>
              <a:t> var m = store.modified.slice(0);</a:t>
            </a:r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03B6D-EBA6-43B9-9447-C95BC311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63" y="3013668"/>
            <a:ext cx="5963482" cy="184810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82CE92F-79DF-4115-8398-D7E8E73FC7C6}"/>
              </a:ext>
            </a:extLst>
          </p:cNvPr>
          <p:cNvSpPr/>
          <p:nvPr/>
        </p:nvSpPr>
        <p:spPr>
          <a:xfrm>
            <a:off x="8780107" y="5686917"/>
            <a:ext cx="2832012" cy="68451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saveModifiedGridData.html</a:t>
            </a:r>
          </a:p>
        </p:txBody>
      </p:sp>
    </p:spTree>
    <p:extLst>
      <p:ext uri="{BB962C8B-B14F-4D97-AF65-F5344CB8AC3E}">
        <p14:creationId xmlns:p14="http://schemas.microsoft.com/office/powerpoint/2010/main" val="2908910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D89F9-CB7C-4A8B-945D-CE0FF993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Ext.grid.EditorGridPanel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E836-C96B-4463-A981-F3D05BD9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Provide ability to gird modify data and column model that support customize editor like below: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editor: new </a:t>
            </a:r>
            <a:r>
              <a:rPr lang="en-US" sz="2400" dirty="0" err="1"/>
              <a:t>Ext.grid.GridEditor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   new </a:t>
            </a:r>
            <a:r>
              <a:rPr lang="en-US" sz="2400" dirty="0" err="1"/>
              <a:t>Ext.form.TextField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allowBlank</a:t>
            </a:r>
            <a:r>
              <a:rPr lang="en-US" sz="2400" dirty="0"/>
              <a:t>: false</a:t>
            </a:r>
          </a:p>
          <a:p>
            <a:pPr marL="0" indent="0">
              <a:buNone/>
            </a:pPr>
            <a:r>
              <a:rPr lang="en-US" sz="2400" dirty="0"/>
              <a:t>   })</a:t>
            </a:r>
          </a:p>
          <a:p>
            <a:pPr marL="0" indent="0">
              <a:buNone/>
            </a:pPr>
            <a:r>
              <a:rPr lang="en-US" sz="24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79FA4-5960-4FA1-9327-33FA3B52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10958"/>
            <a:ext cx="4420217" cy="186716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514690-E9AA-4663-9412-D8C11A81BB11}"/>
              </a:ext>
            </a:extLst>
          </p:cNvPr>
          <p:cNvSpPr/>
          <p:nvPr/>
        </p:nvSpPr>
        <p:spPr>
          <a:xfrm>
            <a:off x="8579938" y="5586905"/>
            <a:ext cx="2647867" cy="68451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editorGrid1.html</a:t>
            </a:r>
          </a:p>
        </p:txBody>
      </p:sp>
    </p:spTree>
    <p:extLst>
      <p:ext uri="{BB962C8B-B14F-4D97-AF65-F5344CB8AC3E}">
        <p14:creationId xmlns:p14="http://schemas.microsoft.com/office/powerpoint/2010/main" val="3830381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78CE5-D836-4CAD-BF6C-87424D31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E9DA-1D11-4ECD-8C92-8F421441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base editor field that handles displaying/hiding on demand and has some built-in sizing and event handling logic.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var editor = </a:t>
            </a:r>
            <a:r>
              <a:rPr lang="en-US" sz="2400" dirty="0" err="1"/>
              <a:t>cm.getCellEditor</a:t>
            </a:r>
            <a:r>
              <a:rPr lang="en-US" sz="2400" dirty="0"/>
              <a:t>(</a:t>
            </a:r>
            <a:r>
              <a:rPr lang="en-US" sz="2400" dirty="0" err="1"/>
              <a:t>colIndex</a:t>
            </a:r>
            <a:r>
              <a:rPr lang="en-US" sz="2400" dirty="0"/>
              <a:t>).field;//return form field object.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E2680-974F-4847-8694-6F090F2C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88" y="3935129"/>
            <a:ext cx="5125165" cy="188621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F339BFC-0AF4-4754-AF2F-0393BF43FBFA}"/>
              </a:ext>
            </a:extLst>
          </p:cNvPr>
          <p:cNvSpPr/>
          <p:nvPr/>
        </p:nvSpPr>
        <p:spPr>
          <a:xfrm>
            <a:off x="8777957" y="5581551"/>
            <a:ext cx="2343832" cy="69522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gridValidation.html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65090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74E15-7BCB-49CC-A488-A44AAB98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Ext.grid.GridEditor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C5FF-5B3F-4C78-A637-A0CFB598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NumberField</a:t>
            </a:r>
            <a:r>
              <a:rPr lang="en-US" sz="2400" dirty="0"/>
              <a:t>, </a:t>
            </a:r>
            <a:r>
              <a:rPr lang="en-US" sz="2400" dirty="0" err="1"/>
              <a:t>ComboBox</a:t>
            </a:r>
            <a:r>
              <a:rPr lang="en-US" sz="2400" dirty="0"/>
              <a:t>, </a:t>
            </a:r>
            <a:r>
              <a:rPr lang="en-US" sz="2400" dirty="0" err="1"/>
              <a:t>DateField</a:t>
            </a:r>
            <a:r>
              <a:rPr lang="en-US" sz="2400" dirty="0"/>
              <a:t>, Checkbox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editor: new </a:t>
            </a:r>
            <a:r>
              <a:rPr lang="en-US" sz="2400" dirty="0" err="1"/>
              <a:t>Ext.grid.GridEditor</a:t>
            </a:r>
            <a:r>
              <a:rPr lang="en-US" sz="2400" dirty="0"/>
              <a:t>(new </a:t>
            </a:r>
            <a:r>
              <a:rPr lang="en-US" sz="2400" dirty="0" err="1"/>
              <a:t>Ext.form.NumberField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allowBlank</a:t>
            </a:r>
            <a:r>
              <a:rPr lang="en-US" sz="2400" dirty="0"/>
              <a:t>: false,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allowNegative</a:t>
            </a:r>
            <a:r>
              <a:rPr lang="en-US" sz="2400" dirty="0"/>
              <a:t>: false,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maxValue</a:t>
            </a:r>
            <a:r>
              <a:rPr lang="en-US" sz="2400" dirty="0"/>
              <a:t>: 10</a:t>
            </a:r>
          </a:p>
          <a:p>
            <a:pPr marL="0" indent="0">
              <a:buNone/>
            </a:pPr>
            <a:r>
              <a:rPr lang="en-US" sz="2400" dirty="0"/>
              <a:t>        }))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CB05B-53D6-4F13-8FA5-32A64227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012" y="3607133"/>
            <a:ext cx="4280935" cy="210487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58ABE1E-2BFD-41BB-80E9-A86123BCCD96}"/>
              </a:ext>
            </a:extLst>
          </p:cNvPr>
          <p:cNvSpPr/>
          <p:nvPr/>
        </p:nvSpPr>
        <p:spPr>
          <a:xfrm>
            <a:off x="9268287" y="5686917"/>
            <a:ext cx="2343832" cy="69522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dataTypeInGrid.html</a:t>
            </a:r>
          </a:p>
        </p:txBody>
      </p:sp>
    </p:spTree>
    <p:extLst>
      <p:ext uri="{BB962C8B-B14F-4D97-AF65-F5344CB8AC3E}">
        <p14:creationId xmlns:p14="http://schemas.microsoft.com/office/powerpoint/2010/main" val="234989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DEBD3-17BA-48A0-A40A-8D0733A3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Grid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5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use store insert/add/remove gird data, customize column model editor component type.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40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CC9AF-7A7D-4C1E-8422-EDA87E59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Ext.grid.PropertyGrid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F321-2791-4B99-9619-402E9318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source: {</a:t>
            </a:r>
          </a:p>
          <a:p>
            <a:pPr marL="0" indent="0">
              <a:buNone/>
            </a:pPr>
            <a:r>
              <a:rPr lang="en-US" sz="2400" dirty="0"/>
              <a:t>   "name": "Hello, World",</a:t>
            </a:r>
          </a:p>
          <a:p>
            <a:pPr marL="0" indent="0">
              <a:buNone/>
            </a:pPr>
            <a:r>
              <a:rPr lang="en-US" sz="2400" dirty="0"/>
              <a:t>   "create date": new Date(</a:t>
            </a:r>
            <a:r>
              <a:rPr lang="en-US" sz="2400" dirty="0" err="1"/>
              <a:t>Date.parse</a:t>
            </a:r>
            <a:r>
              <a:rPr lang="en-US" sz="2400" dirty="0"/>
              <a:t>('12/15/2007')),</a:t>
            </a:r>
          </a:p>
          <a:p>
            <a:pPr marL="0" indent="0">
              <a:buNone/>
            </a:pPr>
            <a:r>
              <a:rPr lang="en-US" sz="2400" dirty="0"/>
              <a:t>   "</a:t>
            </a:r>
            <a:r>
              <a:rPr lang="en-US" sz="2400" dirty="0" err="1"/>
              <a:t>isValidate</a:t>
            </a:r>
            <a:r>
              <a:rPr lang="en-US" sz="2400" dirty="0"/>
              <a:t>": false,</a:t>
            </a:r>
          </a:p>
          <a:p>
            <a:pPr marL="0" indent="0">
              <a:buNone/>
            </a:pPr>
            <a:r>
              <a:rPr lang="en-US" sz="2400" dirty="0"/>
              <a:t>   "version": .01,</a:t>
            </a:r>
          </a:p>
          <a:p>
            <a:pPr marL="0" indent="0">
              <a:buNone/>
            </a:pPr>
            <a:r>
              <a:rPr lang="en-US" sz="2400" dirty="0"/>
              <a:t>   "description": "Hello, Everyone"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A7C5B-9847-4547-B5D0-90BE92CC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466" y="3945310"/>
            <a:ext cx="3229426" cy="174331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EA98FBD-1A7F-4515-96AF-52A80BE1FAD6}"/>
              </a:ext>
            </a:extLst>
          </p:cNvPr>
          <p:cNvSpPr/>
          <p:nvPr/>
        </p:nvSpPr>
        <p:spPr>
          <a:xfrm>
            <a:off x="9268287" y="5686917"/>
            <a:ext cx="2343832" cy="69522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propertyGird.html</a:t>
            </a:r>
          </a:p>
        </p:txBody>
      </p:sp>
    </p:spTree>
    <p:extLst>
      <p:ext uri="{BB962C8B-B14F-4D97-AF65-F5344CB8AC3E}">
        <p14:creationId xmlns:p14="http://schemas.microsoft.com/office/powerpoint/2010/main" val="4281429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62B91-470D-421C-9264-4477ACBC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Read Only Property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4F6C-8AA8-4BBB-8D04-853F70FF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grid.on</a:t>
            </a:r>
            <a:r>
              <a:rPr lang="en-US" sz="2400" dirty="0"/>
              <a:t>("</a:t>
            </a:r>
            <a:r>
              <a:rPr lang="en-US" sz="2400" dirty="0" err="1"/>
              <a:t>beforeedit</a:t>
            </a:r>
            <a:r>
              <a:rPr lang="en-US" sz="2400" dirty="0"/>
              <a:t>", function(e){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e.cancel</a:t>
            </a:r>
            <a:r>
              <a:rPr lang="en-US" sz="2400" dirty="0"/>
              <a:t> = true;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b="1" dirty="0">
                <a:solidFill>
                  <a:srgbClr val="FF0000"/>
                </a:solidFill>
              </a:rPr>
              <a:t>return false;</a:t>
            </a:r>
          </a:p>
          <a:p>
            <a:pPr marL="0" indent="0">
              <a:buNone/>
            </a:pPr>
            <a:r>
              <a:rPr lang="en-US" sz="2400" dirty="0"/>
              <a:t>    });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3E07BC-D9DF-489F-A31D-411EA898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327" y="2762908"/>
            <a:ext cx="4157796" cy="246567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1CB44C-B848-4DB1-B47B-31F7B087CE36}"/>
              </a:ext>
            </a:extLst>
          </p:cNvPr>
          <p:cNvSpPr/>
          <p:nvPr/>
        </p:nvSpPr>
        <p:spPr>
          <a:xfrm>
            <a:off x="9268287" y="5686917"/>
            <a:ext cx="2343832" cy="69522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propertyGird2.html</a:t>
            </a:r>
          </a:p>
        </p:txBody>
      </p:sp>
    </p:spTree>
    <p:extLst>
      <p:ext uri="{BB962C8B-B14F-4D97-AF65-F5344CB8AC3E}">
        <p14:creationId xmlns:p14="http://schemas.microsoft.com/office/powerpoint/2010/main" val="2171604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625BC-212F-4567-9CB9-F47862B3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Customized Editor in Property Gird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87E8-D566-4C75-A3EE-C9442FD3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customEditors: {</a:t>
            </a:r>
          </a:p>
          <a:p>
            <a:pPr marL="0" indent="0">
              <a:buNone/>
            </a:pPr>
            <a:r>
              <a:rPr lang="en-US" sz="2400"/>
              <a:t>  'Start Time': new Ext.grid.GridEditor(new                    Ext.form.TimeField({selectOnFocus:true}))</a:t>
            </a:r>
          </a:p>
          <a:p>
            <a:pPr marL="0" indent="0">
              <a:buNone/>
            </a:pPr>
            <a:r>
              <a:rPr lang="en-US" sz="2400"/>
              <a:t>  },</a:t>
            </a:r>
          </a:p>
          <a:p>
            <a:pPr marL="0" indent="0">
              <a:buNone/>
            </a:pPr>
            <a:r>
              <a:rPr lang="en-US" sz="2400"/>
              <a:t>source: {</a:t>
            </a:r>
          </a:p>
          <a:p>
            <a:pPr marL="0" indent="0">
              <a:buNone/>
            </a:pPr>
            <a:r>
              <a:rPr lang="en-US" sz="2400"/>
              <a:t>  'Start Time': '10:00 AM'</a:t>
            </a:r>
          </a:p>
          <a:p>
            <a:pPr marL="0" indent="0">
              <a:buNone/>
            </a:pPr>
            <a:r>
              <a:rPr lang="en-US" sz="2400"/>
              <a:t>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34655-2C0D-4C2D-8AC1-BD68C64E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62" y="1966606"/>
            <a:ext cx="2791215" cy="36390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E4D61B9-9128-4BDB-BF50-7C7E4E28736C}"/>
              </a:ext>
            </a:extLst>
          </p:cNvPr>
          <p:cNvSpPr/>
          <p:nvPr/>
        </p:nvSpPr>
        <p:spPr>
          <a:xfrm>
            <a:off x="9134669" y="5705676"/>
            <a:ext cx="2362884" cy="69512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propertyGird3.html</a:t>
            </a:r>
          </a:p>
        </p:txBody>
      </p:sp>
    </p:spTree>
    <p:extLst>
      <p:ext uri="{BB962C8B-B14F-4D97-AF65-F5344CB8AC3E}">
        <p14:creationId xmlns:p14="http://schemas.microsoft.com/office/powerpoint/2010/main" val="789042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4871009"/>
            <a:ext cx="73573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get name and value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Ext.getCmp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('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proId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').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getStore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().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getById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('create date').get('value’).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8C4E69-F0AB-472E-9AC6-F0A97B636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106" y="2453747"/>
            <a:ext cx="4157796" cy="24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44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E34D9-1E9E-4BF7-98AF-40B61480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Grouping in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7C3D-83F2-452C-A638-23ACA8B4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var store = new </a:t>
            </a:r>
            <a:r>
              <a:rPr lang="en-US" sz="2400" dirty="0" err="1"/>
              <a:t>Ext.data.GroupingStore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groupField</a:t>
            </a:r>
            <a:r>
              <a:rPr lang="en-US" sz="2400" dirty="0"/>
              <a:t>: 'sex',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sortInfo</a:t>
            </a:r>
            <a:r>
              <a:rPr lang="en-US" sz="2400" dirty="0"/>
              <a:t>: {field: 'id', direction: "ASC"}</a:t>
            </a:r>
          </a:p>
          <a:p>
            <a:pPr marL="0" indent="0">
              <a:buNone/>
            </a:pPr>
            <a:r>
              <a:rPr lang="en-US" sz="2400" dirty="0"/>
              <a:t> 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view: new </a:t>
            </a:r>
            <a:r>
              <a:rPr lang="en-US" sz="2400" dirty="0" err="1"/>
              <a:t>Ext.grid.GroupingView</a:t>
            </a:r>
            <a:r>
              <a:rPr lang="en-US" sz="2400" dirty="0"/>
              <a:t>()//</a:t>
            </a:r>
            <a:r>
              <a:rPr lang="en-US" sz="2400" dirty="0" err="1"/>
              <a:t>GridPanel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1AA34B-DAC2-49CF-9389-433B7033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12" y="3091721"/>
            <a:ext cx="4134427" cy="212437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2C62120-F04C-4C9F-89E5-E12C9F748D45}"/>
              </a:ext>
            </a:extLst>
          </p:cNvPr>
          <p:cNvSpPr/>
          <p:nvPr/>
        </p:nvSpPr>
        <p:spPr>
          <a:xfrm>
            <a:off x="8887001" y="5649034"/>
            <a:ext cx="2601221" cy="69522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groupingStoreGrid.html</a:t>
            </a:r>
          </a:p>
        </p:txBody>
      </p:sp>
    </p:spTree>
    <p:extLst>
      <p:ext uri="{BB962C8B-B14F-4D97-AF65-F5344CB8AC3E}">
        <p14:creationId xmlns:p14="http://schemas.microsoft.com/office/powerpoint/2010/main" val="1379083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8A9DA-CA33-400F-A690-00D05AA4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GroupView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4524-5D41-498F-BC2D-A1AE1D90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grid.getView()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9D460-2C4D-4EB9-AA6C-9947D8BE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04" y="2615368"/>
            <a:ext cx="6925642" cy="242921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7FD35DE-4E93-48B6-B83A-3EC09CA90ECA}"/>
              </a:ext>
            </a:extLst>
          </p:cNvPr>
          <p:cNvSpPr/>
          <p:nvPr/>
        </p:nvSpPr>
        <p:spPr>
          <a:xfrm>
            <a:off x="8892073" y="5602549"/>
            <a:ext cx="2549496" cy="72360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groupview.html</a:t>
            </a:r>
          </a:p>
        </p:txBody>
      </p:sp>
    </p:spTree>
    <p:extLst>
      <p:ext uri="{BB962C8B-B14F-4D97-AF65-F5344CB8AC3E}">
        <p14:creationId xmlns:p14="http://schemas.microsoft.com/office/powerpoint/2010/main" val="4051211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47AAF-929D-4B4C-A8C5-25752E88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Resize in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7074-3B0B-4337-A070-0D24914EB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var rz = new Ext.Resizable(grid.getEl(), {</a:t>
            </a:r>
          </a:p>
          <a:p>
            <a:pPr marL="0" indent="0">
              <a:buNone/>
            </a:pPr>
            <a:r>
              <a:rPr lang="en-US" sz="2400"/>
              <a:t>        wrap: true,</a:t>
            </a:r>
          </a:p>
          <a:p>
            <a:pPr marL="0" indent="0">
              <a:buNone/>
            </a:pPr>
            <a:r>
              <a:rPr lang="en-US" sz="2400"/>
              <a:t>        minHeight:100,</a:t>
            </a:r>
          </a:p>
          <a:p>
            <a:pPr marL="0" indent="0">
              <a:buNone/>
            </a:pPr>
            <a:r>
              <a:rPr lang="en-US" sz="2400"/>
              <a:t>        pinned:true,</a:t>
            </a:r>
          </a:p>
          <a:p>
            <a:pPr marL="0" indent="0">
              <a:buNone/>
            </a:pPr>
            <a:r>
              <a:rPr lang="en-US" sz="2400"/>
              <a:t>        handles: 's'</a:t>
            </a:r>
          </a:p>
          <a:p>
            <a:pPr marL="0" indent="0">
              <a:buNone/>
            </a:pPr>
            <a:r>
              <a:rPr lang="en-US" sz="2400"/>
              <a:t>});</a:t>
            </a:r>
          </a:p>
          <a:p>
            <a:pPr marL="0" indent="0">
              <a:buNone/>
            </a:pPr>
            <a:r>
              <a:rPr lang="en-US" sz="2400"/>
              <a:t>rz.on('resize', grid.syncSize, grid);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DED50-1A4B-4FE6-BD5A-0421A7DE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194" y="2619164"/>
            <a:ext cx="5744377" cy="231489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AF9FA00-F3B6-482A-8E49-3DC829D63515}"/>
              </a:ext>
            </a:extLst>
          </p:cNvPr>
          <p:cNvSpPr/>
          <p:nvPr/>
        </p:nvSpPr>
        <p:spPr>
          <a:xfrm>
            <a:off x="8724122" y="5667371"/>
            <a:ext cx="2629678" cy="72360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gridDropDrag.html</a:t>
            </a:r>
          </a:p>
        </p:txBody>
      </p:sp>
    </p:spTree>
    <p:extLst>
      <p:ext uri="{BB962C8B-B14F-4D97-AF65-F5344CB8AC3E}">
        <p14:creationId xmlns:p14="http://schemas.microsoft.com/office/powerpoint/2010/main" val="1505679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6FC07-7890-443E-91B9-A89906D7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Drag and Drop in One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8100-87F4-4727-A4C7-8711E3C85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enableDragDrop: true</a:t>
            </a:r>
          </a:p>
          <a:p>
            <a:pPr marL="0" indent="0">
              <a:buNone/>
            </a:pPr>
            <a:r>
              <a:rPr lang="en-US" sz="2400"/>
              <a:t>Need Ext.dd.DropTarget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4039F-ADE4-4367-AFF2-0E3218A7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77" y="3166644"/>
            <a:ext cx="7601402" cy="201437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9040E0A-8AEE-4311-A420-0FB0212D47DA}"/>
              </a:ext>
            </a:extLst>
          </p:cNvPr>
          <p:cNvSpPr/>
          <p:nvPr/>
        </p:nvSpPr>
        <p:spPr>
          <a:xfrm>
            <a:off x="8724122" y="5667371"/>
            <a:ext cx="2629678" cy="72360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gridDropDrag2.html</a:t>
            </a:r>
          </a:p>
        </p:txBody>
      </p:sp>
    </p:spTree>
    <p:extLst>
      <p:ext uri="{BB962C8B-B14F-4D97-AF65-F5344CB8AC3E}">
        <p14:creationId xmlns:p14="http://schemas.microsoft.com/office/powerpoint/2010/main" val="2778895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6FC07-7890-443E-91B9-A89906D7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Drag and Drop between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8100-87F4-4727-A4C7-8711E3C85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enableDragDrop: true</a:t>
            </a:r>
          </a:p>
          <a:p>
            <a:pPr marL="0" indent="0">
              <a:buNone/>
            </a:pPr>
            <a:r>
              <a:rPr lang="en-US" sz="2400"/>
              <a:t>Need Ext.dd.DropTarget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9040E0A-8AEE-4311-A420-0FB0212D47DA}"/>
              </a:ext>
            </a:extLst>
          </p:cNvPr>
          <p:cNvSpPr/>
          <p:nvPr/>
        </p:nvSpPr>
        <p:spPr>
          <a:xfrm>
            <a:off x="8098971" y="5667371"/>
            <a:ext cx="3254829" cy="72360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gridDragDropBetweenGrids.html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70436-6A76-426A-BC8D-21EFE1F7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150"/>
            <a:ext cx="10337434" cy="24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79F97-EC37-453A-94D4-3119771A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Ext.grid.GridPanel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34FE-40CA-4966-AF49-79B72A39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class represents the primary interface of a component-based grid control to represent data in a tabular format of rows and columns. The </a:t>
            </a:r>
            <a:r>
              <a:rPr lang="en-US" sz="2400" dirty="0" err="1"/>
              <a:t>GridPanel</a:t>
            </a:r>
            <a:r>
              <a:rPr lang="en-US" sz="2400" dirty="0"/>
              <a:t> is composed of the following: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/>
              <a:t>Store</a:t>
            </a:r>
            <a:r>
              <a:rPr lang="en-US" sz="2000" dirty="0"/>
              <a:t>: The Model holding the data records (rows)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/>
              <a:t>Column Model</a:t>
            </a:r>
            <a:r>
              <a:rPr lang="en-US" sz="2000" dirty="0"/>
              <a:t>: Column makeup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/>
              <a:t>View</a:t>
            </a:r>
            <a:r>
              <a:rPr lang="en-US" sz="2000" dirty="0"/>
              <a:t>: Encapsulates the user interface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/>
              <a:t>Selection Model</a:t>
            </a:r>
            <a:r>
              <a:rPr lang="en-US" sz="2000" dirty="0"/>
              <a:t>: Selection behavior</a:t>
            </a:r>
          </a:p>
        </p:txBody>
      </p:sp>
    </p:spTree>
    <p:extLst>
      <p:ext uri="{BB962C8B-B14F-4D97-AF65-F5344CB8AC3E}">
        <p14:creationId xmlns:p14="http://schemas.microsoft.com/office/powerpoint/2010/main" val="2306976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FADED-B9A8-4259-860D-AD53E94E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Drag and Drop Grid between Tree and Grid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0BA997-CF29-434D-918C-52D9825E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94" y="2269173"/>
            <a:ext cx="689706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90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241C9-1AD7-4324-A7B8-7EA5670C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Grid </a:t>
            </a:r>
            <a:r>
              <a:rPr lang="en-US" dirty="0" err="1"/>
              <a:t>ConextMenu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6786-DEF1-4B87-8124-875D347B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grid.on</a:t>
            </a:r>
            <a:r>
              <a:rPr lang="en-US" sz="2400" dirty="0"/>
              <a:t>("</a:t>
            </a:r>
            <a:r>
              <a:rPr lang="en-US" sz="2400" dirty="0" err="1"/>
              <a:t>rowcontextmenu</a:t>
            </a:r>
            <a:r>
              <a:rPr lang="en-US" sz="2400" dirty="0"/>
              <a:t>", function(grid, </a:t>
            </a:r>
            <a:r>
              <a:rPr lang="en-US" sz="2400" dirty="0" err="1"/>
              <a:t>rowIndex</a:t>
            </a:r>
            <a:r>
              <a:rPr lang="en-US" sz="2400" dirty="0"/>
              <a:t>, e){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e.preventDefault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grid.getSelectionModel</a:t>
            </a:r>
            <a:r>
              <a:rPr lang="en-US" sz="2400" dirty="0"/>
              <a:t>().</a:t>
            </a:r>
            <a:r>
              <a:rPr lang="en-US" sz="2400" dirty="0" err="1"/>
              <a:t>selectRow</a:t>
            </a:r>
            <a:r>
              <a:rPr lang="en-US" sz="2400" dirty="0"/>
              <a:t>(</a:t>
            </a:r>
            <a:r>
              <a:rPr lang="en-US" sz="2400" dirty="0" err="1"/>
              <a:t>rowIndex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contextmenu.showAt</a:t>
            </a:r>
            <a:r>
              <a:rPr lang="en-US" sz="2400" dirty="0"/>
              <a:t>(</a:t>
            </a:r>
            <a:r>
              <a:rPr lang="en-US" sz="2400" dirty="0" err="1"/>
              <a:t>e.getXY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    });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9E887-F579-4D5B-8B72-2E12CA5A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08" y="3934608"/>
            <a:ext cx="4667901" cy="222916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F224055-0AD3-486E-9C55-005A716FF690}"/>
              </a:ext>
            </a:extLst>
          </p:cNvPr>
          <p:cNvSpPr/>
          <p:nvPr/>
        </p:nvSpPr>
        <p:spPr>
          <a:xfrm>
            <a:off x="8761445" y="5667371"/>
            <a:ext cx="2592356" cy="72360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gridContextMenu.html</a:t>
            </a:r>
          </a:p>
        </p:txBody>
      </p:sp>
    </p:spTree>
    <p:extLst>
      <p:ext uri="{BB962C8B-B14F-4D97-AF65-F5344CB8AC3E}">
        <p14:creationId xmlns:p14="http://schemas.microsoft.com/office/powerpoint/2010/main" val="748867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6C9CA-FF01-469E-BA2F-3EF6BA4F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Ext.grid.RowSelectionModel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A5DC-C3DC-464B-9F75-94F1615C7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</a:t>
            </a:r>
            <a:r>
              <a:rPr lang="en-US" sz="2400" dirty="0" err="1"/>
              <a:t>ExtJS</a:t>
            </a:r>
            <a:r>
              <a:rPr lang="en-US" sz="2400" dirty="0"/>
              <a:t>, grid default uses </a:t>
            </a:r>
            <a:r>
              <a:rPr lang="en-US" sz="2400" dirty="0" err="1"/>
              <a:t>RowSelectionModel</a:t>
            </a:r>
            <a:r>
              <a:rPr lang="en-US" sz="2400" dirty="0"/>
              <a:t>, Grid default supports to select multiple rows.</a:t>
            </a:r>
          </a:p>
          <a:p>
            <a:pPr marL="0" indent="0">
              <a:buNone/>
            </a:pPr>
            <a:r>
              <a:rPr lang="en-US" sz="2400" dirty="0"/>
              <a:t>1. Allow to only select one 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CE466-9453-4FC6-9924-038C91838433}"/>
              </a:ext>
            </a:extLst>
          </p:cNvPr>
          <p:cNvSpPr txBox="1"/>
          <p:nvPr/>
        </p:nvSpPr>
        <p:spPr>
          <a:xfrm>
            <a:off x="9401452" y="6090082"/>
            <a:ext cx="2325950" cy="40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4E4344-FD77-4257-ABFB-892B6414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52" y="3281418"/>
            <a:ext cx="7468642" cy="185763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4DD9FC-038B-4FCF-B059-65DDCC7A756B}"/>
              </a:ext>
            </a:extLst>
          </p:cNvPr>
          <p:cNvSpPr/>
          <p:nvPr/>
        </p:nvSpPr>
        <p:spPr>
          <a:xfrm>
            <a:off x="7996335" y="5639465"/>
            <a:ext cx="3497009" cy="72360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selectionModelOneSingleRow.html</a:t>
            </a:r>
          </a:p>
        </p:txBody>
      </p:sp>
    </p:spTree>
    <p:extLst>
      <p:ext uri="{BB962C8B-B14F-4D97-AF65-F5344CB8AC3E}">
        <p14:creationId xmlns:p14="http://schemas.microsoft.com/office/powerpoint/2010/main" val="3956463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FBAE4-9496-4E2C-8631-A4591B53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SelectionModel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95D2-AFC9-4793-BBDB-93E24814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to implement such function?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9ED28-4BEB-4C45-AC42-C44C3601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27" y="2567685"/>
            <a:ext cx="4058216" cy="255305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945E9CA-5D89-4BD7-AE0F-F5EAAEA2746D}"/>
              </a:ext>
            </a:extLst>
          </p:cNvPr>
          <p:cNvSpPr/>
          <p:nvPr/>
        </p:nvSpPr>
        <p:spPr>
          <a:xfrm>
            <a:off x="8584163" y="5639465"/>
            <a:ext cx="2909181" cy="72360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selectionMultipleRows.html</a:t>
            </a:r>
          </a:p>
        </p:txBody>
      </p:sp>
    </p:spTree>
    <p:extLst>
      <p:ext uri="{BB962C8B-B14F-4D97-AF65-F5344CB8AC3E}">
        <p14:creationId xmlns:p14="http://schemas.microsoft.com/office/powerpoint/2010/main" val="3819298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B25522-EA0B-435D-89E0-C58B9DD8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Homework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C5B0467-8EA2-4F4E-B0E5-9995E60B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Try to use grid component that implement student management page: </a:t>
            </a:r>
          </a:p>
          <a:p>
            <a:r>
              <a:rPr lang="en-US" sz="1900">
                <a:solidFill>
                  <a:srgbClr val="000000"/>
                </a:solidFill>
              </a:rPr>
              <a:t>There have form[name, class, sex, age, birthday, avatar] for adding new student. </a:t>
            </a:r>
          </a:p>
          <a:p>
            <a:r>
              <a:rPr lang="en-US" sz="1900">
                <a:solidFill>
                  <a:srgbClr val="000000"/>
                </a:solidFill>
              </a:rPr>
              <a:t>When click ‘add’ button, student will insert into selected gird rows, default insert into first row if not row selected.</a:t>
            </a:r>
          </a:p>
          <a:p>
            <a:r>
              <a:rPr lang="en-US" sz="1900">
                <a:solidFill>
                  <a:srgbClr val="000000"/>
                </a:solidFill>
              </a:rPr>
              <a:t>Enable sorting for name and class column, can grouping by class.</a:t>
            </a:r>
          </a:p>
          <a:p>
            <a:r>
              <a:rPr lang="en-US" sz="1900">
                <a:solidFill>
                  <a:srgbClr val="000000"/>
                </a:solidFill>
              </a:rPr>
              <a:t>The gird support edit, and support context menu to adjust row sequence, menu contains “Up”, “Down”, “First”, “Last” option.</a:t>
            </a:r>
          </a:p>
          <a:p>
            <a:r>
              <a:rPr lang="en-US" sz="1900">
                <a:solidFill>
                  <a:srgbClr val="000000"/>
                </a:solidFill>
              </a:rPr>
              <a:t>Page support paging.</a:t>
            </a:r>
          </a:p>
          <a:p>
            <a:r>
              <a:rPr lang="en-US" sz="1900">
                <a:solidFill>
                  <a:srgbClr val="000000"/>
                </a:solidFill>
              </a:rPr>
              <a:t>Grid should display the row number and support checkbox function, we can click “Delete” button to delete those selected rows.</a:t>
            </a:r>
          </a:p>
        </p:txBody>
      </p:sp>
    </p:spTree>
    <p:extLst>
      <p:ext uri="{BB962C8B-B14F-4D97-AF65-F5344CB8AC3E}">
        <p14:creationId xmlns:p14="http://schemas.microsoft.com/office/powerpoint/2010/main" val="298379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1F617-05AE-493B-97DD-964AB06E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Define a Simple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DACA-3325-4949-886E-53968900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0" y="3962328"/>
            <a:ext cx="2401371" cy="4629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/>
              <a:t>Define data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0FE7E-9202-4713-93E8-492DA7B7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10" y="4566066"/>
            <a:ext cx="3820058" cy="1543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BA137-54E9-4FA2-BB36-34871FB9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10" y="2613751"/>
            <a:ext cx="5201376" cy="117173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1FC866-C26E-429E-BAD4-A6021EACCFC3}"/>
              </a:ext>
            </a:extLst>
          </p:cNvPr>
          <p:cNvSpPr txBox="1">
            <a:spLocks/>
          </p:cNvSpPr>
          <p:nvPr/>
        </p:nvSpPr>
        <p:spPr>
          <a:xfrm>
            <a:off x="6708022" y="3188523"/>
            <a:ext cx="2635263" cy="378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3. Define data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3D3ACA-EA92-4F81-B008-17B251C91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386" y="3885502"/>
            <a:ext cx="5296639" cy="17718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436AF4D-C3DF-4E91-BA52-A399C864C9CA}"/>
              </a:ext>
            </a:extLst>
          </p:cNvPr>
          <p:cNvSpPr txBox="1">
            <a:spLocks/>
          </p:cNvSpPr>
          <p:nvPr/>
        </p:nvSpPr>
        <p:spPr>
          <a:xfrm>
            <a:off x="990010" y="2049865"/>
            <a:ext cx="2635263" cy="378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2400" dirty="0"/>
              <a:t>Define columns</a:t>
            </a:r>
          </a:p>
        </p:txBody>
      </p:sp>
    </p:spTree>
    <p:extLst>
      <p:ext uri="{BB962C8B-B14F-4D97-AF65-F5344CB8AC3E}">
        <p14:creationId xmlns:p14="http://schemas.microsoft.com/office/powerpoint/2010/main" val="383814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082B3-5C20-415E-AA9B-3ADCA9B2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Mask And Sort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1F8E3E05-AF7E-4477-B1E5-E5CF2116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082" y="2012986"/>
            <a:ext cx="3886742" cy="1886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B59EA4-309D-47FE-A04F-7F6031768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96" y="2302143"/>
            <a:ext cx="4401164" cy="17718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852082-EC10-4ADB-9633-58A18A805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232" y="4362278"/>
            <a:ext cx="3419952" cy="1457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A5EAAA-4EAB-4C26-A908-FAA909F6A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94" y="4631168"/>
            <a:ext cx="5430008" cy="120984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CF54F8-4B9F-430B-8EC3-CF3556D6B025}"/>
              </a:ext>
            </a:extLst>
          </p:cNvPr>
          <p:cNvSpPr/>
          <p:nvPr/>
        </p:nvSpPr>
        <p:spPr>
          <a:xfrm>
            <a:off x="7963270" y="5841012"/>
            <a:ext cx="3589063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</a:t>
            </a:r>
            <a:r>
              <a:rPr lang="en-US" sz="1400" dirty="0"/>
              <a:t>maskGrid.html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, grid\simpleGrid.html</a:t>
            </a:r>
          </a:p>
        </p:txBody>
      </p:sp>
    </p:spTree>
    <p:extLst>
      <p:ext uri="{BB962C8B-B14F-4D97-AF65-F5344CB8AC3E}">
        <p14:creationId xmlns:p14="http://schemas.microsoft.com/office/powerpoint/2010/main" val="422293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A5982-A8B4-4A84-B5B4-9E0AC0BD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Gird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58E9-1956-4BD1-AD06-C9237469C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Store</a:t>
            </a:r>
            <a:r>
              <a:rPr lang="en-US" sz="2400" dirty="0"/>
              <a:t>: convert data to </a:t>
            </a:r>
            <a:r>
              <a:rPr lang="en-US" sz="2400" dirty="0" err="1"/>
              <a:t>Ext.data.Record</a:t>
            </a:r>
            <a:r>
              <a:rPr lang="en-US" sz="2400" dirty="0"/>
              <a:t> object.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Proxy</a:t>
            </a:r>
            <a:r>
              <a:rPr lang="en-US" sz="2400" dirty="0"/>
              <a:t>: how to get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Reader</a:t>
            </a:r>
            <a:r>
              <a:rPr lang="en-US" sz="2400" dirty="0"/>
              <a:t>: how to parse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82EB7-F8CF-461F-B4E4-E5039C6A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26" y="3381654"/>
            <a:ext cx="5334744" cy="1895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F10A0E-8BCE-40E2-B6E7-B2E20F4C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38" y="3867497"/>
            <a:ext cx="4429743" cy="140989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9244A7A-FE61-49B9-9353-E254134C0ED2}"/>
              </a:ext>
            </a:extLst>
          </p:cNvPr>
          <p:cNvSpPr/>
          <p:nvPr/>
        </p:nvSpPr>
        <p:spPr>
          <a:xfrm>
            <a:off x="8902573" y="5668398"/>
            <a:ext cx="2451227" cy="52152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grid\simpleGrid.html</a:t>
            </a:r>
          </a:p>
          <a:p>
            <a:pPr algn="ctr"/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5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D1A9E-A5F5-4CC3-B5C5-07EEB64C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Special Character Sorting in Store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25D436-03DB-4F46-B925-AAB8B6B3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153" y="3429000"/>
            <a:ext cx="3648584" cy="1495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0DC0A0-8A73-4AE6-BC77-BE44E1DE0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54" y="2447197"/>
            <a:ext cx="521090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5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9CF77-6664-487D-8C50-82AFBB77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Customize Store Sorting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16E20-874A-48F0-A5B5-4C6D5469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8" y="2320770"/>
            <a:ext cx="6925642" cy="3543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0DB3FD-721C-472E-A76B-2E856391B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84" y="3368666"/>
            <a:ext cx="3191320" cy="144800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16717F5-F031-4608-B2FE-6FBAF0333BFB}"/>
              </a:ext>
            </a:extLst>
          </p:cNvPr>
          <p:cNvSpPr/>
          <p:nvPr/>
        </p:nvSpPr>
        <p:spPr>
          <a:xfrm>
            <a:off x="8592085" y="5575093"/>
            <a:ext cx="2453736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grid\ simeGridChinese.html</a:t>
            </a:r>
          </a:p>
        </p:txBody>
      </p:sp>
    </p:spTree>
    <p:extLst>
      <p:ext uri="{BB962C8B-B14F-4D97-AF65-F5344CB8AC3E}">
        <p14:creationId xmlns:p14="http://schemas.microsoft.com/office/powerpoint/2010/main" val="29423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1455</Words>
  <Application>Microsoft Office PowerPoint</Application>
  <PresentationFormat>Widescreen</PresentationFormat>
  <Paragraphs>223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Office Theme</vt:lpstr>
      <vt:lpstr>ExtJS 3</vt:lpstr>
      <vt:lpstr>Agenda</vt:lpstr>
      <vt:lpstr>Grid</vt:lpstr>
      <vt:lpstr>Ext.grid.GridPanel</vt:lpstr>
      <vt:lpstr>Define a Simple Grid</vt:lpstr>
      <vt:lpstr>Mask And Sort</vt:lpstr>
      <vt:lpstr>Gird Store</vt:lpstr>
      <vt:lpstr>Special Character Sorting in Store</vt:lpstr>
      <vt:lpstr>Customize Store Sorting</vt:lpstr>
      <vt:lpstr>Date Handling in Store</vt:lpstr>
      <vt:lpstr>Ext.grid.ColumnModel</vt:lpstr>
      <vt:lpstr>Ext.grid.Column</vt:lpstr>
      <vt:lpstr>Ext.grid.RowNumberer</vt:lpstr>
      <vt:lpstr>Renderer in ColumnModel</vt:lpstr>
      <vt:lpstr>Practice</vt:lpstr>
      <vt:lpstr>Ext.grid.GridView</vt:lpstr>
      <vt:lpstr>View Refresh</vt:lpstr>
      <vt:lpstr>Ext.grid.CheckboxSelectionModel</vt:lpstr>
      <vt:lpstr>Grid Paging </vt:lpstr>
      <vt:lpstr>Ext.data.PagingMemoryProxy</vt:lpstr>
      <vt:lpstr>Grid Paging Ajax</vt:lpstr>
      <vt:lpstr>Practice</vt:lpstr>
      <vt:lpstr>Store Data Flow</vt:lpstr>
      <vt:lpstr>Store Sorting in Backend</vt:lpstr>
      <vt:lpstr>Store Record</vt:lpstr>
      <vt:lpstr>Save Gird Modified Data</vt:lpstr>
      <vt:lpstr>Ext.grid.EditorGridPanel</vt:lpstr>
      <vt:lpstr>Ext.Editor</vt:lpstr>
      <vt:lpstr>Ext.grid.GridEditor</vt:lpstr>
      <vt:lpstr>Practice</vt:lpstr>
      <vt:lpstr>Ext.grid.PropertyGrid</vt:lpstr>
      <vt:lpstr>Read Only Property Grid</vt:lpstr>
      <vt:lpstr>Customized Editor in Property Gird</vt:lpstr>
      <vt:lpstr>Practice</vt:lpstr>
      <vt:lpstr>Grouping in Grid</vt:lpstr>
      <vt:lpstr>GroupView</vt:lpstr>
      <vt:lpstr>Resize in Grid</vt:lpstr>
      <vt:lpstr>Drag and Drop in One Grid</vt:lpstr>
      <vt:lpstr>Drag and Drop between Grids</vt:lpstr>
      <vt:lpstr>Drag and Drop Grid between Tree and Grid</vt:lpstr>
      <vt:lpstr>Grid ConextMenu</vt:lpstr>
      <vt:lpstr>Ext.grid.RowSelectionModel</vt:lpstr>
      <vt:lpstr>SelectionModel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ExtJS 3</dc:title>
  <dc:creator>LOKI LAN (DEV-ISD-OOCLL/ZHA)</dc:creator>
  <cp:lastModifiedBy>LOKI LAN (DEV-ISD-OOCLL/ZHA)</cp:lastModifiedBy>
  <cp:revision>1</cp:revision>
  <dcterms:created xsi:type="dcterms:W3CDTF">2019-08-13T04:55:21Z</dcterms:created>
  <dcterms:modified xsi:type="dcterms:W3CDTF">2019-08-13T04:55:24Z</dcterms:modified>
</cp:coreProperties>
</file>