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63" r:id="rId3"/>
    <p:sldId id="257" r:id="rId4"/>
    <p:sldId id="321" r:id="rId5"/>
    <p:sldId id="346" r:id="rId6"/>
    <p:sldId id="270" r:id="rId7"/>
    <p:sldId id="368" r:id="rId8"/>
    <p:sldId id="341" r:id="rId9"/>
    <p:sldId id="261" r:id="rId10"/>
    <p:sldId id="262" r:id="rId11"/>
    <p:sldId id="263" r:id="rId12"/>
    <p:sldId id="264" r:id="rId13"/>
    <p:sldId id="265" r:id="rId14"/>
    <p:sldId id="266" r:id="rId15"/>
    <p:sldId id="267" r:id="rId16"/>
    <p:sldId id="287" r:id="rId17"/>
    <p:sldId id="269" r:id="rId18"/>
    <p:sldId id="286" r:id="rId19"/>
    <p:sldId id="258" r:id="rId20"/>
    <p:sldId id="273" r:id="rId21"/>
    <p:sldId id="271" r:id="rId22"/>
    <p:sldId id="272" r:id="rId23"/>
    <p:sldId id="274" r:id="rId24"/>
    <p:sldId id="371" r:id="rId25"/>
    <p:sldId id="282" r:id="rId26"/>
    <p:sldId id="259" r:id="rId27"/>
    <p:sldId id="276" r:id="rId28"/>
    <p:sldId id="277" r:id="rId29"/>
    <p:sldId id="260" r:id="rId30"/>
    <p:sldId id="343" r:id="rId31"/>
    <p:sldId id="468" r:id="rId32"/>
    <p:sldId id="469" r:id="rId33"/>
    <p:sldId id="278" r:id="rId34"/>
    <p:sldId id="342" r:id="rId35"/>
    <p:sldId id="279" r:id="rId36"/>
    <p:sldId id="281" r:id="rId37"/>
    <p:sldId id="283" r:id="rId38"/>
    <p:sldId id="370" r:id="rId39"/>
    <p:sldId id="289" r:id="rId40"/>
    <p:sldId id="290" r:id="rId41"/>
    <p:sldId id="291" r:id="rId42"/>
    <p:sldId id="292" r:id="rId43"/>
    <p:sldId id="284" r:id="rId44"/>
    <p:sldId id="288" r:id="rId45"/>
    <p:sldId id="285" r:id="rId46"/>
    <p:sldId id="369" r:id="rId47"/>
    <p:sldId id="275" r:id="rId48"/>
    <p:sldId id="35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438515-74DA-48EB-9514-444FE2AE77DE}"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8ECCDD68-0769-4EF6-AE19-B59B385297DC}">
      <dgm:prSet/>
      <dgm:spPr/>
      <dgm:t>
        <a:bodyPr/>
        <a:lstStyle/>
        <a:p>
          <a:r>
            <a:rPr lang="en-US"/>
            <a:t>Can read ExtJS3 based code. </a:t>
          </a:r>
        </a:p>
      </dgm:t>
    </dgm:pt>
    <dgm:pt modelId="{8959E583-0167-48E1-84D7-AF671C296717}" type="parTrans" cxnId="{BA863131-BA39-4B54-8793-204A670287BA}">
      <dgm:prSet/>
      <dgm:spPr/>
      <dgm:t>
        <a:bodyPr/>
        <a:lstStyle/>
        <a:p>
          <a:endParaRPr lang="en-US"/>
        </a:p>
      </dgm:t>
    </dgm:pt>
    <dgm:pt modelId="{F19838AD-CBD3-48A1-876F-2BA9A535409C}" type="sibTrans" cxnId="{BA863131-BA39-4B54-8793-204A670287BA}">
      <dgm:prSet/>
      <dgm:spPr/>
      <dgm:t>
        <a:bodyPr/>
        <a:lstStyle/>
        <a:p>
          <a:endParaRPr lang="en-US"/>
        </a:p>
      </dgm:t>
    </dgm:pt>
    <dgm:pt modelId="{095DE123-F683-4850-A3F8-146D0F6F0E7B}">
      <dgm:prSet/>
      <dgm:spPr/>
      <dgm:t>
        <a:bodyPr/>
        <a:lstStyle/>
        <a:p>
          <a:r>
            <a:rPr lang="en-US"/>
            <a:t>Know how to use standard component and layout.</a:t>
          </a:r>
        </a:p>
      </dgm:t>
    </dgm:pt>
    <dgm:pt modelId="{6AE1C1FB-134B-4BD3-9BB1-B7794CF5CD9C}" type="parTrans" cxnId="{061A6C2F-8349-47F6-A164-6D5E8FDC4DC5}">
      <dgm:prSet/>
      <dgm:spPr/>
      <dgm:t>
        <a:bodyPr/>
        <a:lstStyle/>
        <a:p>
          <a:endParaRPr lang="en-US"/>
        </a:p>
      </dgm:t>
    </dgm:pt>
    <dgm:pt modelId="{38D21E43-1216-4508-89C6-BA89FCBFF489}" type="sibTrans" cxnId="{061A6C2F-8349-47F6-A164-6D5E8FDC4DC5}">
      <dgm:prSet/>
      <dgm:spPr/>
      <dgm:t>
        <a:bodyPr/>
        <a:lstStyle/>
        <a:p>
          <a:endParaRPr lang="en-US"/>
        </a:p>
      </dgm:t>
    </dgm:pt>
    <dgm:pt modelId="{050903B7-7FDA-479B-94C5-68EA1C9B391F}">
      <dgm:prSet/>
      <dgm:spPr/>
      <dgm:t>
        <a:bodyPr/>
        <a:lstStyle/>
        <a:p>
          <a:r>
            <a:rPr lang="en-US"/>
            <a:t>Know how to customize component and event.</a:t>
          </a:r>
        </a:p>
      </dgm:t>
    </dgm:pt>
    <dgm:pt modelId="{225D0D35-69CD-4A98-BD65-1A21A43D83F5}" type="parTrans" cxnId="{9DEB22D8-601A-4FE3-B807-202A9629BBC9}">
      <dgm:prSet/>
      <dgm:spPr/>
      <dgm:t>
        <a:bodyPr/>
        <a:lstStyle/>
        <a:p>
          <a:endParaRPr lang="en-US"/>
        </a:p>
      </dgm:t>
    </dgm:pt>
    <dgm:pt modelId="{E61CAA11-AF21-4C27-9BA3-2BC221E5C1EB}" type="sibTrans" cxnId="{9DEB22D8-601A-4FE3-B807-202A9629BBC9}">
      <dgm:prSet/>
      <dgm:spPr/>
      <dgm:t>
        <a:bodyPr/>
        <a:lstStyle/>
        <a:p>
          <a:endParaRPr lang="en-US"/>
        </a:p>
      </dgm:t>
    </dgm:pt>
    <dgm:pt modelId="{B168B4B8-F060-4B41-89FB-4A102AC83F61}">
      <dgm:prSet/>
      <dgm:spPr/>
      <dgm:t>
        <a:bodyPr/>
        <a:lstStyle/>
        <a:p>
          <a:r>
            <a:rPr lang="en-US" dirty="0"/>
            <a:t>Know how to manage component and event.</a:t>
          </a:r>
        </a:p>
      </dgm:t>
    </dgm:pt>
    <dgm:pt modelId="{354459E4-B262-484A-9CBF-9DEFA81D8D70}" type="parTrans" cxnId="{1F2B28F3-9510-46AA-A26E-C445F785E53B}">
      <dgm:prSet/>
      <dgm:spPr/>
      <dgm:t>
        <a:bodyPr/>
        <a:lstStyle/>
        <a:p>
          <a:endParaRPr lang="en-US"/>
        </a:p>
      </dgm:t>
    </dgm:pt>
    <dgm:pt modelId="{CC37EBB8-8DF6-488D-A8D9-984A40BEE670}" type="sibTrans" cxnId="{1F2B28F3-9510-46AA-A26E-C445F785E53B}">
      <dgm:prSet/>
      <dgm:spPr/>
      <dgm:t>
        <a:bodyPr/>
        <a:lstStyle/>
        <a:p>
          <a:endParaRPr lang="en-US"/>
        </a:p>
      </dgm:t>
    </dgm:pt>
    <dgm:pt modelId="{F4851ECF-D395-45B3-89F8-18AF08462F6B}">
      <dgm:prSet/>
      <dgm:spPr/>
      <dgm:t>
        <a:bodyPr/>
        <a:lstStyle/>
        <a:p>
          <a:r>
            <a:rPr lang="en-US"/>
            <a:t>Know how to reference on ExtJS3 API document.</a:t>
          </a:r>
        </a:p>
      </dgm:t>
    </dgm:pt>
    <dgm:pt modelId="{0EAE109B-3CEF-422B-B8B0-831FE3C1F6B4}" type="parTrans" cxnId="{11B6A4DD-5C22-4805-ACA0-7A5A3439FF7D}">
      <dgm:prSet/>
      <dgm:spPr/>
      <dgm:t>
        <a:bodyPr/>
        <a:lstStyle/>
        <a:p>
          <a:endParaRPr lang="en-US"/>
        </a:p>
      </dgm:t>
    </dgm:pt>
    <dgm:pt modelId="{4E92E0F9-FDC2-431B-8829-6F12A116236F}" type="sibTrans" cxnId="{11B6A4DD-5C22-4805-ACA0-7A5A3439FF7D}">
      <dgm:prSet/>
      <dgm:spPr/>
      <dgm:t>
        <a:bodyPr/>
        <a:lstStyle/>
        <a:p>
          <a:endParaRPr lang="en-US"/>
        </a:p>
      </dgm:t>
    </dgm:pt>
    <dgm:pt modelId="{5B809857-F1D7-49D3-91B4-0EC722337091}">
      <dgm:prSet/>
      <dgm:spPr/>
      <dgm:t>
        <a:bodyPr/>
        <a:lstStyle/>
        <a:p>
          <a:r>
            <a:rPr lang="en-US"/>
            <a:t>Know how to debug and trace issue.</a:t>
          </a:r>
        </a:p>
      </dgm:t>
    </dgm:pt>
    <dgm:pt modelId="{F3C53D4E-68EC-43BE-9644-C63DBA35A5F6}" type="parTrans" cxnId="{15DFD1E0-616F-45E4-A01A-BAF7C1E04CB2}">
      <dgm:prSet/>
      <dgm:spPr/>
      <dgm:t>
        <a:bodyPr/>
        <a:lstStyle/>
        <a:p>
          <a:endParaRPr lang="en-US"/>
        </a:p>
      </dgm:t>
    </dgm:pt>
    <dgm:pt modelId="{93A95098-6C25-49F2-BEA0-1110A1433765}" type="sibTrans" cxnId="{15DFD1E0-616F-45E4-A01A-BAF7C1E04CB2}">
      <dgm:prSet/>
      <dgm:spPr/>
      <dgm:t>
        <a:bodyPr/>
        <a:lstStyle/>
        <a:p>
          <a:endParaRPr lang="en-US"/>
        </a:p>
      </dgm:t>
    </dgm:pt>
    <dgm:pt modelId="{CFD12377-C306-4915-9989-0E486347DC58}" type="pres">
      <dgm:prSet presAssocID="{37438515-74DA-48EB-9514-444FE2AE77DE}" presName="vert0" presStyleCnt="0">
        <dgm:presLayoutVars>
          <dgm:dir/>
          <dgm:animOne val="branch"/>
          <dgm:animLvl val="lvl"/>
        </dgm:presLayoutVars>
      </dgm:prSet>
      <dgm:spPr/>
    </dgm:pt>
    <dgm:pt modelId="{220CCDB9-E1AB-4725-A9F3-159C506D3333}" type="pres">
      <dgm:prSet presAssocID="{8ECCDD68-0769-4EF6-AE19-B59B385297DC}" presName="thickLine" presStyleLbl="alignNode1" presStyleIdx="0" presStyleCnt="6"/>
      <dgm:spPr/>
    </dgm:pt>
    <dgm:pt modelId="{BBC2CC9E-0EE6-42CD-A722-4EB22D99F2C3}" type="pres">
      <dgm:prSet presAssocID="{8ECCDD68-0769-4EF6-AE19-B59B385297DC}" presName="horz1" presStyleCnt="0"/>
      <dgm:spPr/>
    </dgm:pt>
    <dgm:pt modelId="{EFD8B31B-630C-477C-ACC9-84AB610DC761}" type="pres">
      <dgm:prSet presAssocID="{8ECCDD68-0769-4EF6-AE19-B59B385297DC}" presName="tx1" presStyleLbl="revTx" presStyleIdx="0" presStyleCnt="6"/>
      <dgm:spPr/>
    </dgm:pt>
    <dgm:pt modelId="{5AE98E51-9A47-4F77-B551-B95A978B6848}" type="pres">
      <dgm:prSet presAssocID="{8ECCDD68-0769-4EF6-AE19-B59B385297DC}" presName="vert1" presStyleCnt="0"/>
      <dgm:spPr/>
    </dgm:pt>
    <dgm:pt modelId="{4B6A9CB0-523B-4675-A9F0-EE450130AA3F}" type="pres">
      <dgm:prSet presAssocID="{095DE123-F683-4850-A3F8-146D0F6F0E7B}" presName="thickLine" presStyleLbl="alignNode1" presStyleIdx="1" presStyleCnt="6"/>
      <dgm:spPr/>
    </dgm:pt>
    <dgm:pt modelId="{420F16E3-C385-46B8-9068-A46A9736E742}" type="pres">
      <dgm:prSet presAssocID="{095DE123-F683-4850-A3F8-146D0F6F0E7B}" presName="horz1" presStyleCnt="0"/>
      <dgm:spPr/>
    </dgm:pt>
    <dgm:pt modelId="{5023D1C4-D216-4CF3-88ED-DE84A8F47C71}" type="pres">
      <dgm:prSet presAssocID="{095DE123-F683-4850-A3F8-146D0F6F0E7B}" presName="tx1" presStyleLbl="revTx" presStyleIdx="1" presStyleCnt="6"/>
      <dgm:spPr/>
    </dgm:pt>
    <dgm:pt modelId="{220862CA-3FFD-4361-85A4-F50ED4A8AB28}" type="pres">
      <dgm:prSet presAssocID="{095DE123-F683-4850-A3F8-146D0F6F0E7B}" presName="vert1" presStyleCnt="0"/>
      <dgm:spPr/>
    </dgm:pt>
    <dgm:pt modelId="{C6E8294D-51AA-42BA-BD29-B068741FB6BC}" type="pres">
      <dgm:prSet presAssocID="{050903B7-7FDA-479B-94C5-68EA1C9B391F}" presName="thickLine" presStyleLbl="alignNode1" presStyleIdx="2" presStyleCnt="6"/>
      <dgm:spPr/>
    </dgm:pt>
    <dgm:pt modelId="{E6A6F89F-B43F-45BF-8CCB-044FC686C703}" type="pres">
      <dgm:prSet presAssocID="{050903B7-7FDA-479B-94C5-68EA1C9B391F}" presName="horz1" presStyleCnt="0"/>
      <dgm:spPr/>
    </dgm:pt>
    <dgm:pt modelId="{F0CF349B-CB95-451A-8BAE-6379C646ECFF}" type="pres">
      <dgm:prSet presAssocID="{050903B7-7FDA-479B-94C5-68EA1C9B391F}" presName="tx1" presStyleLbl="revTx" presStyleIdx="2" presStyleCnt="6"/>
      <dgm:spPr/>
    </dgm:pt>
    <dgm:pt modelId="{0DD1C82A-8358-4929-B86E-34B1B6CEC499}" type="pres">
      <dgm:prSet presAssocID="{050903B7-7FDA-479B-94C5-68EA1C9B391F}" presName="vert1" presStyleCnt="0"/>
      <dgm:spPr/>
    </dgm:pt>
    <dgm:pt modelId="{033A90E0-D330-46D0-B77A-12DE662AC210}" type="pres">
      <dgm:prSet presAssocID="{B168B4B8-F060-4B41-89FB-4A102AC83F61}" presName="thickLine" presStyleLbl="alignNode1" presStyleIdx="3" presStyleCnt="6"/>
      <dgm:spPr/>
    </dgm:pt>
    <dgm:pt modelId="{F59B0198-24BB-43D2-A4C0-1719E2320BAF}" type="pres">
      <dgm:prSet presAssocID="{B168B4B8-F060-4B41-89FB-4A102AC83F61}" presName="horz1" presStyleCnt="0"/>
      <dgm:spPr/>
    </dgm:pt>
    <dgm:pt modelId="{7653612C-F1BF-43FE-9FA4-2EF52A18D80F}" type="pres">
      <dgm:prSet presAssocID="{B168B4B8-F060-4B41-89FB-4A102AC83F61}" presName="tx1" presStyleLbl="revTx" presStyleIdx="3" presStyleCnt="6"/>
      <dgm:spPr/>
    </dgm:pt>
    <dgm:pt modelId="{09DF84B9-9C88-4B26-9482-FA8A69189FEE}" type="pres">
      <dgm:prSet presAssocID="{B168B4B8-F060-4B41-89FB-4A102AC83F61}" presName="vert1" presStyleCnt="0"/>
      <dgm:spPr/>
    </dgm:pt>
    <dgm:pt modelId="{E55CCF0B-1E44-4A4B-9230-AC884C999477}" type="pres">
      <dgm:prSet presAssocID="{F4851ECF-D395-45B3-89F8-18AF08462F6B}" presName="thickLine" presStyleLbl="alignNode1" presStyleIdx="4" presStyleCnt="6"/>
      <dgm:spPr/>
    </dgm:pt>
    <dgm:pt modelId="{3AB33E5F-5136-417C-851A-C9B6E7CD4289}" type="pres">
      <dgm:prSet presAssocID="{F4851ECF-D395-45B3-89F8-18AF08462F6B}" presName="horz1" presStyleCnt="0"/>
      <dgm:spPr/>
    </dgm:pt>
    <dgm:pt modelId="{52A73239-BE26-43B5-96BE-3933738BEE37}" type="pres">
      <dgm:prSet presAssocID="{F4851ECF-D395-45B3-89F8-18AF08462F6B}" presName="tx1" presStyleLbl="revTx" presStyleIdx="4" presStyleCnt="6"/>
      <dgm:spPr/>
    </dgm:pt>
    <dgm:pt modelId="{3B848284-AD20-4669-A4D6-85E6BDCAF27A}" type="pres">
      <dgm:prSet presAssocID="{F4851ECF-D395-45B3-89F8-18AF08462F6B}" presName="vert1" presStyleCnt="0"/>
      <dgm:spPr/>
    </dgm:pt>
    <dgm:pt modelId="{D23F1C00-E374-4EA2-B670-50AD8C50F442}" type="pres">
      <dgm:prSet presAssocID="{5B809857-F1D7-49D3-91B4-0EC722337091}" presName="thickLine" presStyleLbl="alignNode1" presStyleIdx="5" presStyleCnt="6"/>
      <dgm:spPr/>
    </dgm:pt>
    <dgm:pt modelId="{13BF97C0-C088-4FED-9922-5F3458959613}" type="pres">
      <dgm:prSet presAssocID="{5B809857-F1D7-49D3-91B4-0EC722337091}" presName="horz1" presStyleCnt="0"/>
      <dgm:spPr/>
    </dgm:pt>
    <dgm:pt modelId="{BAC9BDF9-F540-4DA4-9811-FCFB41766AE5}" type="pres">
      <dgm:prSet presAssocID="{5B809857-F1D7-49D3-91B4-0EC722337091}" presName="tx1" presStyleLbl="revTx" presStyleIdx="5" presStyleCnt="6"/>
      <dgm:spPr/>
    </dgm:pt>
    <dgm:pt modelId="{860B84D5-B97A-4381-B32E-B4468E4FFAE8}" type="pres">
      <dgm:prSet presAssocID="{5B809857-F1D7-49D3-91B4-0EC722337091}" presName="vert1" presStyleCnt="0"/>
      <dgm:spPr/>
    </dgm:pt>
  </dgm:ptLst>
  <dgm:cxnLst>
    <dgm:cxn modelId="{8C8E5B15-852D-4C79-A0C7-DCB3391E0837}" type="presOf" srcId="{8ECCDD68-0769-4EF6-AE19-B59B385297DC}" destId="{EFD8B31B-630C-477C-ACC9-84AB610DC761}" srcOrd="0" destOrd="0" presId="urn:microsoft.com/office/officeart/2008/layout/LinedList"/>
    <dgm:cxn modelId="{BB04D622-9D56-4392-81F8-D4FD815765CA}" type="presOf" srcId="{5B809857-F1D7-49D3-91B4-0EC722337091}" destId="{BAC9BDF9-F540-4DA4-9811-FCFB41766AE5}" srcOrd="0" destOrd="0" presId="urn:microsoft.com/office/officeart/2008/layout/LinedList"/>
    <dgm:cxn modelId="{061A6C2F-8349-47F6-A164-6D5E8FDC4DC5}" srcId="{37438515-74DA-48EB-9514-444FE2AE77DE}" destId="{095DE123-F683-4850-A3F8-146D0F6F0E7B}" srcOrd="1" destOrd="0" parTransId="{6AE1C1FB-134B-4BD3-9BB1-B7794CF5CD9C}" sibTransId="{38D21E43-1216-4508-89C6-BA89FCBFF489}"/>
    <dgm:cxn modelId="{BA863131-BA39-4B54-8793-204A670287BA}" srcId="{37438515-74DA-48EB-9514-444FE2AE77DE}" destId="{8ECCDD68-0769-4EF6-AE19-B59B385297DC}" srcOrd="0" destOrd="0" parTransId="{8959E583-0167-48E1-84D7-AF671C296717}" sibTransId="{F19838AD-CBD3-48A1-876F-2BA9A535409C}"/>
    <dgm:cxn modelId="{D03BB731-D547-4196-859D-B9B8B3DC110F}" type="presOf" srcId="{050903B7-7FDA-479B-94C5-68EA1C9B391F}" destId="{F0CF349B-CB95-451A-8BAE-6379C646ECFF}" srcOrd="0" destOrd="0" presId="urn:microsoft.com/office/officeart/2008/layout/LinedList"/>
    <dgm:cxn modelId="{062CA043-D129-431E-A756-08336D0D405E}" type="presOf" srcId="{37438515-74DA-48EB-9514-444FE2AE77DE}" destId="{CFD12377-C306-4915-9989-0E486347DC58}" srcOrd="0" destOrd="0" presId="urn:microsoft.com/office/officeart/2008/layout/LinedList"/>
    <dgm:cxn modelId="{8DC2D550-ABDD-441E-99A7-9C8E04EAFAA3}" type="presOf" srcId="{F4851ECF-D395-45B3-89F8-18AF08462F6B}" destId="{52A73239-BE26-43B5-96BE-3933738BEE37}" srcOrd="0" destOrd="0" presId="urn:microsoft.com/office/officeart/2008/layout/LinedList"/>
    <dgm:cxn modelId="{FAAF6C8F-26C6-4760-B19F-2566C9267ED6}" type="presOf" srcId="{B168B4B8-F060-4B41-89FB-4A102AC83F61}" destId="{7653612C-F1BF-43FE-9FA4-2EF52A18D80F}" srcOrd="0" destOrd="0" presId="urn:microsoft.com/office/officeart/2008/layout/LinedList"/>
    <dgm:cxn modelId="{F34BEAC9-D861-45C6-8EAA-613088932749}" type="presOf" srcId="{095DE123-F683-4850-A3F8-146D0F6F0E7B}" destId="{5023D1C4-D216-4CF3-88ED-DE84A8F47C71}" srcOrd="0" destOrd="0" presId="urn:microsoft.com/office/officeart/2008/layout/LinedList"/>
    <dgm:cxn modelId="{9DEB22D8-601A-4FE3-B807-202A9629BBC9}" srcId="{37438515-74DA-48EB-9514-444FE2AE77DE}" destId="{050903B7-7FDA-479B-94C5-68EA1C9B391F}" srcOrd="2" destOrd="0" parTransId="{225D0D35-69CD-4A98-BD65-1A21A43D83F5}" sibTransId="{E61CAA11-AF21-4C27-9BA3-2BC221E5C1EB}"/>
    <dgm:cxn modelId="{11B6A4DD-5C22-4805-ACA0-7A5A3439FF7D}" srcId="{37438515-74DA-48EB-9514-444FE2AE77DE}" destId="{F4851ECF-D395-45B3-89F8-18AF08462F6B}" srcOrd="4" destOrd="0" parTransId="{0EAE109B-3CEF-422B-B8B0-831FE3C1F6B4}" sibTransId="{4E92E0F9-FDC2-431B-8829-6F12A116236F}"/>
    <dgm:cxn modelId="{15DFD1E0-616F-45E4-A01A-BAF7C1E04CB2}" srcId="{37438515-74DA-48EB-9514-444FE2AE77DE}" destId="{5B809857-F1D7-49D3-91B4-0EC722337091}" srcOrd="5" destOrd="0" parTransId="{F3C53D4E-68EC-43BE-9644-C63DBA35A5F6}" sibTransId="{93A95098-6C25-49F2-BEA0-1110A1433765}"/>
    <dgm:cxn modelId="{1F2B28F3-9510-46AA-A26E-C445F785E53B}" srcId="{37438515-74DA-48EB-9514-444FE2AE77DE}" destId="{B168B4B8-F060-4B41-89FB-4A102AC83F61}" srcOrd="3" destOrd="0" parTransId="{354459E4-B262-484A-9CBF-9DEFA81D8D70}" sibTransId="{CC37EBB8-8DF6-488D-A8D9-984A40BEE670}"/>
    <dgm:cxn modelId="{B72E1DBB-B319-4C0C-A5CA-922A49DF2B51}" type="presParOf" srcId="{CFD12377-C306-4915-9989-0E486347DC58}" destId="{220CCDB9-E1AB-4725-A9F3-159C506D3333}" srcOrd="0" destOrd="0" presId="urn:microsoft.com/office/officeart/2008/layout/LinedList"/>
    <dgm:cxn modelId="{6B2FCA04-9252-4B8F-BDFE-B49F44DA1175}" type="presParOf" srcId="{CFD12377-C306-4915-9989-0E486347DC58}" destId="{BBC2CC9E-0EE6-42CD-A722-4EB22D99F2C3}" srcOrd="1" destOrd="0" presId="urn:microsoft.com/office/officeart/2008/layout/LinedList"/>
    <dgm:cxn modelId="{B95978D5-A9D5-4178-86C2-2DC2B49B7817}" type="presParOf" srcId="{BBC2CC9E-0EE6-42CD-A722-4EB22D99F2C3}" destId="{EFD8B31B-630C-477C-ACC9-84AB610DC761}" srcOrd="0" destOrd="0" presId="urn:microsoft.com/office/officeart/2008/layout/LinedList"/>
    <dgm:cxn modelId="{82F8D72D-E597-4F46-802C-69342AB5A5F4}" type="presParOf" srcId="{BBC2CC9E-0EE6-42CD-A722-4EB22D99F2C3}" destId="{5AE98E51-9A47-4F77-B551-B95A978B6848}" srcOrd="1" destOrd="0" presId="urn:microsoft.com/office/officeart/2008/layout/LinedList"/>
    <dgm:cxn modelId="{0BFEB49B-AD10-4E36-9772-C65B00D18D45}" type="presParOf" srcId="{CFD12377-C306-4915-9989-0E486347DC58}" destId="{4B6A9CB0-523B-4675-A9F0-EE450130AA3F}" srcOrd="2" destOrd="0" presId="urn:microsoft.com/office/officeart/2008/layout/LinedList"/>
    <dgm:cxn modelId="{34DE9978-0C55-4360-9073-2D0285A3C6B8}" type="presParOf" srcId="{CFD12377-C306-4915-9989-0E486347DC58}" destId="{420F16E3-C385-46B8-9068-A46A9736E742}" srcOrd="3" destOrd="0" presId="urn:microsoft.com/office/officeart/2008/layout/LinedList"/>
    <dgm:cxn modelId="{C28B2380-B377-4F4C-9251-1EDB4A7E0D42}" type="presParOf" srcId="{420F16E3-C385-46B8-9068-A46A9736E742}" destId="{5023D1C4-D216-4CF3-88ED-DE84A8F47C71}" srcOrd="0" destOrd="0" presId="urn:microsoft.com/office/officeart/2008/layout/LinedList"/>
    <dgm:cxn modelId="{FD53E42D-F1AD-4834-8E05-42026ACBFF4D}" type="presParOf" srcId="{420F16E3-C385-46B8-9068-A46A9736E742}" destId="{220862CA-3FFD-4361-85A4-F50ED4A8AB28}" srcOrd="1" destOrd="0" presId="urn:microsoft.com/office/officeart/2008/layout/LinedList"/>
    <dgm:cxn modelId="{A7DBC837-12C0-4671-A853-D38B990A5115}" type="presParOf" srcId="{CFD12377-C306-4915-9989-0E486347DC58}" destId="{C6E8294D-51AA-42BA-BD29-B068741FB6BC}" srcOrd="4" destOrd="0" presId="urn:microsoft.com/office/officeart/2008/layout/LinedList"/>
    <dgm:cxn modelId="{43FDECAE-9118-4141-AA1E-2C370D5D1FC3}" type="presParOf" srcId="{CFD12377-C306-4915-9989-0E486347DC58}" destId="{E6A6F89F-B43F-45BF-8CCB-044FC686C703}" srcOrd="5" destOrd="0" presId="urn:microsoft.com/office/officeart/2008/layout/LinedList"/>
    <dgm:cxn modelId="{9ADF1165-2301-44C2-8C34-41C1F536C97D}" type="presParOf" srcId="{E6A6F89F-B43F-45BF-8CCB-044FC686C703}" destId="{F0CF349B-CB95-451A-8BAE-6379C646ECFF}" srcOrd="0" destOrd="0" presId="urn:microsoft.com/office/officeart/2008/layout/LinedList"/>
    <dgm:cxn modelId="{EBD03BEC-F452-44D9-B82E-7236F21A222B}" type="presParOf" srcId="{E6A6F89F-B43F-45BF-8CCB-044FC686C703}" destId="{0DD1C82A-8358-4929-B86E-34B1B6CEC499}" srcOrd="1" destOrd="0" presId="urn:microsoft.com/office/officeart/2008/layout/LinedList"/>
    <dgm:cxn modelId="{E831A30C-5ECD-4868-82D2-CCE5390A3061}" type="presParOf" srcId="{CFD12377-C306-4915-9989-0E486347DC58}" destId="{033A90E0-D330-46D0-B77A-12DE662AC210}" srcOrd="6" destOrd="0" presId="urn:microsoft.com/office/officeart/2008/layout/LinedList"/>
    <dgm:cxn modelId="{F2658BEE-D6AB-4821-970B-5E0D637921F2}" type="presParOf" srcId="{CFD12377-C306-4915-9989-0E486347DC58}" destId="{F59B0198-24BB-43D2-A4C0-1719E2320BAF}" srcOrd="7" destOrd="0" presId="urn:microsoft.com/office/officeart/2008/layout/LinedList"/>
    <dgm:cxn modelId="{9880157F-AF1A-497D-8377-570F5B1C54F9}" type="presParOf" srcId="{F59B0198-24BB-43D2-A4C0-1719E2320BAF}" destId="{7653612C-F1BF-43FE-9FA4-2EF52A18D80F}" srcOrd="0" destOrd="0" presId="urn:microsoft.com/office/officeart/2008/layout/LinedList"/>
    <dgm:cxn modelId="{C5E37B9E-4E1A-420A-8EE1-D1C78EDA3AED}" type="presParOf" srcId="{F59B0198-24BB-43D2-A4C0-1719E2320BAF}" destId="{09DF84B9-9C88-4B26-9482-FA8A69189FEE}" srcOrd="1" destOrd="0" presId="urn:microsoft.com/office/officeart/2008/layout/LinedList"/>
    <dgm:cxn modelId="{B43DB940-FDD8-43BB-AA34-812E0E3B63F6}" type="presParOf" srcId="{CFD12377-C306-4915-9989-0E486347DC58}" destId="{E55CCF0B-1E44-4A4B-9230-AC884C999477}" srcOrd="8" destOrd="0" presId="urn:microsoft.com/office/officeart/2008/layout/LinedList"/>
    <dgm:cxn modelId="{D6EB4568-5699-45CA-B1FB-2D189C772C7C}" type="presParOf" srcId="{CFD12377-C306-4915-9989-0E486347DC58}" destId="{3AB33E5F-5136-417C-851A-C9B6E7CD4289}" srcOrd="9" destOrd="0" presId="urn:microsoft.com/office/officeart/2008/layout/LinedList"/>
    <dgm:cxn modelId="{1E2755F9-6FE5-44E7-A8B6-99A81965EE41}" type="presParOf" srcId="{3AB33E5F-5136-417C-851A-C9B6E7CD4289}" destId="{52A73239-BE26-43B5-96BE-3933738BEE37}" srcOrd="0" destOrd="0" presId="urn:microsoft.com/office/officeart/2008/layout/LinedList"/>
    <dgm:cxn modelId="{A73CDF77-50D6-4C9A-8E67-0D1606ABA335}" type="presParOf" srcId="{3AB33E5F-5136-417C-851A-C9B6E7CD4289}" destId="{3B848284-AD20-4669-A4D6-85E6BDCAF27A}" srcOrd="1" destOrd="0" presId="urn:microsoft.com/office/officeart/2008/layout/LinedList"/>
    <dgm:cxn modelId="{0F1BEDC9-61EA-41DF-9A53-A7B3E0223EE9}" type="presParOf" srcId="{CFD12377-C306-4915-9989-0E486347DC58}" destId="{D23F1C00-E374-4EA2-B670-50AD8C50F442}" srcOrd="10" destOrd="0" presId="urn:microsoft.com/office/officeart/2008/layout/LinedList"/>
    <dgm:cxn modelId="{1EA52C1E-6A27-4F3A-910F-857ED023A8F0}" type="presParOf" srcId="{CFD12377-C306-4915-9989-0E486347DC58}" destId="{13BF97C0-C088-4FED-9922-5F3458959613}" srcOrd="11" destOrd="0" presId="urn:microsoft.com/office/officeart/2008/layout/LinedList"/>
    <dgm:cxn modelId="{C9486C86-0493-441E-B199-73EC2F515886}" type="presParOf" srcId="{13BF97C0-C088-4FED-9922-5F3458959613}" destId="{BAC9BDF9-F540-4DA4-9811-FCFB41766AE5}" srcOrd="0" destOrd="0" presId="urn:microsoft.com/office/officeart/2008/layout/LinedList"/>
    <dgm:cxn modelId="{CEE7CD7B-C87A-4C0D-AD71-2D3B445DCFD5}" type="presParOf" srcId="{13BF97C0-C088-4FED-9922-5F3458959613}" destId="{860B84D5-B97A-4381-B32E-B4468E4FFA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E77503-7945-4544-A1D5-0C0DAF94C01C}" type="doc">
      <dgm:prSet loTypeId="urn:microsoft.com/office/officeart/2005/8/layout/vList2" loCatId="list" qsTypeId="urn:microsoft.com/office/officeart/2005/8/quickstyle/simple1" qsCatId="simple" csTypeId="urn:microsoft.com/office/officeart/2018/5/colors/Iconchunking_neutralbg_colorful5" csCatId="colorful" phldr="1"/>
      <dgm:spPr/>
      <dgm:t>
        <a:bodyPr/>
        <a:lstStyle/>
        <a:p>
          <a:endParaRPr lang="en-US"/>
        </a:p>
      </dgm:t>
    </dgm:pt>
    <dgm:pt modelId="{673FE85E-851B-4B15-967C-60705032628B}">
      <dgm:prSet/>
      <dgm:spPr/>
      <dgm:t>
        <a:bodyPr/>
        <a:lstStyle/>
        <a:p>
          <a:r>
            <a:rPr lang="en-US"/>
            <a:t>Phylogeny</a:t>
          </a:r>
        </a:p>
      </dgm:t>
    </dgm:pt>
    <dgm:pt modelId="{396F75FF-7CA0-467D-A0E2-16A70A783C2F}" type="parTrans" cxnId="{2722206F-D39E-4FC2-BB2F-66F718D90262}">
      <dgm:prSet/>
      <dgm:spPr/>
      <dgm:t>
        <a:bodyPr/>
        <a:lstStyle/>
        <a:p>
          <a:endParaRPr lang="en-US"/>
        </a:p>
      </dgm:t>
    </dgm:pt>
    <dgm:pt modelId="{2187F06D-8278-411F-94E7-2928E17861CA}" type="sibTrans" cxnId="{2722206F-D39E-4FC2-BB2F-66F718D90262}">
      <dgm:prSet/>
      <dgm:spPr/>
      <dgm:t>
        <a:bodyPr/>
        <a:lstStyle/>
        <a:p>
          <a:endParaRPr lang="en-US"/>
        </a:p>
      </dgm:t>
    </dgm:pt>
    <dgm:pt modelId="{282EF519-AE6F-4A0B-88DC-EF7E79B3A37B}">
      <dgm:prSet/>
      <dgm:spPr/>
      <dgm:t>
        <a:bodyPr/>
        <a:lstStyle/>
        <a:p>
          <a:r>
            <a:rPr lang="en-US" dirty="0"/>
            <a:t>Quick Start</a:t>
          </a:r>
        </a:p>
      </dgm:t>
    </dgm:pt>
    <dgm:pt modelId="{A8382540-8DFA-459C-A056-5B661D3AF595}" type="parTrans" cxnId="{A4C60FA6-3AD7-4BFA-819F-F686E5690BB2}">
      <dgm:prSet/>
      <dgm:spPr/>
      <dgm:t>
        <a:bodyPr/>
        <a:lstStyle/>
        <a:p>
          <a:endParaRPr lang="en-US"/>
        </a:p>
      </dgm:t>
    </dgm:pt>
    <dgm:pt modelId="{C53EE241-136E-4E2E-B9EE-A1FED0E559F3}" type="sibTrans" cxnId="{A4C60FA6-3AD7-4BFA-819F-F686E5690BB2}">
      <dgm:prSet/>
      <dgm:spPr/>
      <dgm:t>
        <a:bodyPr/>
        <a:lstStyle/>
        <a:p>
          <a:endParaRPr lang="en-US"/>
        </a:p>
      </dgm:t>
    </dgm:pt>
    <dgm:pt modelId="{C1982121-E2AE-4B19-9592-A96D66E99E90}">
      <dgm:prSet/>
      <dgm:spPr/>
      <dgm:t>
        <a:bodyPr/>
        <a:lstStyle/>
        <a:p>
          <a:r>
            <a:rPr lang="en-US" dirty="0"/>
            <a:t>Component</a:t>
          </a:r>
        </a:p>
      </dgm:t>
    </dgm:pt>
    <dgm:pt modelId="{28C67CF6-9C7C-4BE7-979C-54073D13065B}" type="parTrans" cxnId="{96D1FEE2-1FB4-42C5-9AE3-4B83165CD750}">
      <dgm:prSet/>
      <dgm:spPr/>
      <dgm:t>
        <a:bodyPr/>
        <a:lstStyle/>
        <a:p>
          <a:endParaRPr lang="en-US"/>
        </a:p>
      </dgm:t>
    </dgm:pt>
    <dgm:pt modelId="{5AFA006D-0DEA-4644-A1DD-2F82F3A15506}" type="sibTrans" cxnId="{96D1FEE2-1FB4-42C5-9AE3-4B83165CD750}">
      <dgm:prSet/>
      <dgm:spPr/>
      <dgm:t>
        <a:bodyPr/>
        <a:lstStyle/>
        <a:p>
          <a:endParaRPr lang="en-US"/>
        </a:p>
      </dgm:t>
    </dgm:pt>
    <dgm:pt modelId="{C12A29FA-CC1D-4C7B-8145-F5E466534DBA}">
      <dgm:prSet/>
      <dgm:spPr/>
      <dgm:t>
        <a:bodyPr/>
        <a:lstStyle/>
        <a:p>
          <a:r>
            <a:rPr lang="en-US" dirty="0">
              <a:solidFill>
                <a:schemeClr val="bg2">
                  <a:lumMod val="90000"/>
                </a:schemeClr>
              </a:solidFill>
            </a:rPr>
            <a:t>Form</a:t>
          </a:r>
        </a:p>
      </dgm:t>
    </dgm:pt>
    <dgm:pt modelId="{F5A83A3E-807F-454F-83C5-FD3428D9669F}" type="parTrans" cxnId="{53941A8F-211B-4755-9E13-A1ED88E8660F}">
      <dgm:prSet/>
      <dgm:spPr/>
      <dgm:t>
        <a:bodyPr/>
        <a:lstStyle/>
        <a:p>
          <a:endParaRPr lang="en-US"/>
        </a:p>
      </dgm:t>
    </dgm:pt>
    <dgm:pt modelId="{064B3E9A-336D-4235-BE97-6711360C5D04}" type="sibTrans" cxnId="{53941A8F-211B-4755-9E13-A1ED88E8660F}">
      <dgm:prSet/>
      <dgm:spPr/>
      <dgm:t>
        <a:bodyPr/>
        <a:lstStyle/>
        <a:p>
          <a:endParaRPr lang="en-US"/>
        </a:p>
      </dgm:t>
    </dgm:pt>
    <dgm:pt modelId="{905F7FE5-4183-4EBE-B5C7-54A357E982CE}">
      <dgm:prSet/>
      <dgm:spPr/>
      <dgm:t>
        <a:bodyPr/>
        <a:lstStyle/>
        <a:p>
          <a:r>
            <a:rPr lang="en-US" dirty="0"/>
            <a:t>Event &amp; Class</a:t>
          </a:r>
        </a:p>
      </dgm:t>
    </dgm:pt>
    <dgm:pt modelId="{AB0390D8-AF9C-4D0A-A3E9-BC3A23A7B9F4}" type="parTrans" cxnId="{B3FA793E-6FE1-49E3-97C8-F81B08743B92}">
      <dgm:prSet/>
      <dgm:spPr/>
      <dgm:t>
        <a:bodyPr/>
        <a:lstStyle/>
        <a:p>
          <a:endParaRPr lang="en-US"/>
        </a:p>
      </dgm:t>
    </dgm:pt>
    <dgm:pt modelId="{82D9CD32-2720-45DC-8727-E9BCAF865FB7}" type="sibTrans" cxnId="{B3FA793E-6FE1-49E3-97C8-F81B08743B92}">
      <dgm:prSet/>
      <dgm:spPr/>
      <dgm:t>
        <a:bodyPr/>
        <a:lstStyle/>
        <a:p>
          <a:endParaRPr lang="en-US"/>
        </a:p>
      </dgm:t>
    </dgm:pt>
    <dgm:pt modelId="{C3342C08-8B96-47B9-A72F-30D271EC93AA}">
      <dgm:prSet/>
      <dgm:spPr/>
      <dgm:t>
        <a:bodyPr/>
        <a:lstStyle/>
        <a:p>
          <a:r>
            <a:rPr lang="en-US" dirty="0">
              <a:solidFill>
                <a:schemeClr val="bg2">
                  <a:lumMod val="90000"/>
                </a:schemeClr>
              </a:solidFill>
            </a:rPr>
            <a:t>Tree</a:t>
          </a:r>
        </a:p>
      </dgm:t>
    </dgm:pt>
    <dgm:pt modelId="{DDC77AC0-7D69-40A2-B17C-7D29596E96C5}" type="parTrans" cxnId="{25192234-0231-4E43-AFDC-B0ACA8683E8B}">
      <dgm:prSet/>
      <dgm:spPr/>
      <dgm:t>
        <a:bodyPr/>
        <a:lstStyle/>
        <a:p>
          <a:endParaRPr lang="en-US"/>
        </a:p>
      </dgm:t>
    </dgm:pt>
    <dgm:pt modelId="{3C56518A-00FF-4086-B58A-600C335B47EC}" type="sibTrans" cxnId="{25192234-0231-4E43-AFDC-B0ACA8683E8B}">
      <dgm:prSet/>
      <dgm:spPr/>
      <dgm:t>
        <a:bodyPr/>
        <a:lstStyle/>
        <a:p>
          <a:endParaRPr lang="en-US"/>
        </a:p>
      </dgm:t>
    </dgm:pt>
    <dgm:pt modelId="{88DAD017-626F-4DA0-88D8-7CA1EE97D0EC}">
      <dgm:prSet/>
      <dgm:spPr/>
      <dgm:t>
        <a:bodyPr/>
        <a:lstStyle/>
        <a:p>
          <a:r>
            <a:rPr lang="en-US" dirty="0">
              <a:solidFill>
                <a:schemeClr val="bg2">
                  <a:lumMod val="90000"/>
                </a:schemeClr>
              </a:solidFill>
            </a:rPr>
            <a:t>Menu</a:t>
          </a:r>
        </a:p>
      </dgm:t>
    </dgm:pt>
    <dgm:pt modelId="{FA8F6246-AFE3-407B-ACC8-6261E4D01825}" type="parTrans" cxnId="{DA5ACD60-2891-40A5-8D90-764C66E2414F}">
      <dgm:prSet/>
      <dgm:spPr/>
      <dgm:t>
        <a:bodyPr/>
        <a:lstStyle/>
        <a:p>
          <a:endParaRPr lang="en-US"/>
        </a:p>
      </dgm:t>
    </dgm:pt>
    <dgm:pt modelId="{F0256C03-ADE1-4CB7-8839-A3B3BC4C4404}" type="sibTrans" cxnId="{DA5ACD60-2891-40A5-8D90-764C66E2414F}">
      <dgm:prSet/>
      <dgm:spPr/>
      <dgm:t>
        <a:bodyPr/>
        <a:lstStyle/>
        <a:p>
          <a:endParaRPr lang="en-US"/>
        </a:p>
      </dgm:t>
    </dgm:pt>
    <dgm:pt modelId="{924CBFCB-BEF5-49F8-ADEE-6871DA0645FA}">
      <dgm:prSet/>
      <dgm:spPr/>
      <dgm:t>
        <a:bodyPr/>
        <a:lstStyle/>
        <a:p>
          <a:r>
            <a:rPr lang="en-US" dirty="0" err="1">
              <a:solidFill>
                <a:schemeClr val="bg2">
                  <a:lumMod val="90000"/>
                </a:schemeClr>
              </a:solidFill>
            </a:rPr>
            <a:t>Util</a:t>
          </a:r>
          <a:endParaRPr lang="en-US" dirty="0">
            <a:solidFill>
              <a:schemeClr val="bg2">
                <a:lumMod val="90000"/>
              </a:schemeClr>
            </a:solidFill>
          </a:endParaRPr>
        </a:p>
      </dgm:t>
    </dgm:pt>
    <dgm:pt modelId="{0B879BD3-78AC-4104-9B7F-53EC4C6BE4D9}" type="parTrans" cxnId="{7C088807-3F69-4A6F-B348-D9AFB59D486E}">
      <dgm:prSet/>
      <dgm:spPr/>
      <dgm:t>
        <a:bodyPr/>
        <a:lstStyle/>
        <a:p>
          <a:endParaRPr lang="en-US"/>
        </a:p>
      </dgm:t>
    </dgm:pt>
    <dgm:pt modelId="{0390AB0F-462D-4D58-8C0E-4AE93260F3C0}" type="sibTrans" cxnId="{7C088807-3F69-4A6F-B348-D9AFB59D486E}">
      <dgm:prSet/>
      <dgm:spPr/>
      <dgm:t>
        <a:bodyPr/>
        <a:lstStyle/>
        <a:p>
          <a:endParaRPr lang="en-US"/>
        </a:p>
      </dgm:t>
    </dgm:pt>
    <dgm:pt modelId="{9C71C7AE-D98F-4150-8039-5BE03B53824A}">
      <dgm:prSet/>
      <dgm:spPr/>
      <dgm:t>
        <a:bodyPr/>
        <a:lstStyle/>
        <a:p>
          <a:r>
            <a:rPr lang="en-US" dirty="0">
              <a:solidFill>
                <a:schemeClr val="bg2">
                  <a:lumMod val="90000"/>
                </a:schemeClr>
              </a:solidFill>
            </a:rPr>
            <a:t>Grid</a:t>
          </a:r>
        </a:p>
      </dgm:t>
    </dgm:pt>
    <dgm:pt modelId="{C7C09C04-D0F0-4345-99DF-368D876B9427}" type="parTrans" cxnId="{3C34EBA2-D822-4DC9-B68C-F214C64BDB68}">
      <dgm:prSet/>
      <dgm:spPr/>
      <dgm:t>
        <a:bodyPr/>
        <a:lstStyle/>
        <a:p>
          <a:endParaRPr lang="en-US"/>
        </a:p>
      </dgm:t>
    </dgm:pt>
    <dgm:pt modelId="{A9E0A619-BD81-4B55-91C3-CFD14FD389DC}" type="sibTrans" cxnId="{3C34EBA2-D822-4DC9-B68C-F214C64BDB68}">
      <dgm:prSet/>
      <dgm:spPr/>
      <dgm:t>
        <a:bodyPr/>
        <a:lstStyle/>
        <a:p>
          <a:endParaRPr lang="en-US"/>
        </a:p>
      </dgm:t>
    </dgm:pt>
    <dgm:pt modelId="{5D50EB94-88C7-4286-9649-EEADC56C3506}">
      <dgm:prSet/>
      <dgm:spPr/>
      <dgm:t>
        <a:bodyPr/>
        <a:lstStyle/>
        <a:p>
          <a:r>
            <a:rPr lang="en-US" dirty="0">
              <a:solidFill>
                <a:schemeClr val="bg2">
                  <a:lumMod val="90000"/>
                </a:schemeClr>
              </a:solidFill>
            </a:rPr>
            <a:t>Layout</a:t>
          </a:r>
        </a:p>
      </dgm:t>
    </dgm:pt>
    <dgm:pt modelId="{12AC04AD-0530-4C60-95ED-190E14DA92F8}" type="parTrans" cxnId="{A40AE223-5528-49BD-8EF1-BD6A2072B320}">
      <dgm:prSet/>
      <dgm:spPr/>
      <dgm:t>
        <a:bodyPr/>
        <a:lstStyle/>
        <a:p>
          <a:endParaRPr lang="en-US"/>
        </a:p>
      </dgm:t>
    </dgm:pt>
    <dgm:pt modelId="{4BCB3EFC-6BCD-4620-831F-8C9FDAAEFBBD}" type="sibTrans" cxnId="{A40AE223-5528-49BD-8EF1-BD6A2072B320}">
      <dgm:prSet/>
      <dgm:spPr/>
      <dgm:t>
        <a:bodyPr/>
        <a:lstStyle/>
        <a:p>
          <a:endParaRPr lang="en-US"/>
        </a:p>
      </dgm:t>
    </dgm:pt>
    <dgm:pt modelId="{F23D5AAF-4C52-4C31-9FA9-040A98DBC2E7}" type="pres">
      <dgm:prSet presAssocID="{19E77503-7945-4544-A1D5-0C0DAF94C01C}" presName="linear" presStyleCnt="0">
        <dgm:presLayoutVars>
          <dgm:animLvl val="lvl"/>
          <dgm:resizeHandles val="exact"/>
        </dgm:presLayoutVars>
      </dgm:prSet>
      <dgm:spPr/>
    </dgm:pt>
    <dgm:pt modelId="{A5D40663-E39A-4E27-A090-35A2DA4DD855}" type="pres">
      <dgm:prSet presAssocID="{673FE85E-851B-4B15-967C-60705032628B}" presName="parentText" presStyleLbl="node1" presStyleIdx="0" presStyleCnt="10">
        <dgm:presLayoutVars>
          <dgm:chMax val="0"/>
          <dgm:bulletEnabled val="1"/>
        </dgm:presLayoutVars>
      </dgm:prSet>
      <dgm:spPr/>
    </dgm:pt>
    <dgm:pt modelId="{71AF307F-70DB-436C-9818-12D37B97B19E}" type="pres">
      <dgm:prSet presAssocID="{2187F06D-8278-411F-94E7-2928E17861CA}" presName="spacer" presStyleCnt="0"/>
      <dgm:spPr/>
    </dgm:pt>
    <dgm:pt modelId="{F2639773-BE52-44D1-B4BA-FC544BBA40BA}" type="pres">
      <dgm:prSet presAssocID="{282EF519-AE6F-4A0B-88DC-EF7E79B3A37B}" presName="parentText" presStyleLbl="node1" presStyleIdx="1" presStyleCnt="10">
        <dgm:presLayoutVars>
          <dgm:chMax val="0"/>
          <dgm:bulletEnabled val="1"/>
        </dgm:presLayoutVars>
      </dgm:prSet>
      <dgm:spPr/>
    </dgm:pt>
    <dgm:pt modelId="{0B2DDA1C-E119-45FB-8DFB-0EB0E3BD02E3}" type="pres">
      <dgm:prSet presAssocID="{C53EE241-136E-4E2E-B9EE-A1FED0E559F3}" presName="spacer" presStyleCnt="0"/>
      <dgm:spPr/>
    </dgm:pt>
    <dgm:pt modelId="{672767FB-EDF9-4276-B2DA-4577754648B9}" type="pres">
      <dgm:prSet presAssocID="{905F7FE5-4183-4EBE-B5C7-54A357E982CE}" presName="parentText" presStyleLbl="node1" presStyleIdx="2" presStyleCnt="10">
        <dgm:presLayoutVars>
          <dgm:chMax val="0"/>
          <dgm:bulletEnabled val="1"/>
        </dgm:presLayoutVars>
      </dgm:prSet>
      <dgm:spPr/>
    </dgm:pt>
    <dgm:pt modelId="{62991F77-E472-4BAA-9868-719839AC8BD0}" type="pres">
      <dgm:prSet presAssocID="{82D9CD32-2720-45DC-8727-E9BCAF865FB7}" presName="spacer" presStyleCnt="0"/>
      <dgm:spPr/>
    </dgm:pt>
    <dgm:pt modelId="{E8EB5E56-BB87-4BC9-9583-15AFDA47E1BE}" type="pres">
      <dgm:prSet presAssocID="{C1982121-E2AE-4B19-9592-A96D66E99E90}" presName="parentText" presStyleLbl="node1" presStyleIdx="3" presStyleCnt="10">
        <dgm:presLayoutVars>
          <dgm:chMax val="0"/>
          <dgm:bulletEnabled val="1"/>
        </dgm:presLayoutVars>
      </dgm:prSet>
      <dgm:spPr/>
    </dgm:pt>
    <dgm:pt modelId="{B301757D-18C0-4737-B75F-3CE2E7FD60C7}" type="pres">
      <dgm:prSet presAssocID="{5AFA006D-0DEA-4644-A1DD-2F82F3A15506}" presName="spacer" presStyleCnt="0"/>
      <dgm:spPr/>
    </dgm:pt>
    <dgm:pt modelId="{512A6313-D87E-460D-8A7C-3117CFF9C8D5}" type="pres">
      <dgm:prSet presAssocID="{C12A29FA-CC1D-4C7B-8145-F5E466534DBA}" presName="parentText" presStyleLbl="node1" presStyleIdx="4" presStyleCnt="10">
        <dgm:presLayoutVars>
          <dgm:chMax val="0"/>
          <dgm:bulletEnabled val="1"/>
        </dgm:presLayoutVars>
      </dgm:prSet>
      <dgm:spPr/>
    </dgm:pt>
    <dgm:pt modelId="{76AD732B-0E05-46AD-B929-202D2468AF63}" type="pres">
      <dgm:prSet presAssocID="{064B3E9A-336D-4235-BE97-6711360C5D04}" presName="spacer" presStyleCnt="0"/>
      <dgm:spPr/>
    </dgm:pt>
    <dgm:pt modelId="{DE067B90-0CE9-4A4A-8D3A-10FDA1BA45F1}" type="pres">
      <dgm:prSet presAssocID="{5D50EB94-88C7-4286-9649-EEADC56C3506}" presName="parentText" presStyleLbl="node1" presStyleIdx="5" presStyleCnt="10">
        <dgm:presLayoutVars>
          <dgm:chMax val="0"/>
          <dgm:bulletEnabled val="1"/>
        </dgm:presLayoutVars>
      </dgm:prSet>
      <dgm:spPr/>
    </dgm:pt>
    <dgm:pt modelId="{9A7838CC-166F-4EFF-B9EB-941CBA5F1052}" type="pres">
      <dgm:prSet presAssocID="{4BCB3EFC-6BCD-4620-831F-8C9FDAAEFBBD}" presName="spacer" presStyleCnt="0"/>
      <dgm:spPr/>
    </dgm:pt>
    <dgm:pt modelId="{E368A037-1CB7-4CD1-AC2B-15A108539EB5}" type="pres">
      <dgm:prSet presAssocID="{C3342C08-8B96-47B9-A72F-30D271EC93AA}" presName="parentText" presStyleLbl="node1" presStyleIdx="6" presStyleCnt="10">
        <dgm:presLayoutVars>
          <dgm:chMax val="0"/>
          <dgm:bulletEnabled val="1"/>
        </dgm:presLayoutVars>
      </dgm:prSet>
      <dgm:spPr/>
    </dgm:pt>
    <dgm:pt modelId="{CAC18F62-068F-4992-8E90-788D3C11C58B}" type="pres">
      <dgm:prSet presAssocID="{3C56518A-00FF-4086-B58A-600C335B47EC}" presName="spacer" presStyleCnt="0"/>
      <dgm:spPr/>
    </dgm:pt>
    <dgm:pt modelId="{5497C05E-ECF6-4697-8B59-4E35F8580819}" type="pres">
      <dgm:prSet presAssocID="{88DAD017-626F-4DA0-88D8-7CA1EE97D0EC}" presName="parentText" presStyleLbl="node1" presStyleIdx="7" presStyleCnt="10">
        <dgm:presLayoutVars>
          <dgm:chMax val="0"/>
          <dgm:bulletEnabled val="1"/>
        </dgm:presLayoutVars>
      </dgm:prSet>
      <dgm:spPr/>
    </dgm:pt>
    <dgm:pt modelId="{78B0A095-9CFA-44FF-9F5E-1DA48E5325AD}" type="pres">
      <dgm:prSet presAssocID="{F0256C03-ADE1-4CB7-8839-A3B3BC4C4404}" presName="spacer" presStyleCnt="0"/>
      <dgm:spPr/>
    </dgm:pt>
    <dgm:pt modelId="{049F9BB5-C18E-4353-8548-FFCAB7BF00DF}" type="pres">
      <dgm:prSet presAssocID="{924CBFCB-BEF5-49F8-ADEE-6871DA0645FA}" presName="parentText" presStyleLbl="node1" presStyleIdx="8" presStyleCnt="10">
        <dgm:presLayoutVars>
          <dgm:chMax val="0"/>
          <dgm:bulletEnabled val="1"/>
        </dgm:presLayoutVars>
      </dgm:prSet>
      <dgm:spPr/>
    </dgm:pt>
    <dgm:pt modelId="{0E314B89-0FE4-418E-BEF5-8091E920B45C}" type="pres">
      <dgm:prSet presAssocID="{0390AB0F-462D-4D58-8C0E-4AE93260F3C0}" presName="spacer" presStyleCnt="0"/>
      <dgm:spPr/>
    </dgm:pt>
    <dgm:pt modelId="{67DCF4CE-AFBA-467B-B037-299E74C28252}" type="pres">
      <dgm:prSet presAssocID="{9C71C7AE-D98F-4150-8039-5BE03B53824A}" presName="parentText" presStyleLbl="node1" presStyleIdx="9" presStyleCnt="10">
        <dgm:presLayoutVars>
          <dgm:chMax val="0"/>
          <dgm:bulletEnabled val="1"/>
        </dgm:presLayoutVars>
      </dgm:prSet>
      <dgm:spPr/>
    </dgm:pt>
  </dgm:ptLst>
  <dgm:cxnLst>
    <dgm:cxn modelId="{7C088807-3F69-4A6F-B348-D9AFB59D486E}" srcId="{19E77503-7945-4544-A1D5-0C0DAF94C01C}" destId="{924CBFCB-BEF5-49F8-ADEE-6871DA0645FA}" srcOrd="8" destOrd="0" parTransId="{0B879BD3-78AC-4104-9B7F-53EC4C6BE4D9}" sibTransId="{0390AB0F-462D-4D58-8C0E-4AE93260F3C0}"/>
    <dgm:cxn modelId="{00D29D07-D686-4CBC-A9DD-0EDC0046E179}" type="presOf" srcId="{5D50EB94-88C7-4286-9649-EEADC56C3506}" destId="{DE067B90-0CE9-4A4A-8D3A-10FDA1BA45F1}" srcOrd="0" destOrd="0" presId="urn:microsoft.com/office/officeart/2005/8/layout/vList2"/>
    <dgm:cxn modelId="{E963BD1D-82C6-476F-BAF9-FD108772188B}" type="presOf" srcId="{88DAD017-626F-4DA0-88D8-7CA1EE97D0EC}" destId="{5497C05E-ECF6-4697-8B59-4E35F8580819}" srcOrd="0" destOrd="0" presId="urn:microsoft.com/office/officeart/2005/8/layout/vList2"/>
    <dgm:cxn modelId="{D073611E-A510-46F1-B9FA-652AF41687E0}" type="presOf" srcId="{673FE85E-851B-4B15-967C-60705032628B}" destId="{A5D40663-E39A-4E27-A090-35A2DA4DD855}" srcOrd="0" destOrd="0" presId="urn:microsoft.com/office/officeart/2005/8/layout/vList2"/>
    <dgm:cxn modelId="{65CF6E22-7A5B-4790-87C1-3F83A14412CC}" type="presOf" srcId="{19E77503-7945-4544-A1D5-0C0DAF94C01C}" destId="{F23D5AAF-4C52-4C31-9FA9-040A98DBC2E7}" srcOrd="0" destOrd="0" presId="urn:microsoft.com/office/officeart/2005/8/layout/vList2"/>
    <dgm:cxn modelId="{A40AE223-5528-49BD-8EF1-BD6A2072B320}" srcId="{19E77503-7945-4544-A1D5-0C0DAF94C01C}" destId="{5D50EB94-88C7-4286-9649-EEADC56C3506}" srcOrd="5" destOrd="0" parTransId="{12AC04AD-0530-4C60-95ED-190E14DA92F8}" sibTransId="{4BCB3EFC-6BCD-4620-831F-8C9FDAAEFBBD}"/>
    <dgm:cxn modelId="{25192234-0231-4E43-AFDC-B0ACA8683E8B}" srcId="{19E77503-7945-4544-A1D5-0C0DAF94C01C}" destId="{C3342C08-8B96-47B9-A72F-30D271EC93AA}" srcOrd="6" destOrd="0" parTransId="{DDC77AC0-7D69-40A2-B17C-7D29596E96C5}" sibTransId="{3C56518A-00FF-4086-B58A-600C335B47EC}"/>
    <dgm:cxn modelId="{F5958A3D-DB46-4E82-BFD0-E37548A5C799}" type="presOf" srcId="{C1982121-E2AE-4B19-9592-A96D66E99E90}" destId="{E8EB5E56-BB87-4BC9-9583-15AFDA47E1BE}" srcOrd="0" destOrd="0" presId="urn:microsoft.com/office/officeart/2005/8/layout/vList2"/>
    <dgm:cxn modelId="{B3FA793E-6FE1-49E3-97C8-F81B08743B92}" srcId="{19E77503-7945-4544-A1D5-0C0DAF94C01C}" destId="{905F7FE5-4183-4EBE-B5C7-54A357E982CE}" srcOrd="2" destOrd="0" parTransId="{AB0390D8-AF9C-4D0A-A3E9-BC3A23A7B9F4}" sibTransId="{82D9CD32-2720-45DC-8727-E9BCAF865FB7}"/>
    <dgm:cxn modelId="{19FB1860-E619-4241-913C-B0822E98B499}" type="presOf" srcId="{924CBFCB-BEF5-49F8-ADEE-6871DA0645FA}" destId="{049F9BB5-C18E-4353-8548-FFCAB7BF00DF}" srcOrd="0" destOrd="0" presId="urn:microsoft.com/office/officeart/2005/8/layout/vList2"/>
    <dgm:cxn modelId="{DA5ACD60-2891-40A5-8D90-764C66E2414F}" srcId="{19E77503-7945-4544-A1D5-0C0DAF94C01C}" destId="{88DAD017-626F-4DA0-88D8-7CA1EE97D0EC}" srcOrd="7" destOrd="0" parTransId="{FA8F6246-AFE3-407B-ACC8-6261E4D01825}" sibTransId="{F0256C03-ADE1-4CB7-8839-A3B3BC4C4404}"/>
    <dgm:cxn modelId="{DA77F34C-BE3E-4BB7-B1C8-EBEB88B824A0}" type="presOf" srcId="{C12A29FA-CC1D-4C7B-8145-F5E466534DBA}" destId="{512A6313-D87E-460D-8A7C-3117CFF9C8D5}" srcOrd="0" destOrd="0" presId="urn:microsoft.com/office/officeart/2005/8/layout/vList2"/>
    <dgm:cxn modelId="{2722206F-D39E-4FC2-BB2F-66F718D90262}" srcId="{19E77503-7945-4544-A1D5-0C0DAF94C01C}" destId="{673FE85E-851B-4B15-967C-60705032628B}" srcOrd="0" destOrd="0" parTransId="{396F75FF-7CA0-467D-A0E2-16A70A783C2F}" sibTransId="{2187F06D-8278-411F-94E7-2928E17861CA}"/>
    <dgm:cxn modelId="{53941A8F-211B-4755-9E13-A1ED88E8660F}" srcId="{19E77503-7945-4544-A1D5-0C0DAF94C01C}" destId="{C12A29FA-CC1D-4C7B-8145-F5E466534DBA}" srcOrd="4" destOrd="0" parTransId="{F5A83A3E-807F-454F-83C5-FD3428D9669F}" sibTransId="{064B3E9A-336D-4235-BE97-6711360C5D04}"/>
    <dgm:cxn modelId="{3C34EBA2-D822-4DC9-B68C-F214C64BDB68}" srcId="{19E77503-7945-4544-A1D5-0C0DAF94C01C}" destId="{9C71C7AE-D98F-4150-8039-5BE03B53824A}" srcOrd="9" destOrd="0" parTransId="{C7C09C04-D0F0-4345-99DF-368D876B9427}" sibTransId="{A9E0A619-BD81-4B55-91C3-CFD14FD389DC}"/>
    <dgm:cxn modelId="{A4C60FA6-3AD7-4BFA-819F-F686E5690BB2}" srcId="{19E77503-7945-4544-A1D5-0C0DAF94C01C}" destId="{282EF519-AE6F-4A0B-88DC-EF7E79B3A37B}" srcOrd="1" destOrd="0" parTransId="{A8382540-8DFA-459C-A056-5B661D3AF595}" sibTransId="{C53EE241-136E-4E2E-B9EE-A1FED0E559F3}"/>
    <dgm:cxn modelId="{69A3D9AB-7F84-469B-A76E-39FDBF63905F}" type="presOf" srcId="{905F7FE5-4183-4EBE-B5C7-54A357E982CE}" destId="{672767FB-EDF9-4276-B2DA-4577754648B9}" srcOrd="0" destOrd="0" presId="urn:microsoft.com/office/officeart/2005/8/layout/vList2"/>
    <dgm:cxn modelId="{F22E0FBB-801B-47F9-AE35-23037F531CA0}" type="presOf" srcId="{282EF519-AE6F-4A0B-88DC-EF7E79B3A37B}" destId="{F2639773-BE52-44D1-B4BA-FC544BBA40BA}" srcOrd="0" destOrd="0" presId="urn:microsoft.com/office/officeart/2005/8/layout/vList2"/>
    <dgm:cxn modelId="{EC6E88DE-DE00-48FE-A656-CCFF7FABE05D}" type="presOf" srcId="{9C71C7AE-D98F-4150-8039-5BE03B53824A}" destId="{67DCF4CE-AFBA-467B-B037-299E74C28252}" srcOrd="0" destOrd="0" presId="urn:microsoft.com/office/officeart/2005/8/layout/vList2"/>
    <dgm:cxn modelId="{96D1FEE2-1FB4-42C5-9AE3-4B83165CD750}" srcId="{19E77503-7945-4544-A1D5-0C0DAF94C01C}" destId="{C1982121-E2AE-4B19-9592-A96D66E99E90}" srcOrd="3" destOrd="0" parTransId="{28C67CF6-9C7C-4BE7-979C-54073D13065B}" sibTransId="{5AFA006D-0DEA-4644-A1DD-2F82F3A15506}"/>
    <dgm:cxn modelId="{863E9BFE-6EC3-4D64-AEC2-B85B3A0E057B}" type="presOf" srcId="{C3342C08-8B96-47B9-A72F-30D271EC93AA}" destId="{E368A037-1CB7-4CD1-AC2B-15A108539EB5}" srcOrd="0" destOrd="0" presId="urn:microsoft.com/office/officeart/2005/8/layout/vList2"/>
    <dgm:cxn modelId="{EC456386-A5C4-4E00-9A1E-07A504A9EC54}" type="presParOf" srcId="{F23D5AAF-4C52-4C31-9FA9-040A98DBC2E7}" destId="{A5D40663-E39A-4E27-A090-35A2DA4DD855}" srcOrd="0" destOrd="0" presId="urn:microsoft.com/office/officeart/2005/8/layout/vList2"/>
    <dgm:cxn modelId="{901D3C50-2C9B-4697-BEAE-B399F6E2FA57}" type="presParOf" srcId="{F23D5AAF-4C52-4C31-9FA9-040A98DBC2E7}" destId="{71AF307F-70DB-436C-9818-12D37B97B19E}" srcOrd="1" destOrd="0" presId="urn:microsoft.com/office/officeart/2005/8/layout/vList2"/>
    <dgm:cxn modelId="{76E63EC1-788B-44DB-805D-3BBC2849D027}" type="presParOf" srcId="{F23D5AAF-4C52-4C31-9FA9-040A98DBC2E7}" destId="{F2639773-BE52-44D1-B4BA-FC544BBA40BA}" srcOrd="2" destOrd="0" presId="urn:microsoft.com/office/officeart/2005/8/layout/vList2"/>
    <dgm:cxn modelId="{C5A65CFF-AD4B-4A9F-A8CF-E8C62C2A9F9E}" type="presParOf" srcId="{F23D5AAF-4C52-4C31-9FA9-040A98DBC2E7}" destId="{0B2DDA1C-E119-45FB-8DFB-0EB0E3BD02E3}" srcOrd="3" destOrd="0" presId="urn:microsoft.com/office/officeart/2005/8/layout/vList2"/>
    <dgm:cxn modelId="{62652FF8-7F34-4846-ACB8-57A88E346081}" type="presParOf" srcId="{F23D5AAF-4C52-4C31-9FA9-040A98DBC2E7}" destId="{672767FB-EDF9-4276-B2DA-4577754648B9}" srcOrd="4" destOrd="0" presId="urn:microsoft.com/office/officeart/2005/8/layout/vList2"/>
    <dgm:cxn modelId="{AC194ACB-9400-4C03-8384-DA29E60414D2}" type="presParOf" srcId="{F23D5AAF-4C52-4C31-9FA9-040A98DBC2E7}" destId="{62991F77-E472-4BAA-9868-719839AC8BD0}" srcOrd="5" destOrd="0" presId="urn:microsoft.com/office/officeart/2005/8/layout/vList2"/>
    <dgm:cxn modelId="{3ED9766F-92D6-42C8-8388-E5239A0A4FE1}" type="presParOf" srcId="{F23D5AAF-4C52-4C31-9FA9-040A98DBC2E7}" destId="{E8EB5E56-BB87-4BC9-9583-15AFDA47E1BE}" srcOrd="6" destOrd="0" presId="urn:microsoft.com/office/officeart/2005/8/layout/vList2"/>
    <dgm:cxn modelId="{7864AAB6-24E4-4710-A5E7-A1ED03C9961B}" type="presParOf" srcId="{F23D5AAF-4C52-4C31-9FA9-040A98DBC2E7}" destId="{B301757D-18C0-4737-B75F-3CE2E7FD60C7}" srcOrd="7" destOrd="0" presId="urn:microsoft.com/office/officeart/2005/8/layout/vList2"/>
    <dgm:cxn modelId="{550DBA6B-B6FA-4399-84B6-999D440A17FB}" type="presParOf" srcId="{F23D5AAF-4C52-4C31-9FA9-040A98DBC2E7}" destId="{512A6313-D87E-460D-8A7C-3117CFF9C8D5}" srcOrd="8" destOrd="0" presId="urn:microsoft.com/office/officeart/2005/8/layout/vList2"/>
    <dgm:cxn modelId="{C4BCC6C3-5C07-42EC-AB0A-7FDF2B6F6334}" type="presParOf" srcId="{F23D5AAF-4C52-4C31-9FA9-040A98DBC2E7}" destId="{76AD732B-0E05-46AD-B929-202D2468AF63}" srcOrd="9" destOrd="0" presId="urn:microsoft.com/office/officeart/2005/8/layout/vList2"/>
    <dgm:cxn modelId="{7704404A-0F69-46D0-B8B2-37A26788DC02}" type="presParOf" srcId="{F23D5AAF-4C52-4C31-9FA9-040A98DBC2E7}" destId="{DE067B90-0CE9-4A4A-8D3A-10FDA1BA45F1}" srcOrd="10" destOrd="0" presId="urn:microsoft.com/office/officeart/2005/8/layout/vList2"/>
    <dgm:cxn modelId="{A12E475F-744E-47AE-B474-C087BE322BDA}" type="presParOf" srcId="{F23D5AAF-4C52-4C31-9FA9-040A98DBC2E7}" destId="{9A7838CC-166F-4EFF-B9EB-941CBA5F1052}" srcOrd="11" destOrd="0" presId="urn:microsoft.com/office/officeart/2005/8/layout/vList2"/>
    <dgm:cxn modelId="{5E4FD46A-16A4-44FB-B7AE-2288DAF9F3D2}" type="presParOf" srcId="{F23D5AAF-4C52-4C31-9FA9-040A98DBC2E7}" destId="{E368A037-1CB7-4CD1-AC2B-15A108539EB5}" srcOrd="12" destOrd="0" presId="urn:microsoft.com/office/officeart/2005/8/layout/vList2"/>
    <dgm:cxn modelId="{181847D8-3968-41CE-A9EB-A4817855F06C}" type="presParOf" srcId="{F23D5AAF-4C52-4C31-9FA9-040A98DBC2E7}" destId="{CAC18F62-068F-4992-8E90-788D3C11C58B}" srcOrd="13" destOrd="0" presId="urn:microsoft.com/office/officeart/2005/8/layout/vList2"/>
    <dgm:cxn modelId="{CCEF2A6B-3D35-4683-A3C8-CDD0D6583C77}" type="presParOf" srcId="{F23D5AAF-4C52-4C31-9FA9-040A98DBC2E7}" destId="{5497C05E-ECF6-4697-8B59-4E35F8580819}" srcOrd="14" destOrd="0" presId="urn:microsoft.com/office/officeart/2005/8/layout/vList2"/>
    <dgm:cxn modelId="{EC7C6C93-E3C5-4ECD-B834-BF29EBDDF478}" type="presParOf" srcId="{F23D5AAF-4C52-4C31-9FA9-040A98DBC2E7}" destId="{78B0A095-9CFA-44FF-9F5E-1DA48E5325AD}" srcOrd="15" destOrd="0" presId="urn:microsoft.com/office/officeart/2005/8/layout/vList2"/>
    <dgm:cxn modelId="{8818374A-E47B-4780-8B82-9FAB24A0D4F2}" type="presParOf" srcId="{F23D5AAF-4C52-4C31-9FA9-040A98DBC2E7}" destId="{049F9BB5-C18E-4353-8548-FFCAB7BF00DF}" srcOrd="16" destOrd="0" presId="urn:microsoft.com/office/officeart/2005/8/layout/vList2"/>
    <dgm:cxn modelId="{162407F1-BA4E-4FB2-873A-379CAE31DD6F}" type="presParOf" srcId="{F23D5AAF-4C52-4C31-9FA9-040A98DBC2E7}" destId="{0E314B89-0FE4-418E-BEF5-8091E920B45C}" srcOrd="17" destOrd="0" presId="urn:microsoft.com/office/officeart/2005/8/layout/vList2"/>
    <dgm:cxn modelId="{52D498C3-C2BE-4C56-83F7-A603842402B5}" type="presParOf" srcId="{F23D5AAF-4C52-4C31-9FA9-040A98DBC2E7}" destId="{67DCF4CE-AFBA-467B-B037-299E74C28252}"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814081-D4F1-4ED3-9352-243883DFAB72}" type="doc">
      <dgm:prSet loTypeId="urn:microsoft.com/office/officeart/2005/8/layout/hProcess4" loCatId="process" qsTypeId="urn:microsoft.com/office/officeart/2005/8/quickstyle/simple1" qsCatId="simple" csTypeId="urn:microsoft.com/office/officeart/2005/8/colors/accent6_2" csCatId="accent6" phldr="1"/>
      <dgm:spPr/>
      <dgm:t>
        <a:bodyPr/>
        <a:lstStyle/>
        <a:p>
          <a:endParaRPr lang="en-US"/>
        </a:p>
      </dgm:t>
    </dgm:pt>
    <dgm:pt modelId="{B7B64760-7E7B-4298-A6AB-A26332EB49FC}">
      <dgm:prSet phldrT="[Text]"/>
      <dgm:spPr/>
      <dgm:t>
        <a:bodyPr/>
        <a:lstStyle/>
        <a:p>
          <a:r>
            <a:rPr lang="en-US" dirty="0"/>
            <a:t>Yahoo! User Interface (YUI)</a:t>
          </a:r>
        </a:p>
      </dgm:t>
    </dgm:pt>
    <dgm:pt modelId="{2201E328-A173-4D6E-B774-49CF0237114E}" type="parTrans" cxnId="{62DF2C66-E3FD-44D3-B5FF-68CA58C43F47}">
      <dgm:prSet/>
      <dgm:spPr/>
      <dgm:t>
        <a:bodyPr/>
        <a:lstStyle/>
        <a:p>
          <a:endParaRPr lang="en-US"/>
        </a:p>
      </dgm:t>
    </dgm:pt>
    <dgm:pt modelId="{D753F705-506B-465F-B2EF-6495896E7A90}" type="sibTrans" cxnId="{62DF2C66-E3FD-44D3-B5FF-68CA58C43F47}">
      <dgm:prSet/>
      <dgm:spPr/>
      <dgm:t>
        <a:bodyPr/>
        <a:lstStyle/>
        <a:p>
          <a:endParaRPr lang="en-US"/>
        </a:p>
      </dgm:t>
    </dgm:pt>
    <dgm:pt modelId="{EDB5E66F-4550-4AB9-A1E4-ADFC84AB8A5F}">
      <dgm:prSet phldrT="[Text]"/>
      <dgm:spPr/>
      <dgm:t>
        <a:bodyPr/>
        <a:lstStyle/>
        <a:p>
          <a:r>
            <a:rPr lang="en-US" dirty="0"/>
            <a:t>YUI-Ext</a:t>
          </a:r>
        </a:p>
      </dgm:t>
    </dgm:pt>
    <dgm:pt modelId="{3D220C5A-38C3-4812-B998-17A7C680EEBB}" type="parTrans" cxnId="{79EE8FAC-1AF4-42ED-8894-742D2EACC3C5}">
      <dgm:prSet/>
      <dgm:spPr/>
      <dgm:t>
        <a:bodyPr/>
        <a:lstStyle/>
        <a:p>
          <a:endParaRPr lang="en-US"/>
        </a:p>
      </dgm:t>
    </dgm:pt>
    <dgm:pt modelId="{1CF9F272-D628-407E-AC24-FCE587BE89DB}" type="sibTrans" cxnId="{79EE8FAC-1AF4-42ED-8894-742D2EACC3C5}">
      <dgm:prSet/>
      <dgm:spPr/>
      <dgm:t>
        <a:bodyPr/>
        <a:lstStyle/>
        <a:p>
          <a:endParaRPr lang="en-US"/>
        </a:p>
      </dgm:t>
    </dgm:pt>
    <dgm:pt modelId="{4ABD11C3-4C1E-4572-9A54-26D028D7671A}">
      <dgm:prSet phldrT="[Text]"/>
      <dgm:spPr/>
      <dgm:t>
        <a:bodyPr/>
        <a:lstStyle/>
        <a:p>
          <a:r>
            <a:rPr lang="en-US" dirty="0"/>
            <a:t>Sencha </a:t>
          </a:r>
          <a:r>
            <a:rPr lang="en-US" dirty="0" err="1"/>
            <a:t>ExtJS</a:t>
          </a:r>
          <a:endParaRPr lang="en-US" dirty="0"/>
        </a:p>
      </dgm:t>
    </dgm:pt>
    <dgm:pt modelId="{F725188B-F0ED-4DF4-8A9F-1ED2B30BF77F}" type="parTrans" cxnId="{F7D75009-A1BA-4716-86B7-460E34D9E31C}">
      <dgm:prSet/>
      <dgm:spPr/>
      <dgm:t>
        <a:bodyPr/>
        <a:lstStyle/>
        <a:p>
          <a:endParaRPr lang="en-US"/>
        </a:p>
      </dgm:t>
    </dgm:pt>
    <dgm:pt modelId="{38CA2240-66C6-4242-8979-5CDBD749AAF7}" type="sibTrans" cxnId="{F7D75009-A1BA-4716-86B7-460E34D9E31C}">
      <dgm:prSet/>
      <dgm:spPr/>
      <dgm:t>
        <a:bodyPr/>
        <a:lstStyle/>
        <a:p>
          <a:endParaRPr lang="en-US"/>
        </a:p>
      </dgm:t>
    </dgm:pt>
    <dgm:pt modelId="{5569D5FC-8913-48B2-8C3B-190DE1A76037}">
      <dgm:prSet/>
      <dgm:spPr/>
      <dgm:t>
        <a:bodyPr/>
        <a:lstStyle/>
        <a:p>
          <a:r>
            <a:rPr lang="en-US" dirty="0"/>
            <a:t>Jack Slocum, 2006</a:t>
          </a:r>
        </a:p>
      </dgm:t>
    </dgm:pt>
    <dgm:pt modelId="{0F10D4D4-DF32-4484-8D8B-02C18B93C6BB}" type="parTrans" cxnId="{76B16E53-7D80-40D1-ABB6-66B3067A9299}">
      <dgm:prSet/>
      <dgm:spPr/>
      <dgm:t>
        <a:bodyPr/>
        <a:lstStyle/>
        <a:p>
          <a:endParaRPr lang="en-US"/>
        </a:p>
      </dgm:t>
    </dgm:pt>
    <dgm:pt modelId="{6C98C608-5FDA-45D2-88B1-E86D2344DDB1}" type="sibTrans" cxnId="{76B16E53-7D80-40D1-ABB6-66B3067A9299}">
      <dgm:prSet/>
      <dgm:spPr/>
      <dgm:t>
        <a:bodyPr/>
        <a:lstStyle/>
        <a:p>
          <a:endParaRPr lang="en-US"/>
        </a:p>
      </dgm:t>
    </dgm:pt>
    <dgm:pt modelId="{9B642F5F-8324-45C1-B386-2DF85B983EFF}">
      <dgm:prSet/>
      <dgm:spPr/>
      <dgm:t>
        <a:bodyPr/>
        <a:lstStyle/>
        <a:p>
          <a:endParaRPr lang="en-US"/>
        </a:p>
      </dgm:t>
    </dgm:pt>
    <dgm:pt modelId="{36764CAC-B6CF-4FAC-B571-889A4479AB74}" type="parTrans" cxnId="{1961C12B-C61F-4F07-9EDD-6DCA26636446}">
      <dgm:prSet/>
      <dgm:spPr/>
      <dgm:t>
        <a:bodyPr/>
        <a:lstStyle/>
        <a:p>
          <a:endParaRPr lang="en-US"/>
        </a:p>
      </dgm:t>
    </dgm:pt>
    <dgm:pt modelId="{DC44341E-6AD2-42CC-9BB9-4ADDE352B44C}" type="sibTrans" cxnId="{1961C12B-C61F-4F07-9EDD-6DCA26636446}">
      <dgm:prSet/>
      <dgm:spPr/>
      <dgm:t>
        <a:bodyPr/>
        <a:lstStyle/>
        <a:p>
          <a:endParaRPr lang="en-US"/>
        </a:p>
      </dgm:t>
    </dgm:pt>
    <dgm:pt modelId="{7977CC53-C541-4016-B48F-7F50029A361F}">
      <dgm:prSet/>
      <dgm:spPr/>
      <dgm:t>
        <a:bodyPr/>
        <a:lstStyle/>
        <a:p>
          <a:r>
            <a:rPr lang="en-US" dirty="0"/>
            <a:t>2007 version 1.0 released</a:t>
          </a:r>
        </a:p>
      </dgm:t>
    </dgm:pt>
    <dgm:pt modelId="{062C2ABE-EEA5-41A4-A02C-B53154F5E25E}" type="parTrans" cxnId="{817B1D82-924A-4151-B04A-1837085B69B1}">
      <dgm:prSet/>
      <dgm:spPr/>
      <dgm:t>
        <a:bodyPr/>
        <a:lstStyle/>
        <a:p>
          <a:endParaRPr lang="en-US"/>
        </a:p>
      </dgm:t>
    </dgm:pt>
    <dgm:pt modelId="{A2230DE7-1157-4690-B5EB-3E61D3C5B78F}" type="sibTrans" cxnId="{817B1D82-924A-4151-B04A-1837085B69B1}">
      <dgm:prSet/>
      <dgm:spPr/>
      <dgm:t>
        <a:bodyPr/>
        <a:lstStyle/>
        <a:p>
          <a:endParaRPr lang="en-US"/>
        </a:p>
      </dgm:t>
    </dgm:pt>
    <dgm:pt modelId="{BCA19514-6F71-4CA9-B5CC-4823F308F0C3}">
      <dgm:prSet/>
      <dgm:spPr/>
      <dgm:t>
        <a:bodyPr/>
        <a:lstStyle/>
        <a:p>
          <a:endParaRPr lang="en-US" dirty="0"/>
        </a:p>
      </dgm:t>
    </dgm:pt>
    <dgm:pt modelId="{451A8D40-32B4-42D8-8442-F9EE3A680DE0}" type="parTrans" cxnId="{E024FA4E-E6F8-479F-9D6C-EFBA2B2886E8}">
      <dgm:prSet/>
      <dgm:spPr/>
      <dgm:t>
        <a:bodyPr/>
        <a:lstStyle/>
        <a:p>
          <a:endParaRPr lang="en-US"/>
        </a:p>
      </dgm:t>
    </dgm:pt>
    <dgm:pt modelId="{546716D4-7914-4DC5-AB55-8D5804EF46F6}" type="sibTrans" cxnId="{E024FA4E-E6F8-479F-9D6C-EFBA2B2886E8}">
      <dgm:prSet/>
      <dgm:spPr/>
      <dgm:t>
        <a:bodyPr/>
        <a:lstStyle/>
        <a:p>
          <a:endParaRPr lang="en-US"/>
        </a:p>
      </dgm:t>
    </dgm:pt>
    <dgm:pt modelId="{32F1A9D0-9A49-4772-BAB5-E969C58A59AC}">
      <dgm:prSet/>
      <dgm:spPr/>
      <dgm:t>
        <a:bodyPr/>
        <a:lstStyle/>
        <a:p>
          <a:endParaRPr lang="en-US"/>
        </a:p>
      </dgm:t>
    </dgm:pt>
    <dgm:pt modelId="{0EDA80BA-13D7-4BE7-8B9C-6AF415016F9A}" type="parTrans" cxnId="{F9CBCCBB-0127-4EC1-9594-2E5389279AFA}">
      <dgm:prSet/>
      <dgm:spPr/>
      <dgm:t>
        <a:bodyPr/>
        <a:lstStyle/>
        <a:p>
          <a:endParaRPr lang="en-US"/>
        </a:p>
      </dgm:t>
    </dgm:pt>
    <dgm:pt modelId="{956FA0D0-CAA5-4A4B-A486-387A9DF6ADED}" type="sibTrans" cxnId="{F9CBCCBB-0127-4EC1-9594-2E5389279AFA}">
      <dgm:prSet/>
      <dgm:spPr/>
      <dgm:t>
        <a:bodyPr/>
        <a:lstStyle/>
        <a:p>
          <a:endParaRPr lang="en-US"/>
        </a:p>
      </dgm:t>
    </dgm:pt>
    <dgm:pt modelId="{E93EA169-0429-400B-AE1D-2305C122B7C1}">
      <dgm:prSet/>
      <dgm:spPr/>
      <dgm:t>
        <a:bodyPr/>
        <a:lstStyle/>
        <a:p>
          <a:r>
            <a:rPr lang="en-US" dirty="0">
              <a:solidFill>
                <a:schemeClr val="tx1"/>
              </a:solidFill>
            </a:rPr>
            <a:t>2009.05.04 version 3.0 released!</a:t>
          </a:r>
          <a:endParaRPr lang="en-US" dirty="0"/>
        </a:p>
      </dgm:t>
    </dgm:pt>
    <dgm:pt modelId="{3A6B7D61-EB1B-4849-9C7B-ED8F00BACDD8}" type="parTrans" cxnId="{86F71458-C3F0-44CD-94BF-5E13E154A344}">
      <dgm:prSet/>
      <dgm:spPr/>
      <dgm:t>
        <a:bodyPr/>
        <a:lstStyle/>
        <a:p>
          <a:endParaRPr lang="en-US"/>
        </a:p>
      </dgm:t>
    </dgm:pt>
    <dgm:pt modelId="{99EB0C6D-F5AD-4E3B-B3C4-B81BA313B3E8}" type="sibTrans" cxnId="{86F71458-C3F0-44CD-94BF-5E13E154A344}">
      <dgm:prSet/>
      <dgm:spPr/>
      <dgm:t>
        <a:bodyPr/>
        <a:lstStyle/>
        <a:p>
          <a:endParaRPr lang="en-US"/>
        </a:p>
      </dgm:t>
    </dgm:pt>
    <dgm:pt modelId="{F831D20E-B262-47AE-B4A0-3B3A8EB3B78E}" type="pres">
      <dgm:prSet presAssocID="{56814081-D4F1-4ED3-9352-243883DFAB72}" presName="Name0" presStyleCnt="0">
        <dgm:presLayoutVars>
          <dgm:dir/>
          <dgm:animLvl val="lvl"/>
          <dgm:resizeHandles val="exact"/>
        </dgm:presLayoutVars>
      </dgm:prSet>
      <dgm:spPr/>
    </dgm:pt>
    <dgm:pt modelId="{CF03AA59-7AFA-4E1C-A95F-DBD8AB1DEE4C}" type="pres">
      <dgm:prSet presAssocID="{56814081-D4F1-4ED3-9352-243883DFAB72}" presName="tSp" presStyleCnt="0"/>
      <dgm:spPr/>
    </dgm:pt>
    <dgm:pt modelId="{F741F37B-0F6A-44E7-A750-F20958D84808}" type="pres">
      <dgm:prSet presAssocID="{56814081-D4F1-4ED3-9352-243883DFAB72}" presName="bSp" presStyleCnt="0"/>
      <dgm:spPr/>
    </dgm:pt>
    <dgm:pt modelId="{16C38DC7-797B-4FDB-906A-06BEE8CC6AE3}" type="pres">
      <dgm:prSet presAssocID="{56814081-D4F1-4ED3-9352-243883DFAB72}" presName="process" presStyleCnt="0"/>
      <dgm:spPr/>
    </dgm:pt>
    <dgm:pt modelId="{A55AC196-0DA9-48EB-9AB6-E41E4D4AA9C4}" type="pres">
      <dgm:prSet presAssocID="{B7B64760-7E7B-4298-A6AB-A26332EB49FC}" presName="composite1" presStyleCnt="0"/>
      <dgm:spPr/>
    </dgm:pt>
    <dgm:pt modelId="{974787F0-AE10-4A24-A98B-8D43A786A615}" type="pres">
      <dgm:prSet presAssocID="{B7B64760-7E7B-4298-A6AB-A26332EB49FC}" presName="dummyNode1" presStyleLbl="node1" presStyleIdx="0" presStyleCnt="3"/>
      <dgm:spPr/>
    </dgm:pt>
    <dgm:pt modelId="{AD65D782-FB96-49F1-8F2D-5CB2B215625D}" type="pres">
      <dgm:prSet presAssocID="{B7B64760-7E7B-4298-A6AB-A26332EB49FC}" presName="childNode1" presStyleLbl="bgAcc1" presStyleIdx="0" presStyleCnt="3">
        <dgm:presLayoutVars>
          <dgm:bulletEnabled val="1"/>
        </dgm:presLayoutVars>
      </dgm:prSet>
      <dgm:spPr/>
    </dgm:pt>
    <dgm:pt modelId="{9F01FE29-E491-479C-BBA3-3F783805937E}" type="pres">
      <dgm:prSet presAssocID="{B7B64760-7E7B-4298-A6AB-A26332EB49FC}" presName="childNode1tx" presStyleLbl="bgAcc1" presStyleIdx="0" presStyleCnt="3">
        <dgm:presLayoutVars>
          <dgm:bulletEnabled val="1"/>
        </dgm:presLayoutVars>
      </dgm:prSet>
      <dgm:spPr/>
    </dgm:pt>
    <dgm:pt modelId="{4A78567D-48D1-45D0-BE2F-BE0522F0E099}" type="pres">
      <dgm:prSet presAssocID="{B7B64760-7E7B-4298-A6AB-A26332EB49FC}" presName="parentNode1" presStyleLbl="node1" presStyleIdx="0" presStyleCnt="3">
        <dgm:presLayoutVars>
          <dgm:chMax val="1"/>
          <dgm:bulletEnabled val="1"/>
        </dgm:presLayoutVars>
      </dgm:prSet>
      <dgm:spPr/>
    </dgm:pt>
    <dgm:pt modelId="{CF6F6859-B17B-40A1-AFE0-D7C464B291F8}" type="pres">
      <dgm:prSet presAssocID="{B7B64760-7E7B-4298-A6AB-A26332EB49FC}" presName="connSite1" presStyleCnt="0"/>
      <dgm:spPr/>
    </dgm:pt>
    <dgm:pt modelId="{0D57CAF5-514A-4A9D-8703-456E7E552D26}" type="pres">
      <dgm:prSet presAssocID="{D753F705-506B-465F-B2EF-6495896E7A90}" presName="Name9" presStyleLbl="sibTrans2D1" presStyleIdx="0" presStyleCnt="2"/>
      <dgm:spPr/>
    </dgm:pt>
    <dgm:pt modelId="{F47A4A2E-1AFA-4A2C-A380-AA545E1E07A4}" type="pres">
      <dgm:prSet presAssocID="{EDB5E66F-4550-4AB9-A1E4-ADFC84AB8A5F}" presName="composite2" presStyleCnt="0"/>
      <dgm:spPr/>
    </dgm:pt>
    <dgm:pt modelId="{601BC651-134F-44A6-813D-277843480DC1}" type="pres">
      <dgm:prSet presAssocID="{EDB5E66F-4550-4AB9-A1E4-ADFC84AB8A5F}" presName="dummyNode2" presStyleLbl="node1" presStyleIdx="0" presStyleCnt="3"/>
      <dgm:spPr/>
    </dgm:pt>
    <dgm:pt modelId="{CBA34A51-A471-4DA4-A4D9-D3FA5989961A}" type="pres">
      <dgm:prSet presAssocID="{EDB5E66F-4550-4AB9-A1E4-ADFC84AB8A5F}" presName="childNode2" presStyleLbl="bgAcc1" presStyleIdx="1" presStyleCnt="3">
        <dgm:presLayoutVars>
          <dgm:bulletEnabled val="1"/>
        </dgm:presLayoutVars>
      </dgm:prSet>
      <dgm:spPr/>
    </dgm:pt>
    <dgm:pt modelId="{ADCDB410-D70B-4F3A-BA71-CCD3EECA890D}" type="pres">
      <dgm:prSet presAssocID="{EDB5E66F-4550-4AB9-A1E4-ADFC84AB8A5F}" presName="childNode2tx" presStyleLbl="bgAcc1" presStyleIdx="1" presStyleCnt="3">
        <dgm:presLayoutVars>
          <dgm:bulletEnabled val="1"/>
        </dgm:presLayoutVars>
      </dgm:prSet>
      <dgm:spPr/>
    </dgm:pt>
    <dgm:pt modelId="{459359B3-9E91-4CE5-9DE6-49A67B594738}" type="pres">
      <dgm:prSet presAssocID="{EDB5E66F-4550-4AB9-A1E4-ADFC84AB8A5F}" presName="parentNode2" presStyleLbl="node1" presStyleIdx="1" presStyleCnt="3">
        <dgm:presLayoutVars>
          <dgm:chMax val="0"/>
          <dgm:bulletEnabled val="1"/>
        </dgm:presLayoutVars>
      </dgm:prSet>
      <dgm:spPr/>
    </dgm:pt>
    <dgm:pt modelId="{140B6E90-0F6E-4CAA-A6FF-37BA04168865}" type="pres">
      <dgm:prSet presAssocID="{EDB5E66F-4550-4AB9-A1E4-ADFC84AB8A5F}" presName="connSite2" presStyleCnt="0"/>
      <dgm:spPr/>
    </dgm:pt>
    <dgm:pt modelId="{67431D6A-76DC-4BD4-B120-194C77FC9D6A}" type="pres">
      <dgm:prSet presAssocID="{1CF9F272-D628-407E-AC24-FCE587BE89DB}" presName="Name18" presStyleLbl="sibTrans2D1" presStyleIdx="1" presStyleCnt="2"/>
      <dgm:spPr/>
    </dgm:pt>
    <dgm:pt modelId="{045C9887-ED46-4E1C-8A4D-63778FEB7138}" type="pres">
      <dgm:prSet presAssocID="{4ABD11C3-4C1E-4572-9A54-26D028D7671A}" presName="composite1" presStyleCnt="0"/>
      <dgm:spPr/>
    </dgm:pt>
    <dgm:pt modelId="{E23F44E1-C0B8-431D-83A3-0362E7A3593C}" type="pres">
      <dgm:prSet presAssocID="{4ABD11C3-4C1E-4572-9A54-26D028D7671A}" presName="dummyNode1" presStyleLbl="node1" presStyleIdx="1" presStyleCnt="3"/>
      <dgm:spPr/>
    </dgm:pt>
    <dgm:pt modelId="{1B907B3F-4C62-4A43-898C-16A6FA50E8D4}" type="pres">
      <dgm:prSet presAssocID="{4ABD11C3-4C1E-4572-9A54-26D028D7671A}" presName="childNode1" presStyleLbl="bgAcc1" presStyleIdx="2" presStyleCnt="3">
        <dgm:presLayoutVars>
          <dgm:bulletEnabled val="1"/>
        </dgm:presLayoutVars>
      </dgm:prSet>
      <dgm:spPr/>
    </dgm:pt>
    <dgm:pt modelId="{4310BCAA-7448-4649-A080-E4056EB5506A}" type="pres">
      <dgm:prSet presAssocID="{4ABD11C3-4C1E-4572-9A54-26D028D7671A}" presName="childNode1tx" presStyleLbl="bgAcc1" presStyleIdx="2" presStyleCnt="3">
        <dgm:presLayoutVars>
          <dgm:bulletEnabled val="1"/>
        </dgm:presLayoutVars>
      </dgm:prSet>
      <dgm:spPr/>
    </dgm:pt>
    <dgm:pt modelId="{D19A275D-6C98-4169-828E-1D96C90F55A1}" type="pres">
      <dgm:prSet presAssocID="{4ABD11C3-4C1E-4572-9A54-26D028D7671A}" presName="parentNode1" presStyleLbl="node1" presStyleIdx="2" presStyleCnt="3">
        <dgm:presLayoutVars>
          <dgm:chMax val="1"/>
          <dgm:bulletEnabled val="1"/>
        </dgm:presLayoutVars>
      </dgm:prSet>
      <dgm:spPr/>
    </dgm:pt>
    <dgm:pt modelId="{62C51B65-B705-4B67-B834-1CD1C459E6FD}" type="pres">
      <dgm:prSet presAssocID="{4ABD11C3-4C1E-4572-9A54-26D028D7671A}" presName="connSite1" presStyleCnt="0"/>
      <dgm:spPr/>
    </dgm:pt>
  </dgm:ptLst>
  <dgm:cxnLst>
    <dgm:cxn modelId="{45198708-1B6C-48C4-908F-5382C5267A7D}" type="presOf" srcId="{7977CC53-C541-4016-B48F-7F50029A361F}" destId="{1B907B3F-4C62-4A43-898C-16A6FA50E8D4}" srcOrd="0" destOrd="0" presId="urn:microsoft.com/office/officeart/2005/8/layout/hProcess4"/>
    <dgm:cxn modelId="{F7D75009-A1BA-4716-86B7-460E34D9E31C}" srcId="{56814081-D4F1-4ED3-9352-243883DFAB72}" destId="{4ABD11C3-4C1E-4572-9A54-26D028D7671A}" srcOrd="2" destOrd="0" parTransId="{F725188B-F0ED-4DF4-8A9F-1ED2B30BF77F}" sibTransId="{38CA2240-66C6-4242-8979-5CDBD749AAF7}"/>
    <dgm:cxn modelId="{47586E0F-6318-438E-B9B1-D70469EA081A}" type="presOf" srcId="{5569D5FC-8913-48B2-8C3B-190DE1A76037}" destId="{CBA34A51-A471-4DA4-A4D9-D3FA5989961A}" srcOrd="0" destOrd="0" presId="urn:microsoft.com/office/officeart/2005/8/layout/hProcess4"/>
    <dgm:cxn modelId="{CC6F0510-6765-47CF-93CE-6C0BA45FE0C6}" type="presOf" srcId="{32F1A9D0-9A49-4772-BAB5-E969C58A59AC}" destId="{AD65D782-FB96-49F1-8F2D-5CB2B215625D}" srcOrd="0" destOrd="0" presId="urn:microsoft.com/office/officeart/2005/8/layout/hProcess4"/>
    <dgm:cxn modelId="{66285E15-0DF9-47C4-B5E3-72228793686A}" type="presOf" srcId="{9B642F5F-8324-45C1-B386-2DF85B983EFF}" destId="{CBA34A51-A471-4DA4-A4D9-D3FA5989961A}" srcOrd="0" destOrd="1" presId="urn:microsoft.com/office/officeart/2005/8/layout/hProcess4"/>
    <dgm:cxn modelId="{6E9A6D1C-9F53-4A99-BE65-031CC4F40846}" type="presOf" srcId="{56814081-D4F1-4ED3-9352-243883DFAB72}" destId="{F831D20E-B262-47AE-B4A0-3B3A8EB3B78E}" srcOrd="0" destOrd="0" presId="urn:microsoft.com/office/officeart/2005/8/layout/hProcess4"/>
    <dgm:cxn modelId="{1961C12B-C61F-4F07-9EDD-6DCA26636446}" srcId="{EDB5E66F-4550-4AB9-A1E4-ADFC84AB8A5F}" destId="{9B642F5F-8324-45C1-B386-2DF85B983EFF}" srcOrd="1" destOrd="0" parTransId="{36764CAC-B6CF-4FAC-B571-889A4479AB74}" sibTransId="{DC44341E-6AD2-42CC-9BB9-4ADDE352B44C}"/>
    <dgm:cxn modelId="{6C19A25D-0081-403B-8E13-8F29A9EED9C6}" type="presOf" srcId="{B7B64760-7E7B-4298-A6AB-A26332EB49FC}" destId="{4A78567D-48D1-45D0-BE2F-BE0522F0E099}" srcOrd="0" destOrd="0" presId="urn:microsoft.com/office/officeart/2005/8/layout/hProcess4"/>
    <dgm:cxn modelId="{22165442-29C2-40F2-B820-1884D961AFCC}" type="presOf" srcId="{BCA19514-6F71-4CA9-B5CC-4823F308F0C3}" destId="{1B907B3F-4C62-4A43-898C-16A6FA50E8D4}" srcOrd="0" destOrd="2" presId="urn:microsoft.com/office/officeart/2005/8/layout/hProcess4"/>
    <dgm:cxn modelId="{6B2CF144-8364-44FD-AB3E-3E98A2626C3D}" type="presOf" srcId="{EDB5E66F-4550-4AB9-A1E4-ADFC84AB8A5F}" destId="{459359B3-9E91-4CE5-9DE6-49A67B594738}" srcOrd="0" destOrd="0" presId="urn:microsoft.com/office/officeart/2005/8/layout/hProcess4"/>
    <dgm:cxn modelId="{62DF2C66-E3FD-44D3-B5FF-68CA58C43F47}" srcId="{56814081-D4F1-4ED3-9352-243883DFAB72}" destId="{B7B64760-7E7B-4298-A6AB-A26332EB49FC}" srcOrd="0" destOrd="0" parTransId="{2201E328-A173-4D6E-B774-49CF0237114E}" sibTransId="{D753F705-506B-465F-B2EF-6495896E7A90}"/>
    <dgm:cxn modelId="{E024FA4E-E6F8-479F-9D6C-EFBA2B2886E8}" srcId="{4ABD11C3-4C1E-4572-9A54-26D028D7671A}" destId="{BCA19514-6F71-4CA9-B5CC-4823F308F0C3}" srcOrd="2" destOrd="0" parTransId="{451A8D40-32B4-42D8-8442-F9EE3A680DE0}" sibTransId="{546716D4-7914-4DC5-AB55-8D5804EF46F6}"/>
    <dgm:cxn modelId="{10EEF06F-865E-4DD9-B40B-25FBA37F3769}" type="presOf" srcId="{BCA19514-6F71-4CA9-B5CC-4823F308F0C3}" destId="{4310BCAA-7448-4649-A080-E4056EB5506A}" srcOrd="1" destOrd="2" presId="urn:microsoft.com/office/officeart/2005/8/layout/hProcess4"/>
    <dgm:cxn modelId="{76B16E53-7D80-40D1-ABB6-66B3067A9299}" srcId="{EDB5E66F-4550-4AB9-A1E4-ADFC84AB8A5F}" destId="{5569D5FC-8913-48B2-8C3B-190DE1A76037}" srcOrd="0" destOrd="0" parTransId="{0F10D4D4-DF32-4484-8D8B-02C18B93C6BB}" sibTransId="{6C98C608-5FDA-45D2-88B1-E86D2344DDB1}"/>
    <dgm:cxn modelId="{A68AD673-13D5-42AD-8135-02E1AD0F0CA0}" type="presOf" srcId="{9B642F5F-8324-45C1-B386-2DF85B983EFF}" destId="{ADCDB410-D70B-4F3A-BA71-CCD3EECA890D}" srcOrd="1" destOrd="1" presId="urn:microsoft.com/office/officeart/2005/8/layout/hProcess4"/>
    <dgm:cxn modelId="{86F71458-C3F0-44CD-94BF-5E13E154A344}" srcId="{4ABD11C3-4C1E-4572-9A54-26D028D7671A}" destId="{E93EA169-0429-400B-AE1D-2305C122B7C1}" srcOrd="1" destOrd="0" parTransId="{3A6B7D61-EB1B-4849-9C7B-ED8F00BACDD8}" sibTransId="{99EB0C6D-F5AD-4E3B-B3C4-B81BA313B3E8}"/>
    <dgm:cxn modelId="{3809E37A-74C7-4BF3-8D9D-EF934AE42DBA}" type="presOf" srcId="{32F1A9D0-9A49-4772-BAB5-E969C58A59AC}" destId="{9F01FE29-E491-479C-BBA3-3F783805937E}" srcOrd="1" destOrd="0" presId="urn:microsoft.com/office/officeart/2005/8/layout/hProcess4"/>
    <dgm:cxn modelId="{46648F80-B085-476F-963F-09D45C6B6DC7}" type="presOf" srcId="{5569D5FC-8913-48B2-8C3B-190DE1A76037}" destId="{ADCDB410-D70B-4F3A-BA71-CCD3EECA890D}" srcOrd="1" destOrd="0" presId="urn:microsoft.com/office/officeart/2005/8/layout/hProcess4"/>
    <dgm:cxn modelId="{817B1D82-924A-4151-B04A-1837085B69B1}" srcId="{4ABD11C3-4C1E-4572-9A54-26D028D7671A}" destId="{7977CC53-C541-4016-B48F-7F50029A361F}" srcOrd="0" destOrd="0" parTransId="{062C2ABE-EEA5-41A4-A02C-B53154F5E25E}" sibTransId="{A2230DE7-1157-4690-B5EB-3E61D3C5B78F}"/>
    <dgm:cxn modelId="{79EE8FAC-1AF4-42ED-8894-742D2EACC3C5}" srcId="{56814081-D4F1-4ED3-9352-243883DFAB72}" destId="{EDB5E66F-4550-4AB9-A1E4-ADFC84AB8A5F}" srcOrd="1" destOrd="0" parTransId="{3D220C5A-38C3-4812-B998-17A7C680EEBB}" sibTransId="{1CF9F272-D628-407E-AC24-FCE587BE89DB}"/>
    <dgm:cxn modelId="{4F9657AF-AD86-4325-8A58-B4FBF2AE6B9D}" type="presOf" srcId="{D753F705-506B-465F-B2EF-6495896E7A90}" destId="{0D57CAF5-514A-4A9D-8703-456E7E552D26}" srcOrd="0" destOrd="0" presId="urn:microsoft.com/office/officeart/2005/8/layout/hProcess4"/>
    <dgm:cxn modelId="{2EA9F9B2-B208-4166-890F-29123340550E}" type="presOf" srcId="{4ABD11C3-4C1E-4572-9A54-26D028D7671A}" destId="{D19A275D-6C98-4169-828E-1D96C90F55A1}" srcOrd="0" destOrd="0" presId="urn:microsoft.com/office/officeart/2005/8/layout/hProcess4"/>
    <dgm:cxn modelId="{F9CBCCBB-0127-4EC1-9594-2E5389279AFA}" srcId="{B7B64760-7E7B-4298-A6AB-A26332EB49FC}" destId="{32F1A9D0-9A49-4772-BAB5-E969C58A59AC}" srcOrd="0" destOrd="0" parTransId="{0EDA80BA-13D7-4BE7-8B9C-6AF415016F9A}" sibTransId="{956FA0D0-CAA5-4A4B-A486-387A9DF6ADED}"/>
    <dgm:cxn modelId="{D1C3F8D5-39BA-4EE5-BB0F-FB1FC0066B16}" type="presOf" srcId="{E93EA169-0429-400B-AE1D-2305C122B7C1}" destId="{4310BCAA-7448-4649-A080-E4056EB5506A}" srcOrd="1" destOrd="1" presId="urn:microsoft.com/office/officeart/2005/8/layout/hProcess4"/>
    <dgm:cxn modelId="{4640FEEB-FDD1-4EF9-B93B-83EB6D9587C0}" type="presOf" srcId="{7977CC53-C541-4016-B48F-7F50029A361F}" destId="{4310BCAA-7448-4649-A080-E4056EB5506A}" srcOrd="1" destOrd="0" presId="urn:microsoft.com/office/officeart/2005/8/layout/hProcess4"/>
    <dgm:cxn modelId="{40DBA5ED-B222-4128-8A81-1BCD902A62A2}" type="presOf" srcId="{E93EA169-0429-400B-AE1D-2305C122B7C1}" destId="{1B907B3F-4C62-4A43-898C-16A6FA50E8D4}" srcOrd="0" destOrd="1" presId="urn:microsoft.com/office/officeart/2005/8/layout/hProcess4"/>
    <dgm:cxn modelId="{0AA2FEFD-DCE8-457B-B0C2-3CF5D1A98765}" type="presOf" srcId="{1CF9F272-D628-407E-AC24-FCE587BE89DB}" destId="{67431D6A-76DC-4BD4-B120-194C77FC9D6A}" srcOrd="0" destOrd="0" presId="urn:microsoft.com/office/officeart/2005/8/layout/hProcess4"/>
    <dgm:cxn modelId="{CE254D32-F72C-4EA4-8E52-5ED449D13982}" type="presParOf" srcId="{F831D20E-B262-47AE-B4A0-3B3A8EB3B78E}" destId="{CF03AA59-7AFA-4E1C-A95F-DBD8AB1DEE4C}" srcOrd="0" destOrd="0" presId="urn:microsoft.com/office/officeart/2005/8/layout/hProcess4"/>
    <dgm:cxn modelId="{02D2A99D-D603-4085-8447-714F69F78683}" type="presParOf" srcId="{F831D20E-B262-47AE-B4A0-3B3A8EB3B78E}" destId="{F741F37B-0F6A-44E7-A750-F20958D84808}" srcOrd="1" destOrd="0" presId="urn:microsoft.com/office/officeart/2005/8/layout/hProcess4"/>
    <dgm:cxn modelId="{BF992CCE-F9A8-4686-AB29-BB8C56C20D8B}" type="presParOf" srcId="{F831D20E-B262-47AE-B4A0-3B3A8EB3B78E}" destId="{16C38DC7-797B-4FDB-906A-06BEE8CC6AE3}" srcOrd="2" destOrd="0" presId="urn:microsoft.com/office/officeart/2005/8/layout/hProcess4"/>
    <dgm:cxn modelId="{07C1D9AE-85AC-4A7E-9425-12C68E0F9910}" type="presParOf" srcId="{16C38DC7-797B-4FDB-906A-06BEE8CC6AE3}" destId="{A55AC196-0DA9-48EB-9AB6-E41E4D4AA9C4}" srcOrd="0" destOrd="0" presId="urn:microsoft.com/office/officeart/2005/8/layout/hProcess4"/>
    <dgm:cxn modelId="{86F11283-9037-4A36-B101-036BA1BA71F7}" type="presParOf" srcId="{A55AC196-0DA9-48EB-9AB6-E41E4D4AA9C4}" destId="{974787F0-AE10-4A24-A98B-8D43A786A615}" srcOrd="0" destOrd="0" presId="urn:microsoft.com/office/officeart/2005/8/layout/hProcess4"/>
    <dgm:cxn modelId="{5C49A4AE-DE5C-4FEA-A504-EDF73C25F361}" type="presParOf" srcId="{A55AC196-0DA9-48EB-9AB6-E41E4D4AA9C4}" destId="{AD65D782-FB96-49F1-8F2D-5CB2B215625D}" srcOrd="1" destOrd="0" presId="urn:microsoft.com/office/officeart/2005/8/layout/hProcess4"/>
    <dgm:cxn modelId="{C8C5961C-FDBD-41DA-B800-870923E868A3}" type="presParOf" srcId="{A55AC196-0DA9-48EB-9AB6-E41E4D4AA9C4}" destId="{9F01FE29-E491-479C-BBA3-3F783805937E}" srcOrd="2" destOrd="0" presId="urn:microsoft.com/office/officeart/2005/8/layout/hProcess4"/>
    <dgm:cxn modelId="{EB2D7BDE-058F-4E76-A1F6-8A22388E72B6}" type="presParOf" srcId="{A55AC196-0DA9-48EB-9AB6-E41E4D4AA9C4}" destId="{4A78567D-48D1-45D0-BE2F-BE0522F0E099}" srcOrd="3" destOrd="0" presId="urn:microsoft.com/office/officeart/2005/8/layout/hProcess4"/>
    <dgm:cxn modelId="{EC0D0BCE-5A4B-4A64-9671-A945956E0E41}" type="presParOf" srcId="{A55AC196-0DA9-48EB-9AB6-E41E4D4AA9C4}" destId="{CF6F6859-B17B-40A1-AFE0-D7C464B291F8}" srcOrd="4" destOrd="0" presId="urn:microsoft.com/office/officeart/2005/8/layout/hProcess4"/>
    <dgm:cxn modelId="{5B39CAA4-E238-415F-8441-30052DBE9E96}" type="presParOf" srcId="{16C38DC7-797B-4FDB-906A-06BEE8CC6AE3}" destId="{0D57CAF5-514A-4A9D-8703-456E7E552D26}" srcOrd="1" destOrd="0" presId="urn:microsoft.com/office/officeart/2005/8/layout/hProcess4"/>
    <dgm:cxn modelId="{8B4559E2-FB52-478C-8DDB-CC7CC7E5FFD9}" type="presParOf" srcId="{16C38DC7-797B-4FDB-906A-06BEE8CC6AE3}" destId="{F47A4A2E-1AFA-4A2C-A380-AA545E1E07A4}" srcOrd="2" destOrd="0" presId="urn:microsoft.com/office/officeart/2005/8/layout/hProcess4"/>
    <dgm:cxn modelId="{9B4F7A06-37E9-49F3-9769-47DDB9E8505A}" type="presParOf" srcId="{F47A4A2E-1AFA-4A2C-A380-AA545E1E07A4}" destId="{601BC651-134F-44A6-813D-277843480DC1}" srcOrd="0" destOrd="0" presId="urn:microsoft.com/office/officeart/2005/8/layout/hProcess4"/>
    <dgm:cxn modelId="{6AD20867-E9E8-477F-AEA1-2CEF62CE8A70}" type="presParOf" srcId="{F47A4A2E-1AFA-4A2C-A380-AA545E1E07A4}" destId="{CBA34A51-A471-4DA4-A4D9-D3FA5989961A}" srcOrd="1" destOrd="0" presId="urn:microsoft.com/office/officeart/2005/8/layout/hProcess4"/>
    <dgm:cxn modelId="{9AFE695C-46E1-4F66-9BFF-570601165CDA}" type="presParOf" srcId="{F47A4A2E-1AFA-4A2C-A380-AA545E1E07A4}" destId="{ADCDB410-D70B-4F3A-BA71-CCD3EECA890D}" srcOrd="2" destOrd="0" presId="urn:microsoft.com/office/officeart/2005/8/layout/hProcess4"/>
    <dgm:cxn modelId="{94A117A3-F037-4419-A430-B4859C7EDEF9}" type="presParOf" srcId="{F47A4A2E-1AFA-4A2C-A380-AA545E1E07A4}" destId="{459359B3-9E91-4CE5-9DE6-49A67B594738}" srcOrd="3" destOrd="0" presId="urn:microsoft.com/office/officeart/2005/8/layout/hProcess4"/>
    <dgm:cxn modelId="{95F44CD6-CDFA-4BC8-930B-8D0FCDE42BFF}" type="presParOf" srcId="{F47A4A2E-1AFA-4A2C-A380-AA545E1E07A4}" destId="{140B6E90-0F6E-4CAA-A6FF-37BA04168865}" srcOrd="4" destOrd="0" presId="urn:microsoft.com/office/officeart/2005/8/layout/hProcess4"/>
    <dgm:cxn modelId="{2A1C5A3B-627B-4721-899D-532518ED6B71}" type="presParOf" srcId="{16C38DC7-797B-4FDB-906A-06BEE8CC6AE3}" destId="{67431D6A-76DC-4BD4-B120-194C77FC9D6A}" srcOrd="3" destOrd="0" presId="urn:microsoft.com/office/officeart/2005/8/layout/hProcess4"/>
    <dgm:cxn modelId="{B12EBA71-DEB8-4C9E-A440-96174A787005}" type="presParOf" srcId="{16C38DC7-797B-4FDB-906A-06BEE8CC6AE3}" destId="{045C9887-ED46-4E1C-8A4D-63778FEB7138}" srcOrd="4" destOrd="0" presId="urn:microsoft.com/office/officeart/2005/8/layout/hProcess4"/>
    <dgm:cxn modelId="{3F5DD296-FEC9-4FCB-849D-73095DA33C2B}" type="presParOf" srcId="{045C9887-ED46-4E1C-8A4D-63778FEB7138}" destId="{E23F44E1-C0B8-431D-83A3-0362E7A3593C}" srcOrd="0" destOrd="0" presId="urn:microsoft.com/office/officeart/2005/8/layout/hProcess4"/>
    <dgm:cxn modelId="{E4F0B687-376D-44B0-AE80-A16E032F3EDC}" type="presParOf" srcId="{045C9887-ED46-4E1C-8A4D-63778FEB7138}" destId="{1B907B3F-4C62-4A43-898C-16A6FA50E8D4}" srcOrd="1" destOrd="0" presId="urn:microsoft.com/office/officeart/2005/8/layout/hProcess4"/>
    <dgm:cxn modelId="{2CA907F8-536F-48D6-8296-D411572289D5}" type="presParOf" srcId="{045C9887-ED46-4E1C-8A4D-63778FEB7138}" destId="{4310BCAA-7448-4649-A080-E4056EB5506A}" srcOrd="2" destOrd="0" presId="urn:microsoft.com/office/officeart/2005/8/layout/hProcess4"/>
    <dgm:cxn modelId="{1A88F1DB-6B15-4A63-99AD-8DED9EB81173}" type="presParOf" srcId="{045C9887-ED46-4E1C-8A4D-63778FEB7138}" destId="{D19A275D-6C98-4169-828E-1D96C90F55A1}" srcOrd="3" destOrd="0" presId="urn:microsoft.com/office/officeart/2005/8/layout/hProcess4"/>
    <dgm:cxn modelId="{50E9C13F-8F26-43BB-8E2B-EBD77C1EFA65}" type="presParOf" srcId="{045C9887-ED46-4E1C-8A4D-63778FEB7138}" destId="{62C51B65-B705-4B67-B834-1CD1C459E6F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071162-8C89-4863-9CC0-201362ED3C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D752917-CCB8-4A03-AFE5-DE0B923F24CC}">
      <dgm:prSet/>
      <dgm:spPr/>
      <dgm:t>
        <a:bodyPr/>
        <a:lstStyle/>
        <a:p>
          <a:pPr>
            <a:defRPr cap="all"/>
          </a:pPr>
          <a:r>
            <a:rPr lang="en-US"/>
            <a:t>Image</a:t>
          </a:r>
        </a:p>
      </dgm:t>
    </dgm:pt>
    <dgm:pt modelId="{4AA0CBFF-D898-4DF2-8711-6C95DD335F4D}" type="parTrans" cxnId="{840403D0-411F-472F-9FBE-7F93AAAB1B7E}">
      <dgm:prSet/>
      <dgm:spPr/>
      <dgm:t>
        <a:bodyPr/>
        <a:lstStyle/>
        <a:p>
          <a:endParaRPr lang="en-US"/>
        </a:p>
      </dgm:t>
    </dgm:pt>
    <dgm:pt modelId="{E0B19B4C-AC8E-427B-88CB-826562111E61}" type="sibTrans" cxnId="{840403D0-411F-472F-9FBE-7F93AAAB1B7E}">
      <dgm:prSet/>
      <dgm:spPr/>
      <dgm:t>
        <a:bodyPr/>
        <a:lstStyle/>
        <a:p>
          <a:endParaRPr lang="en-US"/>
        </a:p>
      </dgm:t>
    </dgm:pt>
    <dgm:pt modelId="{E5B4C391-E162-456E-B485-70F7578D22F7}">
      <dgm:prSet/>
      <dgm:spPr/>
      <dgm:t>
        <a:bodyPr/>
        <a:lstStyle/>
        <a:p>
          <a:pPr>
            <a:defRPr cap="all"/>
          </a:pPr>
          <a:r>
            <a:rPr lang="en-US"/>
            <a:t>Input Field</a:t>
          </a:r>
        </a:p>
      </dgm:t>
    </dgm:pt>
    <dgm:pt modelId="{75286A76-7307-40FA-8116-D2E20FBB4758}" type="parTrans" cxnId="{AC0C66A4-596A-4386-BAE3-8874B24452A6}">
      <dgm:prSet/>
      <dgm:spPr/>
      <dgm:t>
        <a:bodyPr/>
        <a:lstStyle/>
        <a:p>
          <a:endParaRPr lang="en-US"/>
        </a:p>
      </dgm:t>
    </dgm:pt>
    <dgm:pt modelId="{483DA3CC-85F5-44B9-96CF-6D53C915C2F4}" type="sibTrans" cxnId="{AC0C66A4-596A-4386-BAE3-8874B24452A6}">
      <dgm:prSet/>
      <dgm:spPr/>
      <dgm:t>
        <a:bodyPr/>
        <a:lstStyle/>
        <a:p>
          <a:endParaRPr lang="en-US"/>
        </a:p>
      </dgm:t>
    </dgm:pt>
    <dgm:pt modelId="{7FC2CCD1-58C1-455A-A4F3-35441FE8360E}">
      <dgm:prSet/>
      <dgm:spPr/>
      <dgm:t>
        <a:bodyPr/>
        <a:lstStyle/>
        <a:p>
          <a:pPr>
            <a:defRPr cap="all"/>
          </a:pPr>
          <a:r>
            <a:rPr lang="en-US"/>
            <a:t>Search Button</a:t>
          </a:r>
        </a:p>
      </dgm:t>
    </dgm:pt>
    <dgm:pt modelId="{B5AD1B64-ED83-4EA5-A6C6-65A51A9A540F}" type="parTrans" cxnId="{E036D4C8-7F17-428A-94FC-97D15BC5D893}">
      <dgm:prSet/>
      <dgm:spPr/>
      <dgm:t>
        <a:bodyPr/>
        <a:lstStyle/>
        <a:p>
          <a:endParaRPr lang="en-US"/>
        </a:p>
      </dgm:t>
    </dgm:pt>
    <dgm:pt modelId="{DF14E1A0-036F-4CF9-8A1D-AF76E4F4DA09}" type="sibTrans" cxnId="{E036D4C8-7F17-428A-94FC-97D15BC5D893}">
      <dgm:prSet/>
      <dgm:spPr/>
      <dgm:t>
        <a:bodyPr/>
        <a:lstStyle/>
        <a:p>
          <a:endParaRPr lang="en-US"/>
        </a:p>
      </dgm:t>
    </dgm:pt>
    <dgm:pt modelId="{7D75BC07-E589-4C89-BED3-B20FFC466C8C}">
      <dgm:prSet/>
      <dgm:spPr/>
      <dgm:t>
        <a:bodyPr/>
        <a:lstStyle/>
        <a:p>
          <a:pPr>
            <a:defRPr cap="all"/>
          </a:pPr>
          <a:r>
            <a:rPr lang="en-US"/>
            <a:t>Layout</a:t>
          </a:r>
        </a:p>
      </dgm:t>
    </dgm:pt>
    <dgm:pt modelId="{80ED1E6B-C9CB-4AAA-B26A-12E095925E06}" type="parTrans" cxnId="{4AE7A9FC-66A0-4722-8C01-B2D6215954F7}">
      <dgm:prSet/>
      <dgm:spPr/>
      <dgm:t>
        <a:bodyPr/>
        <a:lstStyle/>
        <a:p>
          <a:endParaRPr lang="en-US"/>
        </a:p>
      </dgm:t>
    </dgm:pt>
    <dgm:pt modelId="{CABF2385-D7CB-40AF-B936-90E060020A9B}" type="sibTrans" cxnId="{4AE7A9FC-66A0-4722-8C01-B2D6215954F7}">
      <dgm:prSet/>
      <dgm:spPr/>
      <dgm:t>
        <a:bodyPr/>
        <a:lstStyle/>
        <a:p>
          <a:endParaRPr lang="en-US"/>
        </a:p>
      </dgm:t>
    </dgm:pt>
    <dgm:pt modelId="{FF8A302E-19FD-4777-90ED-E285018FF664}" type="pres">
      <dgm:prSet presAssocID="{26071162-8C89-4863-9CC0-201362ED3C38}" presName="root" presStyleCnt="0">
        <dgm:presLayoutVars>
          <dgm:dir/>
          <dgm:resizeHandles val="exact"/>
        </dgm:presLayoutVars>
      </dgm:prSet>
      <dgm:spPr/>
    </dgm:pt>
    <dgm:pt modelId="{753177E8-0A50-4969-B853-B3674EA5E59F}" type="pres">
      <dgm:prSet presAssocID="{3D752917-CCB8-4A03-AFE5-DE0B923F24CC}" presName="compNode" presStyleCnt="0"/>
      <dgm:spPr/>
    </dgm:pt>
    <dgm:pt modelId="{A1073AD6-2F88-4658-80FB-7005EA3DB99C}" type="pres">
      <dgm:prSet presAssocID="{3D752917-CCB8-4A03-AFE5-DE0B923F24CC}" presName="iconBgRect" presStyleLbl="bgShp" presStyleIdx="0" presStyleCnt="4"/>
      <dgm:spPr/>
    </dgm:pt>
    <dgm:pt modelId="{E0EC61DE-6571-4723-A015-89DD76B6ACC7}" type="pres">
      <dgm:prSet presAssocID="{3D752917-CCB8-4A03-AFE5-DE0B923F24C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099FF67F-4D4F-48C2-9D8F-39AC55875C0A}" type="pres">
      <dgm:prSet presAssocID="{3D752917-CCB8-4A03-AFE5-DE0B923F24CC}" presName="spaceRect" presStyleCnt="0"/>
      <dgm:spPr/>
    </dgm:pt>
    <dgm:pt modelId="{FE1F958B-0288-4C2B-B64B-6DFCBE5251BE}" type="pres">
      <dgm:prSet presAssocID="{3D752917-CCB8-4A03-AFE5-DE0B923F24CC}" presName="textRect" presStyleLbl="revTx" presStyleIdx="0" presStyleCnt="4">
        <dgm:presLayoutVars>
          <dgm:chMax val="1"/>
          <dgm:chPref val="1"/>
        </dgm:presLayoutVars>
      </dgm:prSet>
      <dgm:spPr/>
    </dgm:pt>
    <dgm:pt modelId="{9D7E86A8-6925-4D07-BD08-C4CE8AA0B5A5}" type="pres">
      <dgm:prSet presAssocID="{E0B19B4C-AC8E-427B-88CB-826562111E61}" presName="sibTrans" presStyleCnt="0"/>
      <dgm:spPr/>
    </dgm:pt>
    <dgm:pt modelId="{F01B0D84-F024-424A-A53E-108830C1B560}" type="pres">
      <dgm:prSet presAssocID="{E5B4C391-E162-456E-B485-70F7578D22F7}" presName="compNode" presStyleCnt="0"/>
      <dgm:spPr/>
    </dgm:pt>
    <dgm:pt modelId="{61C2E2AA-BBFD-48DD-8BB8-55D5C068F132}" type="pres">
      <dgm:prSet presAssocID="{E5B4C391-E162-456E-B485-70F7578D22F7}" presName="iconBgRect" presStyleLbl="bgShp" presStyleIdx="1" presStyleCnt="4"/>
      <dgm:spPr/>
    </dgm:pt>
    <dgm:pt modelId="{28CEC75E-867A-4227-AF4B-8FBEB9E6358B}" type="pres">
      <dgm:prSet presAssocID="{E5B4C391-E162-456E-B485-70F7578D22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04DCC05-4FBB-4B76-8808-E0E1551D5844}" type="pres">
      <dgm:prSet presAssocID="{E5B4C391-E162-456E-B485-70F7578D22F7}" presName="spaceRect" presStyleCnt="0"/>
      <dgm:spPr/>
    </dgm:pt>
    <dgm:pt modelId="{A35F5EDA-B704-4A66-8DA8-FFDA8A101E02}" type="pres">
      <dgm:prSet presAssocID="{E5B4C391-E162-456E-B485-70F7578D22F7}" presName="textRect" presStyleLbl="revTx" presStyleIdx="1" presStyleCnt="4">
        <dgm:presLayoutVars>
          <dgm:chMax val="1"/>
          <dgm:chPref val="1"/>
        </dgm:presLayoutVars>
      </dgm:prSet>
      <dgm:spPr/>
    </dgm:pt>
    <dgm:pt modelId="{22A2BB60-EB4D-4F1C-BD71-F15EC48D49D8}" type="pres">
      <dgm:prSet presAssocID="{483DA3CC-85F5-44B9-96CF-6D53C915C2F4}" presName="sibTrans" presStyleCnt="0"/>
      <dgm:spPr/>
    </dgm:pt>
    <dgm:pt modelId="{63763E5D-13D4-4B38-9905-FCA3577F5A11}" type="pres">
      <dgm:prSet presAssocID="{7FC2CCD1-58C1-455A-A4F3-35441FE8360E}" presName="compNode" presStyleCnt="0"/>
      <dgm:spPr/>
    </dgm:pt>
    <dgm:pt modelId="{366AC2C7-C446-4D15-AEA8-3AE5C9C468A2}" type="pres">
      <dgm:prSet presAssocID="{7FC2CCD1-58C1-455A-A4F3-35441FE8360E}" presName="iconBgRect" presStyleLbl="bgShp" presStyleIdx="2" presStyleCnt="4"/>
      <dgm:spPr/>
    </dgm:pt>
    <dgm:pt modelId="{3572EECC-57C6-4B11-8266-13FA7F69310F}" type="pres">
      <dgm:prSet presAssocID="{7FC2CCD1-58C1-455A-A4F3-35441FE8360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C6769CE6-9989-4E56-B9B8-279BE931DAF0}" type="pres">
      <dgm:prSet presAssocID="{7FC2CCD1-58C1-455A-A4F3-35441FE8360E}" presName="spaceRect" presStyleCnt="0"/>
      <dgm:spPr/>
    </dgm:pt>
    <dgm:pt modelId="{AB9A07FC-F396-4D8A-8BDB-78B63CF906FB}" type="pres">
      <dgm:prSet presAssocID="{7FC2CCD1-58C1-455A-A4F3-35441FE8360E}" presName="textRect" presStyleLbl="revTx" presStyleIdx="2" presStyleCnt="4">
        <dgm:presLayoutVars>
          <dgm:chMax val="1"/>
          <dgm:chPref val="1"/>
        </dgm:presLayoutVars>
      </dgm:prSet>
      <dgm:spPr/>
    </dgm:pt>
    <dgm:pt modelId="{B48BDD1F-06F4-44A3-B17E-F547AA764A59}" type="pres">
      <dgm:prSet presAssocID="{DF14E1A0-036F-4CF9-8A1D-AF76E4F4DA09}" presName="sibTrans" presStyleCnt="0"/>
      <dgm:spPr/>
    </dgm:pt>
    <dgm:pt modelId="{06AC1A57-A281-4715-9A3D-2255863B56AC}" type="pres">
      <dgm:prSet presAssocID="{7D75BC07-E589-4C89-BED3-B20FFC466C8C}" presName="compNode" presStyleCnt="0"/>
      <dgm:spPr/>
    </dgm:pt>
    <dgm:pt modelId="{FE3C7CE6-CE8E-4B2A-A64F-32BFB0AC7040}" type="pres">
      <dgm:prSet presAssocID="{7D75BC07-E589-4C89-BED3-B20FFC466C8C}" presName="iconBgRect" presStyleLbl="bgShp" presStyleIdx="3" presStyleCnt="4"/>
      <dgm:spPr/>
    </dgm:pt>
    <dgm:pt modelId="{8653F033-864C-4826-9B30-4EB79935E524}" type="pres">
      <dgm:prSet presAssocID="{7D75BC07-E589-4C89-BED3-B20FFC466C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AF7D5A51-AFF7-4C89-928A-E88346712D4F}" type="pres">
      <dgm:prSet presAssocID="{7D75BC07-E589-4C89-BED3-B20FFC466C8C}" presName="spaceRect" presStyleCnt="0"/>
      <dgm:spPr/>
    </dgm:pt>
    <dgm:pt modelId="{EE2B4B38-0429-499B-9126-F1C0B9A2DEF5}" type="pres">
      <dgm:prSet presAssocID="{7D75BC07-E589-4C89-BED3-B20FFC466C8C}" presName="textRect" presStyleLbl="revTx" presStyleIdx="3" presStyleCnt="4">
        <dgm:presLayoutVars>
          <dgm:chMax val="1"/>
          <dgm:chPref val="1"/>
        </dgm:presLayoutVars>
      </dgm:prSet>
      <dgm:spPr/>
    </dgm:pt>
  </dgm:ptLst>
  <dgm:cxnLst>
    <dgm:cxn modelId="{C3DCA907-B9C8-4ACB-9D17-EACAA81B6640}" type="presOf" srcId="{26071162-8C89-4863-9CC0-201362ED3C38}" destId="{FF8A302E-19FD-4777-90ED-E285018FF664}" srcOrd="0" destOrd="0" presId="urn:microsoft.com/office/officeart/2018/5/layout/IconCircleLabelList"/>
    <dgm:cxn modelId="{F946131C-1669-4FB7-9B68-0CA4807A74EF}" type="presOf" srcId="{7D75BC07-E589-4C89-BED3-B20FFC466C8C}" destId="{EE2B4B38-0429-499B-9126-F1C0B9A2DEF5}" srcOrd="0" destOrd="0" presId="urn:microsoft.com/office/officeart/2018/5/layout/IconCircleLabelList"/>
    <dgm:cxn modelId="{16A5DA8D-1BCA-4EBE-A8B7-51A9DF124050}" type="presOf" srcId="{7FC2CCD1-58C1-455A-A4F3-35441FE8360E}" destId="{AB9A07FC-F396-4D8A-8BDB-78B63CF906FB}" srcOrd="0" destOrd="0" presId="urn:microsoft.com/office/officeart/2018/5/layout/IconCircleLabelList"/>
    <dgm:cxn modelId="{8CF80298-249D-4D19-A5CF-58637A96CF00}" type="presOf" srcId="{E5B4C391-E162-456E-B485-70F7578D22F7}" destId="{A35F5EDA-B704-4A66-8DA8-FFDA8A101E02}" srcOrd="0" destOrd="0" presId="urn:microsoft.com/office/officeart/2018/5/layout/IconCircleLabelList"/>
    <dgm:cxn modelId="{AC0C66A4-596A-4386-BAE3-8874B24452A6}" srcId="{26071162-8C89-4863-9CC0-201362ED3C38}" destId="{E5B4C391-E162-456E-B485-70F7578D22F7}" srcOrd="1" destOrd="0" parTransId="{75286A76-7307-40FA-8116-D2E20FBB4758}" sibTransId="{483DA3CC-85F5-44B9-96CF-6D53C915C2F4}"/>
    <dgm:cxn modelId="{E036D4C8-7F17-428A-94FC-97D15BC5D893}" srcId="{26071162-8C89-4863-9CC0-201362ED3C38}" destId="{7FC2CCD1-58C1-455A-A4F3-35441FE8360E}" srcOrd="2" destOrd="0" parTransId="{B5AD1B64-ED83-4EA5-A6C6-65A51A9A540F}" sibTransId="{DF14E1A0-036F-4CF9-8A1D-AF76E4F4DA09}"/>
    <dgm:cxn modelId="{840403D0-411F-472F-9FBE-7F93AAAB1B7E}" srcId="{26071162-8C89-4863-9CC0-201362ED3C38}" destId="{3D752917-CCB8-4A03-AFE5-DE0B923F24CC}" srcOrd="0" destOrd="0" parTransId="{4AA0CBFF-D898-4DF2-8711-6C95DD335F4D}" sibTransId="{E0B19B4C-AC8E-427B-88CB-826562111E61}"/>
    <dgm:cxn modelId="{06EA1BEF-9F79-4E77-B9E1-CB298B7AE6A3}" type="presOf" srcId="{3D752917-CCB8-4A03-AFE5-DE0B923F24CC}" destId="{FE1F958B-0288-4C2B-B64B-6DFCBE5251BE}" srcOrd="0" destOrd="0" presId="urn:microsoft.com/office/officeart/2018/5/layout/IconCircleLabelList"/>
    <dgm:cxn modelId="{4AE7A9FC-66A0-4722-8C01-B2D6215954F7}" srcId="{26071162-8C89-4863-9CC0-201362ED3C38}" destId="{7D75BC07-E589-4C89-BED3-B20FFC466C8C}" srcOrd="3" destOrd="0" parTransId="{80ED1E6B-C9CB-4AAA-B26A-12E095925E06}" sibTransId="{CABF2385-D7CB-40AF-B936-90E060020A9B}"/>
    <dgm:cxn modelId="{8C3F499D-A173-411E-9368-EBA6ABA26913}" type="presParOf" srcId="{FF8A302E-19FD-4777-90ED-E285018FF664}" destId="{753177E8-0A50-4969-B853-B3674EA5E59F}" srcOrd="0" destOrd="0" presId="urn:microsoft.com/office/officeart/2018/5/layout/IconCircleLabelList"/>
    <dgm:cxn modelId="{BBD910D7-7D23-4B95-891E-6A2D3A53DFDC}" type="presParOf" srcId="{753177E8-0A50-4969-B853-B3674EA5E59F}" destId="{A1073AD6-2F88-4658-80FB-7005EA3DB99C}" srcOrd="0" destOrd="0" presId="urn:microsoft.com/office/officeart/2018/5/layout/IconCircleLabelList"/>
    <dgm:cxn modelId="{DD71DCCC-A54F-4406-B9D3-DA47E3C0E536}" type="presParOf" srcId="{753177E8-0A50-4969-B853-B3674EA5E59F}" destId="{E0EC61DE-6571-4723-A015-89DD76B6ACC7}" srcOrd="1" destOrd="0" presId="urn:microsoft.com/office/officeart/2018/5/layout/IconCircleLabelList"/>
    <dgm:cxn modelId="{32BDEA01-CD62-4931-B90F-B8A2CBBB5FD1}" type="presParOf" srcId="{753177E8-0A50-4969-B853-B3674EA5E59F}" destId="{099FF67F-4D4F-48C2-9D8F-39AC55875C0A}" srcOrd="2" destOrd="0" presId="urn:microsoft.com/office/officeart/2018/5/layout/IconCircleLabelList"/>
    <dgm:cxn modelId="{285D6E00-13E2-46E3-B2F6-6B2947362288}" type="presParOf" srcId="{753177E8-0A50-4969-B853-B3674EA5E59F}" destId="{FE1F958B-0288-4C2B-B64B-6DFCBE5251BE}" srcOrd="3" destOrd="0" presId="urn:microsoft.com/office/officeart/2018/5/layout/IconCircleLabelList"/>
    <dgm:cxn modelId="{146FAB32-7EA1-4343-B0B6-E9E4175151CC}" type="presParOf" srcId="{FF8A302E-19FD-4777-90ED-E285018FF664}" destId="{9D7E86A8-6925-4D07-BD08-C4CE8AA0B5A5}" srcOrd="1" destOrd="0" presId="urn:microsoft.com/office/officeart/2018/5/layout/IconCircleLabelList"/>
    <dgm:cxn modelId="{A0F80690-2373-4E8C-BEED-EFF4137E3FAE}" type="presParOf" srcId="{FF8A302E-19FD-4777-90ED-E285018FF664}" destId="{F01B0D84-F024-424A-A53E-108830C1B560}" srcOrd="2" destOrd="0" presId="urn:microsoft.com/office/officeart/2018/5/layout/IconCircleLabelList"/>
    <dgm:cxn modelId="{45CDA1ED-F222-492F-87BB-CE977A8A96D9}" type="presParOf" srcId="{F01B0D84-F024-424A-A53E-108830C1B560}" destId="{61C2E2AA-BBFD-48DD-8BB8-55D5C068F132}" srcOrd="0" destOrd="0" presId="urn:microsoft.com/office/officeart/2018/5/layout/IconCircleLabelList"/>
    <dgm:cxn modelId="{BA8BBF09-F926-43B1-98F0-6CD938AAB63C}" type="presParOf" srcId="{F01B0D84-F024-424A-A53E-108830C1B560}" destId="{28CEC75E-867A-4227-AF4B-8FBEB9E6358B}" srcOrd="1" destOrd="0" presId="urn:microsoft.com/office/officeart/2018/5/layout/IconCircleLabelList"/>
    <dgm:cxn modelId="{FF8BC78D-D642-4459-A332-7B7A7331B870}" type="presParOf" srcId="{F01B0D84-F024-424A-A53E-108830C1B560}" destId="{804DCC05-4FBB-4B76-8808-E0E1551D5844}" srcOrd="2" destOrd="0" presId="urn:microsoft.com/office/officeart/2018/5/layout/IconCircleLabelList"/>
    <dgm:cxn modelId="{05D847BA-6A3C-4D26-AEF7-31EDF59B0D90}" type="presParOf" srcId="{F01B0D84-F024-424A-A53E-108830C1B560}" destId="{A35F5EDA-B704-4A66-8DA8-FFDA8A101E02}" srcOrd="3" destOrd="0" presId="urn:microsoft.com/office/officeart/2018/5/layout/IconCircleLabelList"/>
    <dgm:cxn modelId="{65FC3672-57F7-4A5F-8C2E-3A0E45A24C79}" type="presParOf" srcId="{FF8A302E-19FD-4777-90ED-E285018FF664}" destId="{22A2BB60-EB4D-4F1C-BD71-F15EC48D49D8}" srcOrd="3" destOrd="0" presId="urn:microsoft.com/office/officeart/2018/5/layout/IconCircleLabelList"/>
    <dgm:cxn modelId="{91408C8F-4C83-4792-A444-C43EE3B7076C}" type="presParOf" srcId="{FF8A302E-19FD-4777-90ED-E285018FF664}" destId="{63763E5D-13D4-4B38-9905-FCA3577F5A11}" srcOrd="4" destOrd="0" presId="urn:microsoft.com/office/officeart/2018/5/layout/IconCircleLabelList"/>
    <dgm:cxn modelId="{31D122BD-61DA-4380-9795-126FD10816B6}" type="presParOf" srcId="{63763E5D-13D4-4B38-9905-FCA3577F5A11}" destId="{366AC2C7-C446-4D15-AEA8-3AE5C9C468A2}" srcOrd="0" destOrd="0" presId="urn:microsoft.com/office/officeart/2018/5/layout/IconCircleLabelList"/>
    <dgm:cxn modelId="{7A8712EC-9E3E-43C4-8646-03B1967EEE04}" type="presParOf" srcId="{63763E5D-13D4-4B38-9905-FCA3577F5A11}" destId="{3572EECC-57C6-4B11-8266-13FA7F69310F}" srcOrd="1" destOrd="0" presId="urn:microsoft.com/office/officeart/2018/5/layout/IconCircleLabelList"/>
    <dgm:cxn modelId="{7BAC7E7D-E739-4070-BE44-EE2536569827}" type="presParOf" srcId="{63763E5D-13D4-4B38-9905-FCA3577F5A11}" destId="{C6769CE6-9989-4E56-B9B8-279BE931DAF0}" srcOrd="2" destOrd="0" presId="urn:microsoft.com/office/officeart/2018/5/layout/IconCircleLabelList"/>
    <dgm:cxn modelId="{5522F2E9-84DA-4D43-9596-A433589D4FF2}" type="presParOf" srcId="{63763E5D-13D4-4B38-9905-FCA3577F5A11}" destId="{AB9A07FC-F396-4D8A-8BDB-78B63CF906FB}" srcOrd="3" destOrd="0" presId="urn:microsoft.com/office/officeart/2018/5/layout/IconCircleLabelList"/>
    <dgm:cxn modelId="{B803F1E0-C8F7-4710-B1FD-5CD2F17C3AF9}" type="presParOf" srcId="{FF8A302E-19FD-4777-90ED-E285018FF664}" destId="{B48BDD1F-06F4-44A3-B17E-F547AA764A59}" srcOrd="5" destOrd="0" presId="urn:microsoft.com/office/officeart/2018/5/layout/IconCircleLabelList"/>
    <dgm:cxn modelId="{AB47DE0B-D3B6-4141-9ED1-F2B474CC16E1}" type="presParOf" srcId="{FF8A302E-19FD-4777-90ED-E285018FF664}" destId="{06AC1A57-A281-4715-9A3D-2255863B56AC}" srcOrd="6" destOrd="0" presId="urn:microsoft.com/office/officeart/2018/5/layout/IconCircleLabelList"/>
    <dgm:cxn modelId="{609BCD35-9218-4FB2-88B8-89B64D8C18AD}" type="presParOf" srcId="{06AC1A57-A281-4715-9A3D-2255863B56AC}" destId="{FE3C7CE6-CE8E-4B2A-A64F-32BFB0AC7040}" srcOrd="0" destOrd="0" presId="urn:microsoft.com/office/officeart/2018/5/layout/IconCircleLabelList"/>
    <dgm:cxn modelId="{999CAD4B-7CD3-4279-882E-08AE235FC67E}" type="presParOf" srcId="{06AC1A57-A281-4715-9A3D-2255863B56AC}" destId="{8653F033-864C-4826-9B30-4EB79935E524}" srcOrd="1" destOrd="0" presId="urn:microsoft.com/office/officeart/2018/5/layout/IconCircleLabelList"/>
    <dgm:cxn modelId="{918842F1-38C0-4DA1-99FE-55309FEBF36B}" type="presParOf" srcId="{06AC1A57-A281-4715-9A3D-2255863B56AC}" destId="{AF7D5A51-AFF7-4C89-928A-E88346712D4F}" srcOrd="2" destOrd="0" presId="urn:microsoft.com/office/officeart/2018/5/layout/IconCircleLabelList"/>
    <dgm:cxn modelId="{A829C287-865E-43DA-896B-A058EBC59392}" type="presParOf" srcId="{06AC1A57-A281-4715-9A3D-2255863B56AC}" destId="{EE2B4B38-0429-499B-9126-F1C0B9A2DE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0DEC43-6EE4-48E3-8459-C8D674FC61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F39A896-FEE2-4AC1-A0AF-73404A3CDEFD}">
      <dgm:prSet/>
      <dgm:spPr/>
      <dgm:t>
        <a:bodyPr/>
        <a:lstStyle/>
        <a:p>
          <a:r>
            <a:rPr lang="en-US"/>
            <a:t>Ext.BoxComponent </a:t>
          </a:r>
        </a:p>
      </dgm:t>
    </dgm:pt>
    <dgm:pt modelId="{824FC447-3CE7-4884-8CC8-0EA4F5BE9B3D}" type="parTrans" cxnId="{353D1E37-8E21-4B6C-B7AC-C6AD85504045}">
      <dgm:prSet/>
      <dgm:spPr/>
      <dgm:t>
        <a:bodyPr/>
        <a:lstStyle/>
        <a:p>
          <a:endParaRPr lang="en-US"/>
        </a:p>
      </dgm:t>
    </dgm:pt>
    <dgm:pt modelId="{3DD642BE-7813-4A2E-976A-9F9E63F48FFE}" type="sibTrans" cxnId="{353D1E37-8E21-4B6C-B7AC-C6AD85504045}">
      <dgm:prSet/>
      <dgm:spPr/>
      <dgm:t>
        <a:bodyPr/>
        <a:lstStyle/>
        <a:p>
          <a:endParaRPr lang="en-US"/>
        </a:p>
      </dgm:t>
    </dgm:pt>
    <dgm:pt modelId="{66C125EF-B280-4CB8-BE3D-757119B82434}">
      <dgm:prSet/>
      <dgm:spPr/>
      <dgm:t>
        <a:bodyPr/>
        <a:lstStyle/>
        <a:p>
          <a:r>
            <a:rPr lang="en-US"/>
            <a:t>Ext.Editor </a:t>
          </a:r>
        </a:p>
      </dgm:t>
    </dgm:pt>
    <dgm:pt modelId="{B2D6F786-DCF6-484E-906F-7F70DE58BAE6}" type="parTrans" cxnId="{7D557140-47BC-4A6A-B3C9-713800412CEC}">
      <dgm:prSet/>
      <dgm:spPr/>
      <dgm:t>
        <a:bodyPr/>
        <a:lstStyle/>
        <a:p>
          <a:endParaRPr lang="en-US"/>
        </a:p>
      </dgm:t>
    </dgm:pt>
    <dgm:pt modelId="{2FFE60D3-7F7B-410D-98BF-C2A253B42DA4}" type="sibTrans" cxnId="{7D557140-47BC-4A6A-B3C9-713800412CEC}">
      <dgm:prSet/>
      <dgm:spPr/>
      <dgm:t>
        <a:bodyPr/>
        <a:lstStyle/>
        <a:p>
          <a:endParaRPr lang="en-US"/>
        </a:p>
      </dgm:t>
    </dgm:pt>
    <dgm:pt modelId="{E7B0DA68-B45D-4980-9143-66CF3B3E789C}">
      <dgm:prSet/>
      <dgm:spPr/>
      <dgm:t>
        <a:bodyPr/>
        <a:lstStyle/>
        <a:p>
          <a:r>
            <a:rPr lang="en-US"/>
            <a:t>Ext.DatePicker </a:t>
          </a:r>
        </a:p>
      </dgm:t>
    </dgm:pt>
    <dgm:pt modelId="{CE6F5FC5-7D03-4851-87E6-A2479BE6401B}" type="parTrans" cxnId="{FB9461E5-290E-4E6A-9610-2FE6F77E732F}">
      <dgm:prSet/>
      <dgm:spPr/>
      <dgm:t>
        <a:bodyPr/>
        <a:lstStyle/>
        <a:p>
          <a:endParaRPr lang="en-US"/>
        </a:p>
      </dgm:t>
    </dgm:pt>
    <dgm:pt modelId="{54BAA6AF-BB91-4F59-83E4-E9CB477B6592}" type="sibTrans" cxnId="{FB9461E5-290E-4E6A-9610-2FE6F77E732F}">
      <dgm:prSet/>
      <dgm:spPr/>
      <dgm:t>
        <a:bodyPr/>
        <a:lstStyle/>
        <a:p>
          <a:endParaRPr lang="en-US"/>
        </a:p>
      </dgm:t>
    </dgm:pt>
    <dgm:pt modelId="{3E790780-2294-4DAF-85B4-BC43187135FE}">
      <dgm:prSet/>
      <dgm:spPr/>
      <dgm:t>
        <a:bodyPr/>
        <a:lstStyle/>
        <a:p>
          <a:r>
            <a:rPr lang="en-US"/>
            <a:t>Ext.menu.BaseItem</a:t>
          </a:r>
        </a:p>
      </dgm:t>
    </dgm:pt>
    <dgm:pt modelId="{C4A84ADC-B857-4C82-ABA0-FDBE9AF70358}" type="parTrans" cxnId="{8A16A51C-C366-455E-9DBC-FA1C280F5433}">
      <dgm:prSet/>
      <dgm:spPr/>
      <dgm:t>
        <a:bodyPr/>
        <a:lstStyle/>
        <a:p>
          <a:endParaRPr lang="en-US"/>
        </a:p>
      </dgm:t>
    </dgm:pt>
    <dgm:pt modelId="{A83FEB4E-010F-48A4-BE6B-1CED96215360}" type="sibTrans" cxnId="{8A16A51C-C366-455E-9DBC-FA1C280F5433}">
      <dgm:prSet/>
      <dgm:spPr/>
      <dgm:t>
        <a:bodyPr/>
        <a:lstStyle/>
        <a:p>
          <a:endParaRPr lang="en-US"/>
        </a:p>
      </dgm:t>
    </dgm:pt>
    <dgm:pt modelId="{F2B55468-BB9E-4B07-9DFA-5D6D5DB1159C}">
      <dgm:prSet/>
      <dgm:spPr/>
      <dgm:t>
        <a:bodyPr/>
        <a:lstStyle/>
        <a:p>
          <a:r>
            <a:rPr lang="en-US"/>
            <a:t>Ext.ColorPalette </a:t>
          </a:r>
        </a:p>
      </dgm:t>
    </dgm:pt>
    <dgm:pt modelId="{123D0B90-AAC6-49D0-86FE-9F075B63F6AC}" type="parTrans" cxnId="{D363E4FF-D8DB-48A8-AE4F-9D289AD1DDDE}">
      <dgm:prSet/>
      <dgm:spPr/>
      <dgm:t>
        <a:bodyPr/>
        <a:lstStyle/>
        <a:p>
          <a:endParaRPr lang="en-US"/>
        </a:p>
      </dgm:t>
    </dgm:pt>
    <dgm:pt modelId="{D8C56822-62B4-457D-8403-3DD6614F0836}" type="sibTrans" cxnId="{D363E4FF-D8DB-48A8-AE4F-9D289AD1DDDE}">
      <dgm:prSet/>
      <dgm:spPr/>
      <dgm:t>
        <a:bodyPr/>
        <a:lstStyle/>
        <a:p>
          <a:endParaRPr lang="en-US"/>
        </a:p>
      </dgm:t>
    </dgm:pt>
    <dgm:pt modelId="{1431823B-311B-4CE8-96C7-89F6C7393020}">
      <dgm:prSet/>
      <dgm:spPr/>
      <dgm:t>
        <a:bodyPr/>
        <a:lstStyle/>
        <a:p>
          <a:r>
            <a:rPr lang="en-US"/>
            <a:t>Ext.grid.PivotAxis </a:t>
          </a:r>
        </a:p>
      </dgm:t>
    </dgm:pt>
    <dgm:pt modelId="{BF0ACDDB-C91D-4A6A-80D1-01938181BBEF}" type="parTrans" cxnId="{86B9F2FC-F2DC-4118-82E3-8CF0F0D5FDA2}">
      <dgm:prSet/>
      <dgm:spPr/>
      <dgm:t>
        <a:bodyPr/>
        <a:lstStyle/>
        <a:p>
          <a:endParaRPr lang="en-US"/>
        </a:p>
      </dgm:t>
    </dgm:pt>
    <dgm:pt modelId="{7EA81EB7-5BA1-4C90-ABAA-A09A771C8955}" type="sibTrans" cxnId="{86B9F2FC-F2DC-4118-82E3-8CF0F0D5FDA2}">
      <dgm:prSet/>
      <dgm:spPr/>
      <dgm:t>
        <a:bodyPr/>
        <a:lstStyle/>
        <a:p>
          <a:endParaRPr lang="en-US"/>
        </a:p>
      </dgm:t>
    </dgm:pt>
    <dgm:pt modelId="{09E891CD-023F-4D0E-B15D-EC112E88F3D5}" type="pres">
      <dgm:prSet presAssocID="{160DEC43-6EE4-48E3-8459-C8D674FC6175}" presName="linear" presStyleCnt="0">
        <dgm:presLayoutVars>
          <dgm:animLvl val="lvl"/>
          <dgm:resizeHandles val="exact"/>
        </dgm:presLayoutVars>
      </dgm:prSet>
      <dgm:spPr/>
    </dgm:pt>
    <dgm:pt modelId="{C043F108-CEA0-4AB4-A064-826096DF50E7}" type="pres">
      <dgm:prSet presAssocID="{CF39A896-FEE2-4AC1-A0AF-73404A3CDEFD}" presName="parentText" presStyleLbl="node1" presStyleIdx="0" presStyleCnt="6">
        <dgm:presLayoutVars>
          <dgm:chMax val="0"/>
          <dgm:bulletEnabled val="1"/>
        </dgm:presLayoutVars>
      </dgm:prSet>
      <dgm:spPr/>
    </dgm:pt>
    <dgm:pt modelId="{0B636F54-831D-4110-80F3-E832BEDF5A34}" type="pres">
      <dgm:prSet presAssocID="{3DD642BE-7813-4A2E-976A-9F9E63F48FFE}" presName="spacer" presStyleCnt="0"/>
      <dgm:spPr/>
    </dgm:pt>
    <dgm:pt modelId="{AD90E506-C0FB-4E66-B95C-A0F5CB8C9A1E}" type="pres">
      <dgm:prSet presAssocID="{66C125EF-B280-4CB8-BE3D-757119B82434}" presName="parentText" presStyleLbl="node1" presStyleIdx="1" presStyleCnt="6">
        <dgm:presLayoutVars>
          <dgm:chMax val="0"/>
          <dgm:bulletEnabled val="1"/>
        </dgm:presLayoutVars>
      </dgm:prSet>
      <dgm:spPr/>
    </dgm:pt>
    <dgm:pt modelId="{BAFE9BC6-9680-44EE-9BC9-43227615F82D}" type="pres">
      <dgm:prSet presAssocID="{2FFE60D3-7F7B-410D-98BF-C2A253B42DA4}" presName="spacer" presStyleCnt="0"/>
      <dgm:spPr/>
    </dgm:pt>
    <dgm:pt modelId="{F33AAF94-5198-4517-9DE1-0BFA817ACEB4}" type="pres">
      <dgm:prSet presAssocID="{E7B0DA68-B45D-4980-9143-66CF3B3E789C}" presName="parentText" presStyleLbl="node1" presStyleIdx="2" presStyleCnt="6">
        <dgm:presLayoutVars>
          <dgm:chMax val="0"/>
          <dgm:bulletEnabled val="1"/>
        </dgm:presLayoutVars>
      </dgm:prSet>
      <dgm:spPr/>
    </dgm:pt>
    <dgm:pt modelId="{8FCD2CC7-9775-42D4-A212-215F33412A94}" type="pres">
      <dgm:prSet presAssocID="{54BAA6AF-BB91-4F59-83E4-E9CB477B6592}" presName="spacer" presStyleCnt="0"/>
      <dgm:spPr/>
    </dgm:pt>
    <dgm:pt modelId="{EB151957-DE37-4E2C-A59B-487D36A4F9E0}" type="pres">
      <dgm:prSet presAssocID="{3E790780-2294-4DAF-85B4-BC43187135FE}" presName="parentText" presStyleLbl="node1" presStyleIdx="3" presStyleCnt="6">
        <dgm:presLayoutVars>
          <dgm:chMax val="0"/>
          <dgm:bulletEnabled val="1"/>
        </dgm:presLayoutVars>
      </dgm:prSet>
      <dgm:spPr/>
    </dgm:pt>
    <dgm:pt modelId="{4443DCA5-FA7B-4AF6-9344-1D2CBDF1A82E}" type="pres">
      <dgm:prSet presAssocID="{A83FEB4E-010F-48A4-BE6B-1CED96215360}" presName="spacer" presStyleCnt="0"/>
      <dgm:spPr/>
    </dgm:pt>
    <dgm:pt modelId="{09A283D7-3307-403B-B6FD-83369861DAF7}" type="pres">
      <dgm:prSet presAssocID="{F2B55468-BB9E-4B07-9DFA-5D6D5DB1159C}" presName="parentText" presStyleLbl="node1" presStyleIdx="4" presStyleCnt="6">
        <dgm:presLayoutVars>
          <dgm:chMax val="0"/>
          <dgm:bulletEnabled val="1"/>
        </dgm:presLayoutVars>
      </dgm:prSet>
      <dgm:spPr/>
    </dgm:pt>
    <dgm:pt modelId="{AE9D8127-2CFA-4A69-95D5-7841C5CAD4CB}" type="pres">
      <dgm:prSet presAssocID="{D8C56822-62B4-457D-8403-3DD6614F0836}" presName="spacer" presStyleCnt="0"/>
      <dgm:spPr/>
    </dgm:pt>
    <dgm:pt modelId="{108DBDFA-ADBD-4967-9148-61C39F4CD061}" type="pres">
      <dgm:prSet presAssocID="{1431823B-311B-4CE8-96C7-89F6C7393020}" presName="parentText" presStyleLbl="node1" presStyleIdx="5" presStyleCnt="6">
        <dgm:presLayoutVars>
          <dgm:chMax val="0"/>
          <dgm:bulletEnabled val="1"/>
        </dgm:presLayoutVars>
      </dgm:prSet>
      <dgm:spPr/>
    </dgm:pt>
  </dgm:ptLst>
  <dgm:cxnLst>
    <dgm:cxn modelId="{2FC4A011-FFBD-43BB-BE07-FFA29032FA5C}" type="presOf" srcId="{CF39A896-FEE2-4AC1-A0AF-73404A3CDEFD}" destId="{C043F108-CEA0-4AB4-A064-826096DF50E7}" srcOrd="0" destOrd="0" presId="urn:microsoft.com/office/officeart/2005/8/layout/vList2"/>
    <dgm:cxn modelId="{8A16A51C-C366-455E-9DBC-FA1C280F5433}" srcId="{160DEC43-6EE4-48E3-8459-C8D674FC6175}" destId="{3E790780-2294-4DAF-85B4-BC43187135FE}" srcOrd="3" destOrd="0" parTransId="{C4A84ADC-B857-4C82-ABA0-FDBE9AF70358}" sibTransId="{A83FEB4E-010F-48A4-BE6B-1CED96215360}"/>
    <dgm:cxn modelId="{86934635-AB76-4834-A029-21584E5A5296}" type="presOf" srcId="{160DEC43-6EE4-48E3-8459-C8D674FC6175}" destId="{09E891CD-023F-4D0E-B15D-EC112E88F3D5}" srcOrd="0" destOrd="0" presId="urn:microsoft.com/office/officeart/2005/8/layout/vList2"/>
    <dgm:cxn modelId="{353D1E37-8E21-4B6C-B7AC-C6AD85504045}" srcId="{160DEC43-6EE4-48E3-8459-C8D674FC6175}" destId="{CF39A896-FEE2-4AC1-A0AF-73404A3CDEFD}" srcOrd="0" destOrd="0" parTransId="{824FC447-3CE7-4884-8CC8-0EA4F5BE9B3D}" sibTransId="{3DD642BE-7813-4A2E-976A-9F9E63F48FFE}"/>
    <dgm:cxn modelId="{7D557140-47BC-4A6A-B3C9-713800412CEC}" srcId="{160DEC43-6EE4-48E3-8459-C8D674FC6175}" destId="{66C125EF-B280-4CB8-BE3D-757119B82434}" srcOrd="1" destOrd="0" parTransId="{B2D6F786-DCF6-484E-906F-7F70DE58BAE6}" sibTransId="{2FFE60D3-7F7B-410D-98BF-C2A253B42DA4}"/>
    <dgm:cxn modelId="{8093ED65-B0F0-4891-A5E6-612106B507FB}" type="presOf" srcId="{3E790780-2294-4DAF-85B4-BC43187135FE}" destId="{EB151957-DE37-4E2C-A59B-487D36A4F9E0}" srcOrd="0" destOrd="0" presId="urn:microsoft.com/office/officeart/2005/8/layout/vList2"/>
    <dgm:cxn modelId="{02441174-A291-4887-8ACC-044A9036159D}" type="presOf" srcId="{E7B0DA68-B45D-4980-9143-66CF3B3E789C}" destId="{F33AAF94-5198-4517-9DE1-0BFA817ACEB4}" srcOrd="0" destOrd="0" presId="urn:microsoft.com/office/officeart/2005/8/layout/vList2"/>
    <dgm:cxn modelId="{AF062E77-6B8B-4043-B08A-3805479E287B}" type="presOf" srcId="{66C125EF-B280-4CB8-BE3D-757119B82434}" destId="{AD90E506-C0FB-4E66-B95C-A0F5CB8C9A1E}" srcOrd="0" destOrd="0" presId="urn:microsoft.com/office/officeart/2005/8/layout/vList2"/>
    <dgm:cxn modelId="{FB9461E5-290E-4E6A-9610-2FE6F77E732F}" srcId="{160DEC43-6EE4-48E3-8459-C8D674FC6175}" destId="{E7B0DA68-B45D-4980-9143-66CF3B3E789C}" srcOrd="2" destOrd="0" parTransId="{CE6F5FC5-7D03-4851-87E6-A2479BE6401B}" sibTransId="{54BAA6AF-BB91-4F59-83E4-E9CB477B6592}"/>
    <dgm:cxn modelId="{0F4686EB-2FC5-4A65-8467-6973784AE4CD}" type="presOf" srcId="{1431823B-311B-4CE8-96C7-89F6C7393020}" destId="{108DBDFA-ADBD-4967-9148-61C39F4CD061}" srcOrd="0" destOrd="0" presId="urn:microsoft.com/office/officeart/2005/8/layout/vList2"/>
    <dgm:cxn modelId="{98C123F2-F66D-4FA4-B514-070BEF447979}" type="presOf" srcId="{F2B55468-BB9E-4B07-9DFA-5D6D5DB1159C}" destId="{09A283D7-3307-403B-B6FD-83369861DAF7}" srcOrd="0" destOrd="0" presId="urn:microsoft.com/office/officeart/2005/8/layout/vList2"/>
    <dgm:cxn modelId="{86B9F2FC-F2DC-4118-82E3-8CF0F0D5FDA2}" srcId="{160DEC43-6EE4-48E3-8459-C8D674FC6175}" destId="{1431823B-311B-4CE8-96C7-89F6C7393020}" srcOrd="5" destOrd="0" parTransId="{BF0ACDDB-C91D-4A6A-80D1-01938181BBEF}" sibTransId="{7EA81EB7-5BA1-4C90-ABAA-A09A771C8955}"/>
    <dgm:cxn modelId="{D363E4FF-D8DB-48A8-AE4F-9D289AD1DDDE}" srcId="{160DEC43-6EE4-48E3-8459-C8D674FC6175}" destId="{F2B55468-BB9E-4B07-9DFA-5D6D5DB1159C}" srcOrd="4" destOrd="0" parTransId="{123D0B90-AAC6-49D0-86FE-9F075B63F6AC}" sibTransId="{D8C56822-62B4-457D-8403-3DD6614F0836}"/>
    <dgm:cxn modelId="{55B25793-3962-4832-A121-92150A7926C9}" type="presParOf" srcId="{09E891CD-023F-4D0E-B15D-EC112E88F3D5}" destId="{C043F108-CEA0-4AB4-A064-826096DF50E7}" srcOrd="0" destOrd="0" presId="urn:microsoft.com/office/officeart/2005/8/layout/vList2"/>
    <dgm:cxn modelId="{BE86D8A0-E9ED-449E-BFFF-925798047E03}" type="presParOf" srcId="{09E891CD-023F-4D0E-B15D-EC112E88F3D5}" destId="{0B636F54-831D-4110-80F3-E832BEDF5A34}" srcOrd="1" destOrd="0" presId="urn:microsoft.com/office/officeart/2005/8/layout/vList2"/>
    <dgm:cxn modelId="{F069DA10-DB6E-4DFE-B3ED-A93D1EAAB702}" type="presParOf" srcId="{09E891CD-023F-4D0E-B15D-EC112E88F3D5}" destId="{AD90E506-C0FB-4E66-B95C-A0F5CB8C9A1E}" srcOrd="2" destOrd="0" presId="urn:microsoft.com/office/officeart/2005/8/layout/vList2"/>
    <dgm:cxn modelId="{987000AE-84A0-4BFD-B38E-9AA175E13429}" type="presParOf" srcId="{09E891CD-023F-4D0E-B15D-EC112E88F3D5}" destId="{BAFE9BC6-9680-44EE-9BC9-43227615F82D}" srcOrd="3" destOrd="0" presId="urn:microsoft.com/office/officeart/2005/8/layout/vList2"/>
    <dgm:cxn modelId="{25948449-70FB-4FC1-B9C2-963447B61179}" type="presParOf" srcId="{09E891CD-023F-4D0E-B15D-EC112E88F3D5}" destId="{F33AAF94-5198-4517-9DE1-0BFA817ACEB4}" srcOrd="4" destOrd="0" presId="urn:microsoft.com/office/officeart/2005/8/layout/vList2"/>
    <dgm:cxn modelId="{04340E40-3AED-45B7-906D-33BA1693A392}" type="presParOf" srcId="{09E891CD-023F-4D0E-B15D-EC112E88F3D5}" destId="{8FCD2CC7-9775-42D4-A212-215F33412A94}" srcOrd="5" destOrd="0" presId="urn:microsoft.com/office/officeart/2005/8/layout/vList2"/>
    <dgm:cxn modelId="{D7C238A6-1907-44CE-A457-05A04962E9DC}" type="presParOf" srcId="{09E891CD-023F-4D0E-B15D-EC112E88F3D5}" destId="{EB151957-DE37-4E2C-A59B-487D36A4F9E0}" srcOrd="6" destOrd="0" presId="urn:microsoft.com/office/officeart/2005/8/layout/vList2"/>
    <dgm:cxn modelId="{688D8C09-ECCA-4D43-AADF-67D525F43997}" type="presParOf" srcId="{09E891CD-023F-4D0E-B15D-EC112E88F3D5}" destId="{4443DCA5-FA7B-4AF6-9344-1D2CBDF1A82E}" srcOrd="7" destOrd="0" presId="urn:microsoft.com/office/officeart/2005/8/layout/vList2"/>
    <dgm:cxn modelId="{36EDB19C-7ECE-4635-8030-09EBC77492A7}" type="presParOf" srcId="{09E891CD-023F-4D0E-B15D-EC112E88F3D5}" destId="{09A283D7-3307-403B-B6FD-83369861DAF7}" srcOrd="8" destOrd="0" presId="urn:microsoft.com/office/officeart/2005/8/layout/vList2"/>
    <dgm:cxn modelId="{D8CD54BC-68EA-4B3A-A884-481C1B4F2637}" type="presParOf" srcId="{09E891CD-023F-4D0E-B15D-EC112E88F3D5}" destId="{AE9D8127-2CFA-4A69-95D5-7841C5CAD4CB}" srcOrd="9" destOrd="0" presId="urn:microsoft.com/office/officeart/2005/8/layout/vList2"/>
    <dgm:cxn modelId="{61285784-D0E3-447A-B66D-AB22C78EB12B}" type="presParOf" srcId="{09E891CD-023F-4D0E-B15D-EC112E88F3D5}" destId="{108DBDFA-ADBD-4967-9148-61C39F4CD06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A82F3D-8899-4632-BB9D-64BCFD7A77E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5DFC865-0209-400F-B580-190EE056409B}">
      <dgm:prSet/>
      <dgm:spPr/>
      <dgm:t>
        <a:bodyPr/>
        <a:lstStyle/>
        <a:p>
          <a:r>
            <a:rPr lang="en-US" dirty="0"/>
            <a:t>Provides a registry of all Components (instances of </a:t>
          </a:r>
          <a:r>
            <a:rPr lang="en-US" dirty="0" err="1"/>
            <a:t>Ext.Component</a:t>
          </a:r>
          <a:r>
            <a:rPr lang="en-US" dirty="0"/>
            <a:t> or any subclass thereof) on a page so that they can be easily accessed by component id.</a:t>
          </a:r>
        </a:p>
      </dgm:t>
    </dgm:pt>
    <dgm:pt modelId="{C20947FA-6A84-4E63-B587-104D5A465B64}" type="parTrans" cxnId="{4F9A03CA-1DB4-4D15-BC65-A295F5AC9D1D}">
      <dgm:prSet/>
      <dgm:spPr/>
      <dgm:t>
        <a:bodyPr/>
        <a:lstStyle/>
        <a:p>
          <a:endParaRPr lang="en-US"/>
        </a:p>
      </dgm:t>
    </dgm:pt>
    <dgm:pt modelId="{E5A4A5DE-A28F-4CC7-9848-8A9AB0FE8569}" type="sibTrans" cxnId="{4F9A03CA-1DB4-4D15-BC65-A295F5AC9D1D}">
      <dgm:prSet/>
      <dgm:spPr/>
      <dgm:t>
        <a:bodyPr/>
        <a:lstStyle/>
        <a:p>
          <a:endParaRPr lang="en-US"/>
        </a:p>
      </dgm:t>
    </dgm:pt>
    <dgm:pt modelId="{2154572E-E982-4F7D-8A17-31BEF9BA3347}">
      <dgm:prSet/>
      <dgm:spPr/>
      <dgm:t>
        <a:bodyPr/>
        <a:lstStyle/>
        <a:p>
          <a:r>
            <a:rPr lang="en-US" dirty="0"/>
            <a:t>Key Method</a:t>
          </a:r>
        </a:p>
      </dgm:t>
    </dgm:pt>
    <dgm:pt modelId="{D4101DA4-C8E7-417F-92CD-B899962B5289}" type="parTrans" cxnId="{0D347A4B-913B-4B15-9382-32F964B9C724}">
      <dgm:prSet/>
      <dgm:spPr/>
      <dgm:t>
        <a:bodyPr/>
        <a:lstStyle/>
        <a:p>
          <a:endParaRPr lang="en-US"/>
        </a:p>
      </dgm:t>
    </dgm:pt>
    <dgm:pt modelId="{5D9D1C88-5E29-4E3B-9D13-4D4E9B9D2075}" type="sibTrans" cxnId="{0D347A4B-913B-4B15-9382-32F964B9C724}">
      <dgm:prSet/>
      <dgm:spPr/>
      <dgm:t>
        <a:bodyPr/>
        <a:lstStyle/>
        <a:p>
          <a:endParaRPr lang="en-US"/>
        </a:p>
      </dgm:t>
    </dgm:pt>
    <dgm:pt modelId="{021F537F-88C2-4100-A56D-C945DF052565}">
      <dgm:prSet/>
      <dgm:spPr/>
      <dgm:t>
        <a:bodyPr/>
        <a:lstStyle/>
        <a:p>
          <a:r>
            <a:rPr lang="en-US" b="1" dirty="0">
              <a:solidFill>
                <a:schemeClr val="tx1"/>
              </a:solidFill>
            </a:rPr>
            <a:t>create</a:t>
          </a:r>
          <a:r>
            <a:rPr lang="en-US" dirty="0"/>
            <a:t>: creates a new component.</a:t>
          </a:r>
        </a:p>
      </dgm:t>
    </dgm:pt>
    <dgm:pt modelId="{9E23A1E6-8ED9-4A2A-A6D0-C536A239BB78}" type="parTrans" cxnId="{334174FE-5DE5-4FBD-9E5F-4B8BE3DCC695}">
      <dgm:prSet/>
      <dgm:spPr/>
      <dgm:t>
        <a:bodyPr/>
        <a:lstStyle/>
        <a:p>
          <a:endParaRPr lang="en-US"/>
        </a:p>
      </dgm:t>
    </dgm:pt>
    <dgm:pt modelId="{0CFACCB8-B0A3-4CB5-A012-12B7EE0B8324}" type="sibTrans" cxnId="{334174FE-5DE5-4FBD-9E5F-4B8BE3DCC695}">
      <dgm:prSet/>
      <dgm:spPr/>
      <dgm:t>
        <a:bodyPr/>
        <a:lstStyle/>
        <a:p>
          <a:endParaRPr lang="en-US"/>
        </a:p>
      </dgm:t>
    </dgm:pt>
    <dgm:pt modelId="{9E2E1431-9E7B-47CC-9DF0-9FC94B520FEF}">
      <dgm:prSet/>
      <dgm:spPr/>
      <dgm:t>
        <a:bodyPr/>
        <a:lstStyle/>
        <a:p>
          <a:r>
            <a:rPr lang="en-US" b="1" dirty="0" err="1"/>
            <a:t>createPlugin</a:t>
          </a:r>
          <a:r>
            <a:rPr lang="en-US" dirty="0"/>
            <a:t>: creates a new plugin.</a:t>
          </a:r>
        </a:p>
      </dgm:t>
    </dgm:pt>
    <dgm:pt modelId="{DEE824E1-DBBD-488A-8681-A1B70E0C49D5}" type="parTrans" cxnId="{7F9A9B52-9D95-4136-AB7F-E0A114F469DC}">
      <dgm:prSet/>
      <dgm:spPr/>
      <dgm:t>
        <a:bodyPr/>
        <a:lstStyle/>
        <a:p>
          <a:endParaRPr lang="en-US"/>
        </a:p>
      </dgm:t>
    </dgm:pt>
    <dgm:pt modelId="{3F8BC041-AB4C-4B1B-94E3-31917A911B97}" type="sibTrans" cxnId="{7F9A9B52-9D95-4136-AB7F-E0A114F469DC}">
      <dgm:prSet/>
      <dgm:spPr/>
      <dgm:t>
        <a:bodyPr/>
        <a:lstStyle/>
        <a:p>
          <a:endParaRPr lang="en-US"/>
        </a:p>
      </dgm:t>
    </dgm:pt>
    <dgm:pt modelId="{1A4CA373-99AA-4715-B03E-D622370570BE}">
      <dgm:prSet/>
      <dgm:spPr/>
      <dgm:t>
        <a:bodyPr/>
        <a:lstStyle/>
        <a:p>
          <a:r>
            <a:rPr lang="en-US" b="1" dirty="0"/>
            <a:t>get</a:t>
          </a:r>
          <a:r>
            <a:rPr lang="en-US" dirty="0"/>
            <a:t>: returns a component by id, same with </a:t>
          </a:r>
          <a:r>
            <a:rPr lang="en-US" dirty="0" err="1"/>
            <a:t>Ext.getCmp</a:t>
          </a:r>
          <a:r>
            <a:rPr lang="en-US" dirty="0"/>
            <a:t>()</a:t>
          </a:r>
        </a:p>
      </dgm:t>
    </dgm:pt>
    <dgm:pt modelId="{9126FC94-1B1F-471A-8FEA-2394672B0B64}" type="parTrans" cxnId="{5E9089C3-F769-4DD9-9F53-BA0AD1C3BEAC}">
      <dgm:prSet/>
      <dgm:spPr/>
      <dgm:t>
        <a:bodyPr/>
        <a:lstStyle/>
        <a:p>
          <a:endParaRPr lang="en-US"/>
        </a:p>
      </dgm:t>
    </dgm:pt>
    <dgm:pt modelId="{05A00D0C-719D-445B-B2AE-B826AE87BF1C}" type="sibTrans" cxnId="{5E9089C3-F769-4DD9-9F53-BA0AD1C3BEAC}">
      <dgm:prSet/>
      <dgm:spPr/>
      <dgm:t>
        <a:bodyPr/>
        <a:lstStyle/>
        <a:p>
          <a:endParaRPr lang="en-US"/>
        </a:p>
      </dgm:t>
    </dgm:pt>
    <dgm:pt modelId="{30A9EB99-E32E-4915-8705-5B94396F71F2}">
      <dgm:prSet/>
      <dgm:spPr/>
      <dgm:t>
        <a:bodyPr/>
        <a:lstStyle/>
        <a:p>
          <a:r>
            <a:rPr lang="en-US" b="1" dirty="0"/>
            <a:t>register</a:t>
          </a:r>
          <a:r>
            <a:rPr lang="en-US" dirty="0"/>
            <a:t>: registers a component.</a:t>
          </a:r>
        </a:p>
      </dgm:t>
    </dgm:pt>
    <dgm:pt modelId="{AE9B8453-BEAD-4F01-AB76-315DF53EDD93}" type="parTrans" cxnId="{3B18F9EA-B0AD-4E96-9264-476BF84CAF81}">
      <dgm:prSet/>
      <dgm:spPr/>
      <dgm:t>
        <a:bodyPr/>
        <a:lstStyle/>
        <a:p>
          <a:endParaRPr lang="en-US"/>
        </a:p>
      </dgm:t>
    </dgm:pt>
    <dgm:pt modelId="{C93F49AD-3161-43AE-AA83-FC9CE4FDECD9}" type="sibTrans" cxnId="{3B18F9EA-B0AD-4E96-9264-476BF84CAF81}">
      <dgm:prSet/>
      <dgm:spPr/>
      <dgm:t>
        <a:bodyPr/>
        <a:lstStyle/>
        <a:p>
          <a:endParaRPr lang="en-US"/>
        </a:p>
      </dgm:t>
    </dgm:pt>
    <dgm:pt modelId="{E9461857-183F-42C8-A403-CD45D787D9BC}">
      <dgm:prSet/>
      <dgm:spPr/>
      <dgm:t>
        <a:bodyPr/>
        <a:lstStyle/>
        <a:p>
          <a:r>
            <a:rPr lang="en-US" b="1" dirty="0" err="1"/>
            <a:t>registerPlugin</a:t>
          </a:r>
          <a:r>
            <a:rPr lang="en-US" dirty="0"/>
            <a:t>: registers a new plugin constructor, keyed by a new </a:t>
          </a:r>
          <a:r>
            <a:rPr lang="en-US" dirty="0" err="1"/>
            <a:t>Ext.Component.ptype</a:t>
          </a:r>
          <a:r>
            <a:rPr lang="en-US" dirty="0"/>
            <a:t>. Same as </a:t>
          </a:r>
          <a:r>
            <a:rPr lang="en-US" dirty="0" err="1"/>
            <a:t>Ext.preg</a:t>
          </a:r>
          <a:r>
            <a:rPr lang="en-US" dirty="0"/>
            <a:t>.</a:t>
          </a:r>
        </a:p>
      </dgm:t>
    </dgm:pt>
    <dgm:pt modelId="{97D59464-80C3-4631-90BD-4A78A1B1E5BE}" type="parTrans" cxnId="{DAF733DA-08E7-4CB3-A0BB-CC12EABE4883}">
      <dgm:prSet/>
      <dgm:spPr/>
      <dgm:t>
        <a:bodyPr/>
        <a:lstStyle/>
        <a:p>
          <a:endParaRPr lang="en-US"/>
        </a:p>
      </dgm:t>
    </dgm:pt>
    <dgm:pt modelId="{D7488845-988C-472C-B61E-3413A9508325}" type="sibTrans" cxnId="{DAF733DA-08E7-4CB3-A0BB-CC12EABE4883}">
      <dgm:prSet/>
      <dgm:spPr/>
      <dgm:t>
        <a:bodyPr/>
        <a:lstStyle/>
        <a:p>
          <a:endParaRPr lang="en-US"/>
        </a:p>
      </dgm:t>
    </dgm:pt>
    <dgm:pt modelId="{70A817B1-C81A-426F-989D-A350CAE613E8}">
      <dgm:prSet/>
      <dgm:spPr/>
      <dgm:t>
        <a:bodyPr/>
        <a:lstStyle/>
        <a:p>
          <a:r>
            <a:rPr lang="en-US" b="1" dirty="0" err="1"/>
            <a:t>registerType</a:t>
          </a:r>
          <a:r>
            <a:rPr lang="en-US" dirty="0"/>
            <a:t>: registers a new component constructor, keyed by a new </a:t>
          </a:r>
          <a:r>
            <a:rPr lang="en-US" dirty="0" err="1"/>
            <a:t>Ext.Component.xtype</a:t>
          </a:r>
          <a:r>
            <a:rPr lang="en-US" dirty="0"/>
            <a:t>. Same as Ext.reg.</a:t>
          </a:r>
        </a:p>
      </dgm:t>
    </dgm:pt>
    <dgm:pt modelId="{E32A0640-51D0-4FFB-B328-CB7FB2574107}" type="parTrans" cxnId="{40E16518-C5BB-48A6-BBAF-06ABF42787B5}">
      <dgm:prSet/>
      <dgm:spPr/>
      <dgm:t>
        <a:bodyPr/>
        <a:lstStyle/>
        <a:p>
          <a:endParaRPr lang="en-US"/>
        </a:p>
      </dgm:t>
    </dgm:pt>
    <dgm:pt modelId="{9C0DED09-A5CA-4038-90CE-6CDEA6B8CCFB}" type="sibTrans" cxnId="{40E16518-C5BB-48A6-BBAF-06ABF42787B5}">
      <dgm:prSet/>
      <dgm:spPr/>
      <dgm:t>
        <a:bodyPr/>
        <a:lstStyle/>
        <a:p>
          <a:endParaRPr lang="en-US"/>
        </a:p>
      </dgm:t>
    </dgm:pt>
    <dgm:pt modelId="{C8108BCB-5F25-4423-B910-4314457E51AD}">
      <dgm:prSet/>
      <dgm:spPr/>
      <dgm:t>
        <a:bodyPr/>
        <a:lstStyle/>
        <a:p>
          <a:r>
            <a:rPr lang="en-US" b="1" dirty="0"/>
            <a:t>unregister</a:t>
          </a:r>
          <a:r>
            <a:rPr lang="en-US" dirty="0"/>
            <a:t>: Unregisters a component.</a:t>
          </a:r>
        </a:p>
      </dgm:t>
    </dgm:pt>
    <dgm:pt modelId="{A16792A1-B129-4E1C-8E57-C0DCD2626343}" type="parTrans" cxnId="{BE7D914E-4FED-46FA-A58D-F4F9B6ABD45F}">
      <dgm:prSet/>
      <dgm:spPr/>
      <dgm:t>
        <a:bodyPr/>
        <a:lstStyle/>
        <a:p>
          <a:endParaRPr lang="en-US"/>
        </a:p>
      </dgm:t>
    </dgm:pt>
    <dgm:pt modelId="{78279A54-2B2F-476B-BF3F-96BF192126BB}" type="sibTrans" cxnId="{BE7D914E-4FED-46FA-A58D-F4F9B6ABD45F}">
      <dgm:prSet/>
      <dgm:spPr/>
      <dgm:t>
        <a:bodyPr/>
        <a:lstStyle/>
        <a:p>
          <a:endParaRPr lang="en-US"/>
        </a:p>
      </dgm:t>
    </dgm:pt>
    <dgm:pt modelId="{39A44250-DBFE-42C3-BBD1-4EFD37636F63}" type="pres">
      <dgm:prSet presAssocID="{C8A82F3D-8899-4632-BB9D-64BCFD7A77EA}" presName="linear" presStyleCnt="0">
        <dgm:presLayoutVars>
          <dgm:animLvl val="lvl"/>
          <dgm:resizeHandles val="exact"/>
        </dgm:presLayoutVars>
      </dgm:prSet>
      <dgm:spPr/>
    </dgm:pt>
    <dgm:pt modelId="{0652F238-D94F-49C0-98C9-E923F18EA8D0}" type="pres">
      <dgm:prSet presAssocID="{E5DFC865-0209-400F-B580-190EE056409B}" presName="parentText" presStyleLbl="node1" presStyleIdx="0" presStyleCnt="2">
        <dgm:presLayoutVars>
          <dgm:chMax val="0"/>
          <dgm:bulletEnabled val="1"/>
        </dgm:presLayoutVars>
      </dgm:prSet>
      <dgm:spPr/>
    </dgm:pt>
    <dgm:pt modelId="{32BC0911-5F20-4A43-85E7-5931EA7538AE}" type="pres">
      <dgm:prSet presAssocID="{E5A4A5DE-A28F-4CC7-9848-8A9AB0FE8569}" presName="spacer" presStyleCnt="0"/>
      <dgm:spPr/>
    </dgm:pt>
    <dgm:pt modelId="{FB8FD3D9-AAAC-49D1-BE06-57417666E6AC}" type="pres">
      <dgm:prSet presAssocID="{2154572E-E982-4F7D-8A17-31BEF9BA3347}" presName="parentText" presStyleLbl="node1" presStyleIdx="1" presStyleCnt="2">
        <dgm:presLayoutVars>
          <dgm:chMax val="0"/>
          <dgm:bulletEnabled val="1"/>
        </dgm:presLayoutVars>
      </dgm:prSet>
      <dgm:spPr/>
    </dgm:pt>
    <dgm:pt modelId="{152DD288-1A01-473B-B67C-3EE7D06A5B7F}" type="pres">
      <dgm:prSet presAssocID="{2154572E-E982-4F7D-8A17-31BEF9BA3347}" presName="childText" presStyleLbl="revTx" presStyleIdx="0" presStyleCnt="1">
        <dgm:presLayoutVars>
          <dgm:bulletEnabled val="1"/>
        </dgm:presLayoutVars>
      </dgm:prSet>
      <dgm:spPr/>
    </dgm:pt>
  </dgm:ptLst>
  <dgm:cxnLst>
    <dgm:cxn modelId="{40E16518-C5BB-48A6-BBAF-06ABF42787B5}" srcId="{2154572E-E982-4F7D-8A17-31BEF9BA3347}" destId="{70A817B1-C81A-426F-989D-A350CAE613E8}" srcOrd="5" destOrd="0" parTransId="{E32A0640-51D0-4FFB-B328-CB7FB2574107}" sibTransId="{9C0DED09-A5CA-4038-90CE-6CDEA6B8CCFB}"/>
    <dgm:cxn modelId="{FD478936-BDEF-4E85-84BE-6F25ACADBC0E}" type="presOf" srcId="{C8108BCB-5F25-4423-B910-4314457E51AD}" destId="{152DD288-1A01-473B-B67C-3EE7D06A5B7F}" srcOrd="0" destOrd="6" presId="urn:microsoft.com/office/officeart/2005/8/layout/vList2"/>
    <dgm:cxn modelId="{9A85193E-00E3-4823-9546-18EFB58169BF}" type="presOf" srcId="{021F537F-88C2-4100-A56D-C945DF052565}" destId="{152DD288-1A01-473B-B67C-3EE7D06A5B7F}" srcOrd="0" destOrd="0" presId="urn:microsoft.com/office/officeart/2005/8/layout/vList2"/>
    <dgm:cxn modelId="{0D347A4B-913B-4B15-9382-32F964B9C724}" srcId="{C8A82F3D-8899-4632-BB9D-64BCFD7A77EA}" destId="{2154572E-E982-4F7D-8A17-31BEF9BA3347}" srcOrd="1" destOrd="0" parTransId="{D4101DA4-C8E7-417F-92CD-B899962B5289}" sibTransId="{5D9D1C88-5E29-4E3B-9D13-4D4E9B9D2075}"/>
    <dgm:cxn modelId="{BE7D914E-4FED-46FA-A58D-F4F9B6ABD45F}" srcId="{2154572E-E982-4F7D-8A17-31BEF9BA3347}" destId="{C8108BCB-5F25-4423-B910-4314457E51AD}" srcOrd="6" destOrd="0" parTransId="{A16792A1-B129-4E1C-8E57-C0DCD2626343}" sibTransId="{78279A54-2B2F-476B-BF3F-96BF192126BB}"/>
    <dgm:cxn modelId="{7F9A9B52-9D95-4136-AB7F-E0A114F469DC}" srcId="{2154572E-E982-4F7D-8A17-31BEF9BA3347}" destId="{9E2E1431-9E7B-47CC-9DF0-9FC94B520FEF}" srcOrd="1" destOrd="0" parTransId="{DEE824E1-DBBD-488A-8681-A1B70E0C49D5}" sibTransId="{3F8BC041-AB4C-4B1B-94E3-31917A911B97}"/>
    <dgm:cxn modelId="{91B14F8F-D8C5-4861-9A77-F61BBE5E485C}" type="presOf" srcId="{C8A82F3D-8899-4632-BB9D-64BCFD7A77EA}" destId="{39A44250-DBFE-42C3-BBD1-4EFD37636F63}" srcOrd="0" destOrd="0" presId="urn:microsoft.com/office/officeart/2005/8/layout/vList2"/>
    <dgm:cxn modelId="{C98B0D93-196D-4FA1-8B8E-812FF685941E}" type="presOf" srcId="{2154572E-E982-4F7D-8A17-31BEF9BA3347}" destId="{FB8FD3D9-AAAC-49D1-BE06-57417666E6AC}" srcOrd="0" destOrd="0" presId="urn:microsoft.com/office/officeart/2005/8/layout/vList2"/>
    <dgm:cxn modelId="{6F78A5AE-9D78-4FF6-919B-2E6614FC4001}" type="presOf" srcId="{30A9EB99-E32E-4915-8705-5B94396F71F2}" destId="{152DD288-1A01-473B-B67C-3EE7D06A5B7F}" srcOrd="0" destOrd="3" presId="urn:microsoft.com/office/officeart/2005/8/layout/vList2"/>
    <dgm:cxn modelId="{BDB21CC3-5F1E-4AB3-9947-22B9E46413F4}" type="presOf" srcId="{9E2E1431-9E7B-47CC-9DF0-9FC94B520FEF}" destId="{152DD288-1A01-473B-B67C-3EE7D06A5B7F}" srcOrd="0" destOrd="1" presId="urn:microsoft.com/office/officeart/2005/8/layout/vList2"/>
    <dgm:cxn modelId="{5E9089C3-F769-4DD9-9F53-BA0AD1C3BEAC}" srcId="{2154572E-E982-4F7D-8A17-31BEF9BA3347}" destId="{1A4CA373-99AA-4715-B03E-D622370570BE}" srcOrd="2" destOrd="0" parTransId="{9126FC94-1B1F-471A-8FEA-2394672B0B64}" sibTransId="{05A00D0C-719D-445B-B2AE-B826AE87BF1C}"/>
    <dgm:cxn modelId="{068FEFC9-B3AE-44EE-8F0D-52CB68C80A53}" type="presOf" srcId="{E5DFC865-0209-400F-B580-190EE056409B}" destId="{0652F238-D94F-49C0-98C9-E923F18EA8D0}" srcOrd="0" destOrd="0" presId="urn:microsoft.com/office/officeart/2005/8/layout/vList2"/>
    <dgm:cxn modelId="{4F9A03CA-1DB4-4D15-BC65-A295F5AC9D1D}" srcId="{C8A82F3D-8899-4632-BB9D-64BCFD7A77EA}" destId="{E5DFC865-0209-400F-B580-190EE056409B}" srcOrd="0" destOrd="0" parTransId="{C20947FA-6A84-4E63-B587-104D5A465B64}" sibTransId="{E5A4A5DE-A28F-4CC7-9848-8A9AB0FE8569}"/>
    <dgm:cxn modelId="{DAF733DA-08E7-4CB3-A0BB-CC12EABE4883}" srcId="{2154572E-E982-4F7D-8A17-31BEF9BA3347}" destId="{E9461857-183F-42C8-A403-CD45D787D9BC}" srcOrd="4" destOrd="0" parTransId="{97D59464-80C3-4631-90BD-4A78A1B1E5BE}" sibTransId="{D7488845-988C-472C-B61E-3413A9508325}"/>
    <dgm:cxn modelId="{3B18F9EA-B0AD-4E96-9264-476BF84CAF81}" srcId="{2154572E-E982-4F7D-8A17-31BEF9BA3347}" destId="{30A9EB99-E32E-4915-8705-5B94396F71F2}" srcOrd="3" destOrd="0" parTransId="{AE9B8453-BEAD-4F01-AB76-315DF53EDD93}" sibTransId="{C93F49AD-3161-43AE-AA83-FC9CE4FDECD9}"/>
    <dgm:cxn modelId="{A2AE9EEF-8E24-462D-9A5E-9046229F2D86}" type="presOf" srcId="{E9461857-183F-42C8-A403-CD45D787D9BC}" destId="{152DD288-1A01-473B-B67C-3EE7D06A5B7F}" srcOrd="0" destOrd="4" presId="urn:microsoft.com/office/officeart/2005/8/layout/vList2"/>
    <dgm:cxn modelId="{995591F8-6550-4967-AEAD-0D6D05E610CE}" type="presOf" srcId="{1A4CA373-99AA-4715-B03E-D622370570BE}" destId="{152DD288-1A01-473B-B67C-3EE7D06A5B7F}" srcOrd="0" destOrd="2" presId="urn:microsoft.com/office/officeart/2005/8/layout/vList2"/>
    <dgm:cxn modelId="{9F2ED3FC-FEF2-42A4-ADCF-63D971CE0F07}" type="presOf" srcId="{70A817B1-C81A-426F-989D-A350CAE613E8}" destId="{152DD288-1A01-473B-B67C-3EE7D06A5B7F}" srcOrd="0" destOrd="5" presId="urn:microsoft.com/office/officeart/2005/8/layout/vList2"/>
    <dgm:cxn modelId="{334174FE-5DE5-4FBD-9E5F-4B8BE3DCC695}" srcId="{2154572E-E982-4F7D-8A17-31BEF9BA3347}" destId="{021F537F-88C2-4100-A56D-C945DF052565}" srcOrd="0" destOrd="0" parTransId="{9E23A1E6-8ED9-4A2A-A6D0-C536A239BB78}" sibTransId="{0CFACCB8-B0A3-4CB5-A012-12B7EE0B8324}"/>
    <dgm:cxn modelId="{0C8A9C8D-0A4C-4D1D-AFC5-26D9423007E9}" type="presParOf" srcId="{39A44250-DBFE-42C3-BBD1-4EFD37636F63}" destId="{0652F238-D94F-49C0-98C9-E923F18EA8D0}" srcOrd="0" destOrd="0" presId="urn:microsoft.com/office/officeart/2005/8/layout/vList2"/>
    <dgm:cxn modelId="{8B4F8427-5604-48D5-BF1E-57AF107FB634}" type="presParOf" srcId="{39A44250-DBFE-42C3-BBD1-4EFD37636F63}" destId="{32BC0911-5F20-4A43-85E7-5931EA7538AE}" srcOrd="1" destOrd="0" presId="urn:microsoft.com/office/officeart/2005/8/layout/vList2"/>
    <dgm:cxn modelId="{B6886DEF-B8A2-4BA7-928E-2189EA4CBF49}" type="presParOf" srcId="{39A44250-DBFE-42C3-BBD1-4EFD37636F63}" destId="{FB8FD3D9-AAAC-49D1-BE06-57417666E6AC}" srcOrd="2" destOrd="0" presId="urn:microsoft.com/office/officeart/2005/8/layout/vList2"/>
    <dgm:cxn modelId="{356684B2-C6E6-466F-B888-6E5D1CF71AED}" type="presParOf" srcId="{39A44250-DBFE-42C3-BBD1-4EFD37636F63}" destId="{152DD288-1A01-473B-B67C-3EE7D06A5B7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FDACC9-99A5-4F59-AF88-6CF4BA12D7EA}" type="doc">
      <dgm:prSet loTypeId="urn:microsoft.com/office/officeart/2005/8/layout/cycle4" loCatId="cycle" qsTypeId="urn:microsoft.com/office/officeart/2005/8/quickstyle/simple2" qsCatId="simple" csTypeId="urn:microsoft.com/office/officeart/2005/8/colors/accent1_2" csCatId="accent1" phldr="1"/>
      <dgm:spPr/>
      <dgm:t>
        <a:bodyPr/>
        <a:lstStyle/>
        <a:p>
          <a:endParaRPr lang="en-US"/>
        </a:p>
      </dgm:t>
    </dgm:pt>
    <dgm:pt modelId="{2AA4D96C-860B-4593-9018-1D9832B80FEC}">
      <dgm:prSet phldrT="[Text]"/>
      <dgm:spPr/>
      <dgm:t>
        <a:bodyPr/>
        <a:lstStyle/>
        <a:p>
          <a:r>
            <a:rPr lang="en-US"/>
            <a:t>Create</a:t>
          </a:r>
          <a:endParaRPr lang="en-US" dirty="0"/>
        </a:p>
      </dgm:t>
    </dgm:pt>
    <dgm:pt modelId="{F0591222-999D-4095-8901-62BCD0426FB6}" type="parTrans" cxnId="{FC555C25-6CD7-4A27-869F-4959D1698A21}">
      <dgm:prSet/>
      <dgm:spPr/>
      <dgm:t>
        <a:bodyPr/>
        <a:lstStyle/>
        <a:p>
          <a:endParaRPr lang="en-US"/>
        </a:p>
      </dgm:t>
    </dgm:pt>
    <dgm:pt modelId="{AB0BE7F0-5DCB-4B32-BB18-0227A5F3EED1}" type="sibTrans" cxnId="{FC555C25-6CD7-4A27-869F-4959D1698A21}">
      <dgm:prSet/>
      <dgm:spPr/>
      <dgm:t>
        <a:bodyPr/>
        <a:lstStyle/>
        <a:p>
          <a:endParaRPr lang="en-US"/>
        </a:p>
      </dgm:t>
    </dgm:pt>
    <dgm:pt modelId="{A158DBAC-6B8A-453A-A808-A7045E67326D}">
      <dgm:prSet phldrT="[Text]" custT="1"/>
      <dgm:spPr/>
      <dgm:t>
        <a:bodyPr/>
        <a:lstStyle/>
        <a:p>
          <a:r>
            <a:rPr lang="en-US" sz="1600"/>
            <a:t>Generate component ID</a:t>
          </a:r>
          <a:endParaRPr lang="en-US" sz="1600" dirty="0"/>
        </a:p>
      </dgm:t>
    </dgm:pt>
    <dgm:pt modelId="{8EAB4BC6-F2CA-479A-8A68-47FB6D264269}" type="parTrans" cxnId="{16690513-0C02-4F64-A532-C056A59D96F0}">
      <dgm:prSet/>
      <dgm:spPr/>
      <dgm:t>
        <a:bodyPr/>
        <a:lstStyle/>
        <a:p>
          <a:endParaRPr lang="en-US"/>
        </a:p>
      </dgm:t>
    </dgm:pt>
    <dgm:pt modelId="{1A6A2D4A-32A1-482D-A636-C20C84F914C9}" type="sibTrans" cxnId="{16690513-0C02-4F64-A532-C056A59D96F0}">
      <dgm:prSet/>
      <dgm:spPr/>
      <dgm:t>
        <a:bodyPr/>
        <a:lstStyle/>
        <a:p>
          <a:endParaRPr lang="en-US"/>
        </a:p>
      </dgm:t>
    </dgm:pt>
    <dgm:pt modelId="{8716D739-4384-449D-82FF-41F6665D5B39}">
      <dgm:prSet phldrT="[Text]" custT="1"/>
      <dgm:spPr/>
      <dgm:t>
        <a:bodyPr/>
        <a:lstStyle/>
        <a:p>
          <a:r>
            <a:rPr lang="en-US" sz="1600"/>
            <a:t>Register into Ext.ComponentMgr</a:t>
          </a:r>
          <a:endParaRPr lang="en-US" sz="1600" dirty="0"/>
        </a:p>
      </dgm:t>
    </dgm:pt>
    <dgm:pt modelId="{EE92546A-2634-4FE8-9774-CF361BA1D005}" type="parTrans" cxnId="{B8378580-26DA-45D9-8261-3DE8CEBAADF0}">
      <dgm:prSet/>
      <dgm:spPr/>
      <dgm:t>
        <a:bodyPr/>
        <a:lstStyle/>
        <a:p>
          <a:endParaRPr lang="en-US"/>
        </a:p>
      </dgm:t>
    </dgm:pt>
    <dgm:pt modelId="{26045C37-B123-4A8D-B792-751616140B82}" type="sibTrans" cxnId="{B8378580-26DA-45D9-8261-3DE8CEBAADF0}">
      <dgm:prSet/>
      <dgm:spPr/>
      <dgm:t>
        <a:bodyPr/>
        <a:lstStyle/>
        <a:p>
          <a:endParaRPr lang="en-US"/>
        </a:p>
      </dgm:t>
    </dgm:pt>
    <dgm:pt modelId="{67E10FFA-FC62-498C-96F2-B00445E900AB}">
      <dgm:prSet phldrT="[Text]"/>
      <dgm:spPr/>
      <dgm:t>
        <a:bodyPr/>
        <a:lstStyle/>
        <a:p>
          <a:r>
            <a:rPr lang="en-US"/>
            <a:t>Render</a:t>
          </a:r>
          <a:endParaRPr lang="en-US" dirty="0"/>
        </a:p>
      </dgm:t>
    </dgm:pt>
    <dgm:pt modelId="{43296F9E-1D58-46D7-9E37-05BE74CDEB61}" type="parTrans" cxnId="{9DF963CA-7891-404A-8BE2-96B9B013BC89}">
      <dgm:prSet/>
      <dgm:spPr/>
      <dgm:t>
        <a:bodyPr/>
        <a:lstStyle/>
        <a:p>
          <a:endParaRPr lang="en-US"/>
        </a:p>
      </dgm:t>
    </dgm:pt>
    <dgm:pt modelId="{ADAD2B29-6AD4-4832-A35D-C01E9BA4092F}" type="sibTrans" cxnId="{9DF963CA-7891-404A-8BE2-96B9B013BC89}">
      <dgm:prSet/>
      <dgm:spPr/>
      <dgm:t>
        <a:bodyPr/>
        <a:lstStyle/>
        <a:p>
          <a:endParaRPr lang="en-US"/>
        </a:p>
      </dgm:t>
    </dgm:pt>
    <dgm:pt modelId="{F655041D-7E90-4724-A00C-0E964DB61B92}">
      <dgm:prSet phldrT="[Text]" custT="1"/>
      <dgm:spPr/>
      <dgm:t>
        <a:bodyPr/>
        <a:lstStyle/>
        <a:p>
          <a:r>
            <a:rPr lang="en-US" sz="1600"/>
            <a:t>addClass</a:t>
          </a:r>
          <a:endParaRPr lang="en-US" sz="1600" dirty="0"/>
        </a:p>
      </dgm:t>
    </dgm:pt>
    <dgm:pt modelId="{406249F1-66E6-41BC-81BD-150519B6B59A}" type="parTrans" cxnId="{940358F7-4178-4357-9C8B-91A4EAE5B54F}">
      <dgm:prSet/>
      <dgm:spPr/>
      <dgm:t>
        <a:bodyPr/>
        <a:lstStyle/>
        <a:p>
          <a:endParaRPr lang="en-US"/>
        </a:p>
      </dgm:t>
    </dgm:pt>
    <dgm:pt modelId="{22A49BD5-DC41-44D1-A103-7A617DCAACFE}" type="sibTrans" cxnId="{940358F7-4178-4357-9C8B-91A4EAE5B54F}">
      <dgm:prSet/>
      <dgm:spPr/>
      <dgm:t>
        <a:bodyPr/>
        <a:lstStyle/>
        <a:p>
          <a:endParaRPr lang="en-US"/>
        </a:p>
      </dgm:t>
    </dgm:pt>
    <dgm:pt modelId="{F81D4F4F-F593-4390-9058-4FEA734258B0}">
      <dgm:prSet phldrT="[Text]"/>
      <dgm:spPr/>
      <dgm:t>
        <a:bodyPr/>
        <a:lstStyle/>
        <a:p>
          <a:r>
            <a:rPr lang="en-US"/>
            <a:t>Destroy</a:t>
          </a:r>
          <a:endParaRPr lang="en-US" dirty="0"/>
        </a:p>
      </dgm:t>
    </dgm:pt>
    <dgm:pt modelId="{6E85500F-9457-4F74-A6BF-12673249E1AF}" type="parTrans" cxnId="{5F2136DB-AFC8-47DD-BC43-2ABC57779496}">
      <dgm:prSet/>
      <dgm:spPr/>
      <dgm:t>
        <a:bodyPr/>
        <a:lstStyle/>
        <a:p>
          <a:endParaRPr lang="en-US"/>
        </a:p>
      </dgm:t>
    </dgm:pt>
    <dgm:pt modelId="{CD38D219-6B90-4920-904D-7A4681158E81}" type="sibTrans" cxnId="{5F2136DB-AFC8-47DD-BC43-2ABC57779496}">
      <dgm:prSet/>
      <dgm:spPr>
        <a:solidFill>
          <a:schemeClr val="bg1"/>
        </a:solidFill>
        <a:ln>
          <a:solidFill>
            <a:schemeClr val="bg1"/>
          </a:solidFill>
        </a:ln>
      </dgm:spPr>
      <dgm:t>
        <a:bodyPr/>
        <a:lstStyle/>
        <a:p>
          <a:endParaRPr lang="en-US"/>
        </a:p>
      </dgm:t>
    </dgm:pt>
    <dgm:pt modelId="{D28049D6-F50C-42BC-9ED4-1B9B64F17AA5}">
      <dgm:prSet phldrT="[Text]" custT="1"/>
      <dgm:spPr/>
      <dgm:t>
        <a:bodyPr/>
        <a:lstStyle/>
        <a:p>
          <a:r>
            <a:rPr lang="en-US" sz="1600"/>
            <a:t>Remove element</a:t>
          </a:r>
          <a:endParaRPr lang="en-US" sz="1600" dirty="0"/>
        </a:p>
      </dgm:t>
    </dgm:pt>
    <dgm:pt modelId="{4CC20209-730B-4228-8AA4-752494680489}" type="parTrans" cxnId="{42E12F41-233A-45C3-B720-BBBF2CF90133}">
      <dgm:prSet/>
      <dgm:spPr/>
      <dgm:t>
        <a:bodyPr/>
        <a:lstStyle/>
        <a:p>
          <a:endParaRPr lang="en-US"/>
        </a:p>
      </dgm:t>
    </dgm:pt>
    <dgm:pt modelId="{2C830DAE-726C-4A60-A6E2-0AE2BCA3BBE5}" type="sibTrans" cxnId="{42E12F41-233A-45C3-B720-BBBF2CF90133}">
      <dgm:prSet/>
      <dgm:spPr/>
      <dgm:t>
        <a:bodyPr/>
        <a:lstStyle/>
        <a:p>
          <a:endParaRPr lang="en-US"/>
        </a:p>
      </dgm:t>
    </dgm:pt>
    <dgm:pt modelId="{CF0EB5C0-8347-47FC-841C-85AF969FDB05}">
      <dgm:prSet phldrT="[Text]" custT="1"/>
      <dgm:spPr/>
      <dgm:t>
        <a:bodyPr/>
        <a:lstStyle/>
        <a:p>
          <a:r>
            <a:rPr lang="en-US" sz="1600"/>
            <a:t>Init event</a:t>
          </a:r>
          <a:endParaRPr lang="en-US" sz="1600" dirty="0"/>
        </a:p>
      </dgm:t>
    </dgm:pt>
    <dgm:pt modelId="{E1006D19-E199-46AA-BCB4-461AB0397974}" type="parTrans" cxnId="{71C7FE26-F51E-4CC7-9737-E98E65EF835B}">
      <dgm:prSet/>
      <dgm:spPr/>
      <dgm:t>
        <a:bodyPr/>
        <a:lstStyle/>
        <a:p>
          <a:endParaRPr lang="en-US"/>
        </a:p>
      </dgm:t>
    </dgm:pt>
    <dgm:pt modelId="{EA2C3FF5-C60D-422C-A4C7-68321F64FDB8}" type="sibTrans" cxnId="{71C7FE26-F51E-4CC7-9737-E98E65EF835B}">
      <dgm:prSet/>
      <dgm:spPr/>
      <dgm:t>
        <a:bodyPr/>
        <a:lstStyle/>
        <a:p>
          <a:endParaRPr lang="en-US"/>
        </a:p>
      </dgm:t>
    </dgm:pt>
    <dgm:pt modelId="{E12AC443-D127-406C-8B1D-F10F0E802CA1}">
      <dgm:prSet phldrT="[Text]" custT="1"/>
      <dgm:spPr/>
      <dgm:t>
        <a:bodyPr/>
        <a:lstStyle/>
        <a:p>
          <a:r>
            <a:rPr lang="en-US" sz="1600"/>
            <a:t>Init component</a:t>
          </a:r>
          <a:endParaRPr lang="en-US" sz="1600" dirty="0"/>
        </a:p>
      </dgm:t>
    </dgm:pt>
    <dgm:pt modelId="{4F1125D9-15AD-447D-9CE9-A944662C151D}" type="parTrans" cxnId="{006A6BEE-D969-432E-9827-C737D60EBA32}">
      <dgm:prSet/>
      <dgm:spPr/>
      <dgm:t>
        <a:bodyPr/>
        <a:lstStyle/>
        <a:p>
          <a:endParaRPr lang="en-US"/>
        </a:p>
      </dgm:t>
    </dgm:pt>
    <dgm:pt modelId="{7025F84F-59F8-4CF9-BFBF-2EC1528D4D1F}" type="sibTrans" cxnId="{006A6BEE-D969-432E-9827-C737D60EBA32}">
      <dgm:prSet/>
      <dgm:spPr/>
      <dgm:t>
        <a:bodyPr/>
        <a:lstStyle/>
        <a:p>
          <a:endParaRPr lang="en-US"/>
        </a:p>
      </dgm:t>
    </dgm:pt>
    <dgm:pt modelId="{C3975954-E6EE-4449-95B1-21E4C38FBC18}">
      <dgm:prSet phldrT="[Text]" custT="1"/>
      <dgm:spPr/>
      <dgm:t>
        <a:bodyPr/>
        <a:lstStyle/>
        <a:p>
          <a:r>
            <a:rPr lang="en-US" sz="1600"/>
            <a:t>Init plugins</a:t>
          </a:r>
          <a:endParaRPr lang="en-US" sz="1600" dirty="0"/>
        </a:p>
      </dgm:t>
    </dgm:pt>
    <dgm:pt modelId="{971D46D9-0FA7-469A-8DA8-DB88FF78AA47}" type="parTrans" cxnId="{F76FBBE8-8E63-4E36-8258-1B3C863F39AB}">
      <dgm:prSet/>
      <dgm:spPr/>
      <dgm:t>
        <a:bodyPr/>
        <a:lstStyle/>
        <a:p>
          <a:endParaRPr lang="en-US"/>
        </a:p>
      </dgm:t>
    </dgm:pt>
    <dgm:pt modelId="{F1046463-789C-4EAB-AC75-AF4959B28150}" type="sibTrans" cxnId="{F76FBBE8-8E63-4E36-8258-1B3C863F39AB}">
      <dgm:prSet/>
      <dgm:spPr/>
      <dgm:t>
        <a:bodyPr/>
        <a:lstStyle/>
        <a:p>
          <a:endParaRPr lang="en-US"/>
        </a:p>
      </dgm:t>
    </dgm:pt>
    <dgm:pt modelId="{FCBEDAD2-5889-4CEC-BA21-43B8184F7458}">
      <dgm:prSet phldrT="[Text]" custT="1"/>
      <dgm:spPr/>
      <dgm:t>
        <a:bodyPr/>
        <a:lstStyle/>
        <a:p>
          <a:r>
            <a:rPr lang="en-US" sz="1600"/>
            <a:t>Init state</a:t>
          </a:r>
          <a:endParaRPr lang="en-US" sz="1600" dirty="0"/>
        </a:p>
      </dgm:t>
    </dgm:pt>
    <dgm:pt modelId="{A7611ED7-485D-40E2-AAB6-18187B11D4A7}" type="parTrans" cxnId="{9F2E6A05-DBB8-428D-B670-974FCC00FFA2}">
      <dgm:prSet/>
      <dgm:spPr/>
      <dgm:t>
        <a:bodyPr/>
        <a:lstStyle/>
        <a:p>
          <a:endParaRPr lang="en-US"/>
        </a:p>
      </dgm:t>
    </dgm:pt>
    <dgm:pt modelId="{7B9F2022-F8E0-40A1-92F4-48363F68BD8B}" type="sibTrans" cxnId="{9F2E6A05-DBB8-428D-B670-974FCC00FFA2}">
      <dgm:prSet/>
      <dgm:spPr/>
      <dgm:t>
        <a:bodyPr/>
        <a:lstStyle/>
        <a:p>
          <a:endParaRPr lang="en-US"/>
        </a:p>
      </dgm:t>
    </dgm:pt>
    <dgm:pt modelId="{412AA1A6-7905-4BA7-8CEB-AC94FD6A7816}">
      <dgm:prSet phldrT="[Text]" custT="1"/>
      <dgm:spPr/>
      <dgm:t>
        <a:bodyPr/>
        <a:lstStyle/>
        <a:p>
          <a:r>
            <a:rPr lang="en-US" sz="1600"/>
            <a:t>Cancel task</a:t>
          </a:r>
          <a:endParaRPr lang="en-US" sz="1600" dirty="0"/>
        </a:p>
      </dgm:t>
    </dgm:pt>
    <dgm:pt modelId="{BAA176A4-84C7-47CE-B39E-826ED4F21B3D}" type="parTrans" cxnId="{DD080E2B-36B7-4C25-9447-1AE217BE6800}">
      <dgm:prSet/>
      <dgm:spPr/>
      <dgm:t>
        <a:bodyPr/>
        <a:lstStyle/>
        <a:p>
          <a:endParaRPr lang="en-US"/>
        </a:p>
      </dgm:t>
    </dgm:pt>
    <dgm:pt modelId="{214FB061-B54F-42F1-9584-E6EC30C1B7BD}" type="sibTrans" cxnId="{DD080E2B-36B7-4C25-9447-1AE217BE6800}">
      <dgm:prSet/>
      <dgm:spPr/>
      <dgm:t>
        <a:bodyPr/>
        <a:lstStyle/>
        <a:p>
          <a:endParaRPr lang="en-US"/>
        </a:p>
      </dgm:t>
    </dgm:pt>
    <dgm:pt modelId="{65D2B5CE-90F9-4E25-8B70-D0275B37FAE7}">
      <dgm:prSet phldrT="[Text]" custT="1"/>
      <dgm:spPr/>
      <dgm:t>
        <a:bodyPr/>
        <a:lstStyle/>
        <a:p>
          <a:r>
            <a:rPr lang="en-US" sz="1600" dirty="0"/>
            <a:t>Unregister from </a:t>
          </a:r>
          <a:r>
            <a:rPr lang="en-US" sz="1600" dirty="0" err="1"/>
            <a:t>Ext.ComponentMgr</a:t>
          </a:r>
          <a:endParaRPr lang="en-US" sz="1600" dirty="0"/>
        </a:p>
      </dgm:t>
    </dgm:pt>
    <dgm:pt modelId="{2C18D86B-F8B7-4E94-A929-BFB830E5FE79}" type="parTrans" cxnId="{382D0E16-63A4-4126-9E27-357D5DE114CF}">
      <dgm:prSet/>
      <dgm:spPr/>
      <dgm:t>
        <a:bodyPr/>
        <a:lstStyle/>
        <a:p>
          <a:endParaRPr lang="en-US"/>
        </a:p>
      </dgm:t>
    </dgm:pt>
    <dgm:pt modelId="{464E1A43-2653-4589-A4F1-9FACFE8163F0}" type="sibTrans" cxnId="{382D0E16-63A4-4126-9E27-357D5DE114CF}">
      <dgm:prSet/>
      <dgm:spPr/>
      <dgm:t>
        <a:bodyPr/>
        <a:lstStyle/>
        <a:p>
          <a:endParaRPr lang="en-US"/>
        </a:p>
      </dgm:t>
    </dgm:pt>
    <dgm:pt modelId="{7B41EE3C-09DB-415C-A212-3FAA35BED6B0}">
      <dgm:prSet phldrT="[Text]" custT="1"/>
      <dgm:spPr/>
      <dgm:t>
        <a:bodyPr/>
        <a:lstStyle/>
        <a:p>
          <a:r>
            <a:rPr lang="en-US" sz="1600"/>
            <a:t>Purge listeners</a:t>
          </a:r>
          <a:endParaRPr lang="en-US" sz="1600" dirty="0"/>
        </a:p>
      </dgm:t>
    </dgm:pt>
    <dgm:pt modelId="{022E50F3-C02F-46DF-930E-C9387891F51D}" type="parTrans" cxnId="{D93E3B80-CE17-44CC-B8E1-AB3B9D79A5E2}">
      <dgm:prSet/>
      <dgm:spPr/>
      <dgm:t>
        <a:bodyPr/>
        <a:lstStyle/>
        <a:p>
          <a:endParaRPr lang="en-US"/>
        </a:p>
      </dgm:t>
    </dgm:pt>
    <dgm:pt modelId="{5CD2B110-37F9-431B-B4D3-4A0BCF0B3EB4}" type="sibTrans" cxnId="{D93E3B80-CE17-44CC-B8E1-AB3B9D79A5E2}">
      <dgm:prSet/>
      <dgm:spPr/>
      <dgm:t>
        <a:bodyPr/>
        <a:lstStyle/>
        <a:p>
          <a:endParaRPr lang="en-US"/>
        </a:p>
      </dgm:t>
    </dgm:pt>
    <dgm:pt modelId="{6E98E5C7-88A9-4511-9357-F479911DCC74}">
      <dgm:prSet phldrT="[Text]" custT="1"/>
      <dgm:spPr/>
      <dgm:t>
        <a:bodyPr/>
        <a:lstStyle/>
        <a:p>
          <a:r>
            <a:rPr lang="en-US" sz="1600"/>
            <a:t>applyStyles</a:t>
          </a:r>
          <a:endParaRPr lang="en-US" sz="1600" dirty="0"/>
        </a:p>
      </dgm:t>
    </dgm:pt>
    <dgm:pt modelId="{4A1FCE6F-854F-4658-A001-B127794580DE}" type="parTrans" cxnId="{1E7D5BD1-E00C-4B21-AEE8-F0B1DB98389F}">
      <dgm:prSet/>
      <dgm:spPr/>
      <dgm:t>
        <a:bodyPr/>
        <a:lstStyle/>
        <a:p>
          <a:endParaRPr lang="en-US"/>
        </a:p>
      </dgm:t>
    </dgm:pt>
    <dgm:pt modelId="{D8AD2457-D0E6-43B4-88FE-4A8527A84E47}" type="sibTrans" cxnId="{1E7D5BD1-E00C-4B21-AEE8-F0B1DB98389F}">
      <dgm:prSet/>
      <dgm:spPr/>
      <dgm:t>
        <a:bodyPr/>
        <a:lstStyle/>
        <a:p>
          <a:endParaRPr lang="en-US"/>
        </a:p>
      </dgm:t>
    </dgm:pt>
    <dgm:pt modelId="{0774D67A-04AC-41B0-950B-B53462A20958}">
      <dgm:prSet phldrT="[Text]" custT="1"/>
      <dgm:spPr/>
      <dgm:t>
        <a:bodyPr/>
        <a:lstStyle/>
        <a:p>
          <a:r>
            <a:rPr lang="en-US" sz="1600"/>
            <a:t>addClassOnOver</a:t>
          </a:r>
          <a:endParaRPr lang="en-US" sz="1600" dirty="0"/>
        </a:p>
      </dgm:t>
    </dgm:pt>
    <dgm:pt modelId="{8B3ECF8D-CF48-4E4D-8CB5-4C788E942879}" type="parTrans" cxnId="{5F6B3F9F-5C5A-4A37-8687-C4A07443079A}">
      <dgm:prSet/>
      <dgm:spPr/>
      <dgm:t>
        <a:bodyPr/>
        <a:lstStyle/>
        <a:p>
          <a:endParaRPr lang="en-US"/>
        </a:p>
      </dgm:t>
    </dgm:pt>
    <dgm:pt modelId="{CBF8995B-3942-4EA4-BE37-5BEA97E67BDE}" type="sibTrans" cxnId="{5F6B3F9F-5C5A-4A37-8687-C4A07443079A}">
      <dgm:prSet/>
      <dgm:spPr/>
      <dgm:t>
        <a:bodyPr/>
        <a:lstStyle/>
        <a:p>
          <a:endParaRPr lang="en-US"/>
        </a:p>
      </dgm:t>
    </dgm:pt>
    <dgm:pt modelId="{A1832440-93A1-452B-8D97-ABBD5DFF4CB1}">
      <dgm:prSet phldrT="[Text]" custT="1"/>
      <dgm:spPr/>
      <dgm:t>
        <a:bodyPr/>
        <a:lstStyle/>
        <a:p>
          <a:r>
            <a:rPr lang="en-US" sz="1600"/>
            <a:t>Update DOM element</a:t>
          </a:r>
          <a:endParaRPr lang="en-US" sz="1600" dirty="0"/>
        </a:p>
      </dgm:t>
    </dgm:pt>
    <dgm:pt modelId="{56BC38A8-F235-4D9A-9788-C25712F4BD5D}" type="parTrans" cxnId="{069FDA7A-9763-41D6-91D5-17BD4422B3FE}">
      <dgm:prSet/>
      <dgm:spPr/>
      <dgm:t>
        <a:bodyPr/>
        <a:lstStyle/>
        <a:p>
          <a:endParaRPr lang="en-US"/>
        </a:p>
      </dgm:t>
    </dgm:pt>
    <dgm:pt modelId="{AB5CB910-5CD5-4DCB-A9C7-919CE5E3BD96}" type="sibTrans" cxnId="{069FDA7A-9763-41D6-91D5-17BD4422B3FE}">
      <dgm:prSet/>
      <dgm:spPr/>
      <dgm:t>
        <a:bodyPr/>
        <a:lstStyle/>
        <a:p>
          <a:endParaRPr lang="en-US"/>
        </a:p>
      </dgm:t>
    </dgm:pt>
    <dgm:pt modelId="{6349F64B-4958-4D82-ABDD-D259D13DC14E}">
      <dgm:prSet phldrT="[Text]" custT="1"/>
      <dgm:spPr/>
      <dgm:t>
        <a:bodyPr/>
        <a:lstStyle/>
        <a:p>
          <a:r>
            <a:rPr lang="en-US" sz="1600"/>
            <a:t>Apply XTemplate</a:t>
          </a:r>
          <a:endParaRPr lang="en-US" sz="1600" dirty="0"/>
        </a:p>
      </dgm:t>
    </dgm:pt>
    <dgm:pt modelId="{10CC7BF7-D91D-4CF0-9FEF-1BC93FE5D946}" type="parTrans" cxnId="{2CF7A203-7909-42EC-8DC1-7115766388DF}">
      <dgm:prSet/>
      <dgm:spPr/>
      <dgm:t>
        <a:bodyPr/>
        <a:lstStyle/>
        <a:p>
          <a:endParaRPr lang="en-US"/>
        </a:p>
      </dgm:t>
    </dgm:pt>
    <dgm:pt modelId="{C38BF206-5E7E-4B39-9C22-3E09DDB0AA92}" type="sibTrans" cxnId="{2CF7A203-7909-42EC-8DC1-7115766388DF}">
      <dgm:prSet/>
      <dgm:spPr/>
      <dgm:t>
        <a:bodyPr/>
        <a:lstStyle/>
        <a:p>
          <a:endParaRPr lang="en-US"/>
        </a:p>
      </dgm:t>
    </dgm:pt>
    <dgm:pt modelId="{1F719DA6-18FD-451D-A72E-DFC41316AFE1}" type="pres">
      <dgm:prSet presAssocID="{84FDACC9-99A5-4F59-AF88-6CF4BA12D7EA}" presName="cycleMatrixDiagram" presStyleCnt="0">
        <dgm:presLayoutVars>
          <dgm:chMax val="1"/>
          <dgm:dir/>
          <dgm:animLvl val="lvl"/>
          <dgm:resizeHandles val="exact"/>
        </dgm:presLayoutVars>
      </dgm:prSet>
      <dgm:spPr/>
    </dgm:pt>
    <dgm:pt modelId="{1DB503DD-0840-444B-8B78-A2EB289BB128}" type="pres">
      <dgm:prSet presAssocID="{84FDACC9-99A5-4F59-AF88-6CF4BA12D7EA}" presName="children" presStyleCnt="0"/>
      <dgm:spPr/>
    </dgm:pt>
    <dgm:pt modelId="{5B7ADD6A-7A9D-4E3B-AFC5-040289A3DB36}" type="pres">
      <dgm:prSet presAssocID="{84FDACC9-99A5-4F59-AF88-6CF4BA12D7EA}" presName="child1group" presStyleCnt="0"/>
      <dgm:spPr/>
    </dgm:pt>
    <dgm:pt modelId="{20B03D51-A5B2-4961-B8CA-51BBDA6E0EE2}" type="pres">
      <dgm:prSet presAssocID="{84FDACC9-99A5-4F59-AF88-6CF4BA12D7EA}" presName="child1" presStyleLbl="bgAcc1" presStyleIdx="0" presStyleCnt="3" custScaleX="146961" custScaleY="163365" custLinFactNeighborX="2387" custLinFactNeighborY="13957"/>
      <dgm:spPr/>
    </dgm:pt>
    <dgm:pt modelId="{E8B41F46-667A-45AA-99A3-4A4CCB19A724}" type="pres">
      <dgm:prSet presAssocID="{84FDACC9-99A5-4F59-AF88-6CF4BA12D7EA}" presName="child1Text" presStyleLbl="bgAcc1" presStyleIdx="0" presStyleCnt="3">
        <dgm:presLayoutVars>
          <dgm:bulletEnabled val="1"/>
        </dgm:presLayoutVars>
      </dgm:prSet>
      <dgm:spPr/>
    </dgm:pt>
    <dgm:pt modelId="{A30F57EA-9DAB-42CC-A730-913C0C01E8BD}" type="pres">
      <dgm:prSet presAssocID="{84FDACC9-99A5-4F59-AF88-6CF4BA12D7EA}" presName="child2group" presStyleCnt="0"/>
      <dgm:spPr/>
    </dgm:pt>
    <dgm:pt modelId="{F1D2E010-1417-403A-B6DA-6657F7AB67A5}" type="pres">
      <dgm:prSet presAssocID="{84FDACC9-99A5-4F59-AF88-6CF4BA12D7EA}" presName="child2" presStyleLbl="bgAcc1" presStyleIdx="1" presStyleCnt="3" custScaleX="188355" custLinFactNeighborX="48132"/>
      <dgm:spPr/>
    </dgm:pt>
    <dgm:pt modelId="{AE6F83AF-7BFE-4167-8724-80BAEA4E7664}" type="pres">
      <dgm:prSet presAssocID="{84FDACC9-99A5-4F59-AF88-6CF4BA12D7EA}" presName="child2Text" presStyleLbl="bgAcc1" presStyleIdx="1" presStyleCnt="3">
        <dgm:presLayoutVars>
          <dgm:bulletEnabled val="1"/>
        </dgm:presLayoutVars>
      </dgm:prSet>
      <dgm:spPr/>
    </dgm:pt>
    <dgm:pt modelId="{DCD96870-0B99-4152-9BA1-9515123ACAF7}" type="pres">
      <dgm:prSet presAssocID="{84FDACC9-99A5-4F59-AF88-6CF4BA12D7EA}" presName="child3group" presStyleCnt="0"/>
      <dgm:spPr/>
    </dgm:pt>
    <dgm:pt modelId="{0A34A08C-11D3-466B-9CAC-FAAFB111F463}" type="pres">
      <dgm:prSet presAssocID="{84FDACC9-99A5-4F59-AF88-6CF4BA12D7EA}" presName="child3" presStyleLbl="bgAcc1" presStyleIdx="2" presStyleCnt="3" custScaleX="177057" custScaleY="135171" custLinFactNeighborX="46442" custLinFactNeighborY="-39485"/>
      <dgm:spPr/>
    </dgm:pt>
    <dgm:pt modelId="{17D772D1-B2C3-4DA1-A834-E0689675F8EF}" type="pres">
      <dgm:prSet presAssocID="{84FDACC9-99A5-4F59-AF88-6CF4BA12D7EA}" presName="child3Text" presStyleLbl="bgAcc1" presStyleIdx="2" presStyleCnt="3">
        <dgm:presLayoutVars>
          <dgm:bulletEnabled val="1"/>
        </dgm:presLayoutVars>
      </dgm:prSet>
      <dgm:spPr/>
    </dgm:pt>
    <dgm:pt modelId="{FAF32115-A8B6-4D82-A6B9-D1F319A141C0}" type="pres">
      <dgm:prSet presAssocID="{84FDACC9-99A5-4F59-AF88-6CF4BA12D7EA}" presName="childPlaceholder" presStyleCnt="0"/>
      <dgm:spPr/>
    </dgm:pt>
    <dgm:pt modelId="{BDB0E5BA-811E-4F94-BCB8-5F344A4A9242}" type="pres">
      <dgm:prSet presAssocID="{84FDACC9-99A5-4F59-AF88-6CF4BA12D7EA}" presName="circle" presStyleCnt="0"/>
      <dgm:spPr/>
    </dgm:pt>
    <dgm:pt modelId="{50B1C043-2C05-44A6-B9F4-AFED58B7BC04}" type="pres">
      <dgm:prSet presAssocID="{84FDACC9-99A5-4F59-AF88-6CF4BA12D7EA}" presName="quadrant1" presStyleLbl="node1" presStyleIdx="0" presStyleCnt="4">
        <dgm:presLayoutVars>
          <dgm:chMax val="1"/>
          <dgm:bulletEnabled val="1"/>
        </dgm:presLayoutVars>
      </dgm:prSet>
      <dgm:spPr/>
    </dgm:pt>
    <dgm:pt modelId="{CBFA2BB5-8ADE-4D01-B098-9612ABDD361B}" type="pres">
      <dgm:prSet presAssocID="{84FDACC9-99A5-4F59-AF88-6CF4BA12D7EA}" presName="quadrant2" presStyleLbl="node1" presStyleIdx="1" presStyleCnt="4">
        <dgm:presLayoutVars>
          <dgm:chMax val="1"/>
          <dgm:bulletEnabled val="1"/>
        </dgm:presLayoutVars>
      </dgm:prSet>
      <dgm:spPr/>
    </dgm:pt>
    <dgm:pt modelId="{63630BAE-9F54-4346-9885-66B552100697}" type="pres">
      <dgm:prSet presAssocID="{84FDACC9-99A5-4F59-AF88-6CF4BA12D7EA}" presName="quadrant3" presStyleLbl="node1" presStyleIdx="2" presStyleCnt="4">
        <dgm:presLayoutVars>
          <dgm:chMax val="1"/>
          <dgm:bulletEnabled val="1"/>
        </dgm:presLayoutVars>
      </dgm:prSet>
      <dgm:spPr/>
    </dgm:pt>
    <dgm:pt modelId="{5AA67150-F630-4AFC-A9E5-05DD2CFF0940}" type="pres">
      <dgm:prSet presAssocID="{84FDACC9-99A5-4F59-AF88-6CF4BA12D7EA}" presName="quadrant4" presStyleLbl="node1" presStyleIdx="3" presStyleCnt="4">
        <dgm:presLayoutVars>
          <dgm:chMax val="1"/>
          <dgm:bulletEnabled val="1"/>
        </dgm:presLayoutVars>
      </dgm:prSet>
      <dgm:spPr>
        <a:solidFill>
          <a:schemeClr val="bg1"/>
        </a:solidFill>
      </dgm:spPr>
    </dgm:pt>
    <dgm:pt modelId="{D3C23ACA-80E6-4234-86FE-903BF1B47B8F}" type="pres">
      <dgm:prSet presAssocID="{84FDACC9-99A5-4F59-AF88-6CF4BA12D7EA}" presName="quadrantPlaceholder" presStyleCnt="0"/>
      <dgm:spPr/>
    </dgm:pt>
    <dgm:pt modelId="{4BBA68F0-E72B-4606-A325-2B1F320A69BE}" type="pres">
      <dgm:prSet presAssocID="{84FDACC9-99A5-4F59-AF88-6CF4BA12D7EA}" presName="center1" presStyleLbl="fgShp" presStyleIdx="0" presStyleCnt="2" custAng="3138275" custScaleX="137386" custScaleY="137386" custLinFactNeighborX="-4188" custLinFactNeighborY="8025"/>
      <dgm:spPr/>
    </dgm:pt>
    <dgm:pt modelId="{7249F15A-A15B-41F7-88C4-49EB3A4C19BE}" type="pres">
      <dgm:prSet presAssocID="{84FDACC9-99A5-4F59-AF88-6CF4BA12D7EA}" presName="center2" presStyleLbl="fgShp" presStyleIdx="1" presStyleCnt="2"/>
      <dgm:spPr>
        <a:noFill/>
        <a:ln>
          <a:noFill/>
        </a:ln>
      </dgm:spPr>
    </dgm:pt>
  </dgm:ptLst>
  <dgm:cxnLst>
    <dgm:cxn modelId="{2CF7A203-7909-42EC-8DC1-7115766388DF}" srcId="{67E10FFA-FC62-498C-96F2-B00445E900AB}" destId="{6349F64B-4958-4D82-ABDD-D259D13DC14E}" srcOrd="4" destOrd="0" parTransId="{10CC7BF7-D91D-4CF0-9FEF-1BC93FE5D946}" sibTransId="{C38BF206-5E7E-4B39-9C22-3E09DDB0AA92}"/>
    <dgm:cxn modelId="{D082AE04-8030-4223-A33F-FE32DC04C193}" type="presOf" srcId="{67E10FFA-FC62-498C-96F2-B00445E900AB}" destId="{CBFA2BB5-8ADE-4D01-B098-9612ABDD361B}" srcOrd="0" destOrd="0" presId="urn:microsoft.com/office/officeart/2005/8/layout/cycle4"/>
    <dgm:cxn modelId="{9F2E6A05-DBB8-428D-B670-974FCC00FFA2}" srcId="{2AA4D96C-860B-4593-9018-1D9832B80FEC}" destId="{FCBEDAD2-5889-4CEC-BA21-43B8184F7458}" srcOrd="5" destOrd="0" parTransId="{A7611ED7-485D-40E2-AAB6-18187B11D4A7}" sibTransId="{7B9F2022-F8E0-40A1-92F4-48363F68BD8B}"/>
    <dgm:cxn modelId="{203F6D10-6906-4F7A-ACB9-F1244B996965}" type="presOf" srcId="{7B41EE3C-09DB-415C-A212-3FAA35BED6B0}" destId="{17D772D1-B2C3-4DA1-A834-E0689675F8EF}" srcOrd="1" destOrd="3" presId="urn:microsoft.com/office/officeart/2005/8/layout/cycle4"/>
    <dgm:cxn modelId="{16690513-0C02-4F64-A532-C056A59D96F0}" srcId="{2AA4D96C-860B-4593-9018-1D9832B80FEC}" destId="{A158DBAC-6B8A-453A-A808-A7045E67326D}" srcOrd="0" destOrd="0" parTransId="{8EAB4BC6-F2CA-479A-8A68-47FB6D264269}" sibTransId="{1A6A2D4A-32A1-482D-A636-C20C84F914C9}"/>
    <dgm:cxn modelId="{B9953614-97E0-4470-AA2E-86A56EF42C79}" type="presOf" srcId="{C3975954-E6EE-4449-95B1-21E4C38FBC18}" destId="{E8B41F46-667A-45AA-99A3-4A4CCB19A724}" srcOrd="1" destOrd="4" presId="urn:microsoft.com/office/officeart/2005/8/layout/cycle4"/>
    <dgm:cxn modelId="{382D0E16-63A4-4126-9E27-357D5DE114CF}" srcId="{F81D4F4F-F593-4390-9058-4FEA734258B0}" destId="{65D2B5CE-90F9-4E25-8B70-D0275B37FAE7}" srcOrd="2" destOrd="0" parTransId="{2C18D86B-F8B7-4E94-A929-BFB830E5FE79}" sibTransId="{464E1A43-2653-4589-A4F1-9FACFE8163F0}"/>
    <dgm:cxn modelId="{FC555C25-6CD7-4A27-869F-4959D1698A21}" srcId="{84FDACC9-99A5-4F59-AF88-6CF4BA12D7EA}" destId="{2AA4D96C-860B-4593-9018-1D9832B80FEC}" srcOrd="0" destOrd="0" parTransId="{F0591222-999D-4095-8901-62BCD0426FB6}" sibTransId="{AB0BE7F0-5DCB-4B32-BB18-0227A5F3EED1}"/>
    <dgm:cxn modelId="{71C7FE26-F51E-4CC7-9737-E98E65EF835B}" srcId="{2AA4D96C-860B-4593-9018-1D9832B80FEC}" destId="{CF0EB5C0-8347-47FC-841C-85AF969FDB05}" srcOrd="2" destOrd="0" parTransId="{E1006D19-E199-46AA-BCB4-461AB0397974}" sibTransId="{EA2C3FF5-C60D-422C-A4C7-68321F64FDB8}"/>
    <dgm:cxn modelId="{22268D27-49ED-42AE-8DC9-C96691F52B5B}" type="presOf" srcId="{2AA4D96C-860B-4593-9018-1D9832B80FEC}" destId="{50B1C043-2C05-44A6-B9F4-AFED58B7BC04}" srcOrd="0" destOrd="0" presId="urn:microsoft.com/office/officeart/2005/8/layout/cycle4"/>
    <dgm:cxn modelId="{DD080E2B-36B7-4C25-9447-1AE217BE6800}" srcId="{F81D4F4F-F593-4390-9058-4FEA734258B0}" destId="{412AA1A6-7905-4BA7-8CEB-AC94FD6A7816}" srcOrd="1" destOrd="0" parTransId="{BAA176A4-84C7-47CE-B39E-826ED4F21B3D}" sibTransId="{214FB061-B54F-42F1-9584-E6EC30C1B7BD}"/>
    <dgm:cxn modelId="{869ADB2B-A9CC-454B-B4A0-518B8FEB8DC0}" type="presOf" srcId="{F655041D-7E90-4724-A00C-0E964DB61B92}" destId="{AE6F83AF-7BFE-4167-8724-80BAEA4E7664}" srcOrd="1" destOrd="0" presId="urn:microsoft.com/office/officeart/2005/8/layout/cycle4"/>
    <dgm:cxn modelId="{42E12F41-233A-45C3-B720-BBBF2CF90133}" srcId="{F81D4F4F-F593-4390-9058-4FEA734258B0}" destId="{D28049D6-F50C-42BC-9ED4-1B9B64F17AA5}" srcOrd="0" destOrd="0" parTransId="{4CC20209-730B-4228-8AA4-752494680489}" sibTransId="{2C830DAE-726C-4A60-A6E2-0AE2BCA3BBE5}"/>
    <dgm:cxn modelId="{5D228D61-4F2E-4B15-8B73-B00C5641F136}" type="presOf" srcId="{6349F64B-4958-4D82-ABDD-D259D13DC14E}" destId="{F1D2E010-1417-403A-B6DA-6657F7AB67A5}" srcOrd="0" destOrd="4" presId="urn:microsoft.com/office/officeart/2005/8/layout/cycle4"/>
    <dgm:cxn modelId="{9D03D163-8FAB-46C3-BB3D-B9EA8DE70EA7}" type="presOf" srcId="{A158DBAC-6B8A-453A-A808-A7045E67326D}" destId="{E8B41F46-667A-45AA-99A3-4A4CCB19A724}" srcOrd="1" destOrd="0" presId="urn:microsoft.com/office/officeart/2005/8/layout/cycle4"/>
    <dgm:cxn modelId="{A31FF366-AB7C-4D88-96E7-AF36DBB09EC8}" type="presOf" srcId="{A1832440-93A1-452B-8D97-ABBD5DFF4CB1}" destId="{F1D2E010-1417-403A-B6DA-6657F7AB67A5}" srcOrd="0" destOrd="3" presId="urn:microsoft.com/office/officeart/2005/8/layout/cycle4"/>
    <dgm:cxn modelId="{41982E6C-25BB-4136-A864-C3C0EB1444B8}" type="presOf" srcId="{6349F64B-4958-4D82-ABDD-D259D13DC14E}" destId="{AE6F83AF-7BFE-4167-8724-80BAEA4E7664}" srcOrd="1" destOrd="4" presId="urn:microsoft.com/office/officeart/2005/8/layout/cycle4"/>
    <dgm:cxn modelId="{30949850-7F3E-4C58-8886-7704CEA28333}" type="presOf" srcId="{E12AC443-D127-406C-8B1D-F10F0E802CA1}" destId="{E8B41F46-667A-45AA-99A3-4A4CCB19A724}" srcOrd="1" destOrd="3" presId="urn:microsoft.com/office/officeart/2005/8/layout/cycle4"/>
    <dgm:cxn modelId="{D9E7A150-D9E3-495F-BC91-8287553AA84C}" type="presOf" srcId="{412AA1A6-7905-4BA7-8CEB-AC94FD6A7816}" destId="{17D772D1-B2C3-4DA1-A834-E0689675F8EF}" srcOrd="1" destOrd="1" presId="urn:microsoft.com/office/officeart/2005/8/layout/cycle4"/>
    <dgm:cxn modelId="{978B7277-C10D-41C3-82B3-DC9109FFC944}" type="presOf" srcId="{6E98E5C7-88A9-4511-9357-F479911DCC74}" destId="{F1D2E010-1417-403A-B6DA-6657F7AB67A5}" srcOrd="0" destOrd="1" presId="urn:microsoft.com/office/officeart/2005/8/layout/cycle4"/>
    <dgm:cxn modelId="{2604C057-DAFB-4F2E-943A-DD9A83E8C797}" type="presOf" srcId="{E12AC443-D127-406C-8B1D-F10F0E802CA1}" destId="{20B03D51-A5B2-4961-B8CA-51BBDA6E0EE2}" srcOrd="0" destOrd="3" presId="urn:microsoft.com/office/officeart/2005/8/layout/cycle4"/>
    <dgm:cxn modelId="{5AC77B59-BA22-4C75-AC10-C1ADD6A49288}" type="presOf" srcId="{FCBEDAD2-5889-4CEC-BA21-43B8184F7458}" destId="{20B03D51-A5B2-4961-B8CA-51BBDA6E0EE2}" srcOrd="0" destOrd="5" presId="urn:microsoft.com/office/officeart/2005/8/layout/cycle4"/>
    <dgm:cxn modelId="{E8338859-4818-41CA-BC2E-795F2698C07C}" type="presOf" srcId="{0774D67A-04AC-41B0-950B-B53462A20958}" destId="{F1D2E010-1417-403A-B6DA-6657F7AB67A5}" srcOrd="0" destOrd="2" presId="urn:microsoft.com/office/officeart/2005/8/layout/cycle4"/>
    <dgm:cxn modelId="{069FDA7A-9763-41D6-91D5-17BD4422B3FE}" srcId="{67E10FFA-FC62-498C-96F2-B00445E900AB}" destId="{A1832440-93A1-452B-8D97-ABBD5DFF4CB1}" srcOrd="3" destOrd="0" parTransId="{56BC38A8-F235-4D9A-9788-C25712F4BD5D}" sibTransId="{AB5CB910-5CD5-4DCB-A9C7-919CE5E3BD96}"/>
    <dgm:cxn modelId="{D93E3B80-CE17-44CC-B8E1-AB3B9D79A5E2}" srcId="{F81D4F4F-F593-4390-9058-4FEA734258B0}" destId="{7B41EE3C-09DB-415C-A212-3FAA35BED6B0}" srcOrd="3" destOrd="0" parTransId="{022E50F3-C02F-46DF-930E-C9387891F51D}" sibTransId="{5CD2B110-37F9-431B-B4D3-4A0BCF0B3EB4}"/>
    <dgm:cxn modelId="{B8378580-26DA-45D9-8261-3DE8CEBAADF0}" srcId="{2AA4D96C-860B-4593-9018-1D9832B80FEC}" destId="{8716D739-4384-449D-82FF-41F6665D5B39}" srcOrd="1" destOrd="0" parTransId="{EE92546A-2634-4FE8-9774-CF361BA1D005}" sibTransId="{26045C37-B123-4A8D-B792-751616140B82}"/>
    <dgm:cxn modelId="{D0BF1184-DD46-428F-898C-88FB41916EA3}" type="presOf" srcId="{8716D739-4384-449D-82FF-41F6665D5B39}" destId="{E8B41F46-667A-45AA-99A3-4A4CCB19A724}" srcOrd="1" destOrd="1" presId="urn:microsoft.com/office/officeart/2005/8/layout/cycle4"/>
    <dgm:cxn modelId="{71978C8F-7FA0-401F-BC24-506A6F69358A}" type="presOf" srcId="{8716D739-4384-449D-82FF-41F6665D5B39}" destId="{20B03D51-A5B2-4961-B8CA-51BBDA6E0EE2}" srcOrd="0" destOrd="1" presId="urn:microsoft.com/office/officeart/2005/8/layout/cycle4"/>
    <dgm:cxn modelId="{E0517196-5A30-4722-801E-70BE04D0F407}" type="presOf" srcId="{F81D4F4F-F593-4390-9058-4FEA734258B0}" destId="{63630BAE-9F54-4346-9885-66B552100697}" srcOrd="0" destOrd="0" presId="urn:microsoft.com/office/officeart/2005/8/layout/cycle4"/>
    <dgm:cxn modelId="{D838B69B-4011-4766-ABB8-60B692ABDE29}" type="presOf" srcId="{D28049D6-F50C-42BC-9ED4-1B9B64F17AA5}" destId="{17D772D1-B2C3-4DA1-A834-E0689675F8EF}" srcOrd="1" destOrd="0" presId="urn:microsoft.com/office/officeart/2005/8/layout/cycle4"/>
    <dgm:cxn modelId="{5F6B3F9F-5C5A-4A37-8687-C4A07443079A}" srcId="{67E10FFA-FC62-498C-96F2-B00445E900AB}" destId="{0774D67A-04AC-41B0-950B-B53462A20958}" srcOrd="2" destOrd="0" parTransId="{8B3ECF8D-CF48-4E4D-8CB5-4C788E942879}" sibTransId="{CBF8995B-3942-4EA4-BE37-5BEA97E67BDE}"/>
    <dgm:cxn modelId="{646935A6-5CD0-43D0-BE25-BEF4A851A14A}" type="presOf" srcId="{A158DBAC-6B8A-453A-A808-A7045E67326D}" destId="{20B03D51-A5B2-4961-B8CA-51BBDA6E0EE2}" srcOrd="0" destOrd="0" presId="urn:microsoft.com/office/officeart/2005/8/layout/cycle4"/>
    <dgm:cxn modelId="{DC9DD4B1-9CC9-4ED8-A15E-04851ED0C8BC}" type="presOf" srcId="{7B41EE3C-09DB-415C-A212-3FAA35BED6B0}" destId="{0A34A08C-11D3-466B-9CAC-FAAFB111F463}" srcOrd="0" destOrd="3" presId="urn:microsoft.com/office/officeart/2005/8/layout/cycle4"/>
    <dgm:cxn modelId="{A91C72B5-2BCD-4FDB-86B4-58093BC6FFA2}" type="presOf" srcId="{84FDACC9-99A5-4F59-AF88-6CF4BA12D7EA}" destId="{1F719DA6-18FD-451D-A72E-DFC41316AFE1}" srcOrd="0" destOrd="0" presId="urn:microsoft.com/office/officeart/2005/8/layout/cycle4"/>
    <dgm:cxn modelId="{3FA1EAB6-2A42-4926-A57B-02A6430ECAFB}" type="presOf" srcId="{65D2B5CE-90F9-4E25-8B70-D0275B37FAE7}" destId="{17D772D1-B2C3-4DA1-A834-E0689675F8EF}" srcOrd="1" destOrd="2" presId="urn:microsoft.com/office/officeart/2005/8/layout/cycle4"/>
    <dgm:cxn modelId="{77FBEBBA-7CA7-42C7-BE38-AF84A64B186B}" type="presOf" srcId="{C3975954-E6EE-4449-95B1-21E4C38FBC18}" destId="{20B03D51-A5B2-4961-B8CA-51BBDA6E0EE2}" srcOrd="0" destOrd="4" presId="urn:microsoft.com/office/officeart/2005/8/layout/cycle4"/>
    <dgm:cxn modelId="{74C2A8BE-D953-4492-9AFB-DECD3016A0CB}" type="presOf" srcId="{65D2B5CE-90F9-4E25-8B70-D0275B37FAE7}" destId="{0A34A08C-11D3-466B-9CAC-FAAFB111F463}" srcOrd="0" destOrd="2" presId="urn:microsoft.com/office/officeart/2005/8/layout/cycle4"/>
    <dgm:cxn modelId="{14364FC0-C8A4-4164-B14D-18E4E26508D2}" type="presOf" srcId="{412AA1A6-7905-4BA7-8CEB-AC94FD6A7816}" destId="{0A34A08C-11D3-466B-9CAC-FAAFB111F463}" srcOrd="0" destOrd="1" presId="urn:microsoft.com/office/officeart/2005/8/layout/cycle4"/>
    <dgm:cxn modelId="{75DA8AC3-F049-4BB9-A1A5-C96237E17A5F}" type="presOf" srcId="{CF0EB5C0-8347-47FC-841C-85AF969FDB05}" destId="{20B03D51-A5B2-4961-B8CA-51BBDA6E0EE2}" srcOrd="0" destOrd="2" presId="urn:microsoft.com/office/officeart/2005/8/layout/cycle4"/>
    <dgm:cxn modelId="{9DF963CA-7891-404A-8BE2-96B9B013BC89}" srcId="{84FDACC9-99A5-4F59-AF88-6CF4BA12D7EA}" destId="{67E10FFA-FC62-498C-96F2-B00445E900AB}" srcOrd="1" destOrd="0" parTransId="{43296F9E-1D58-46D7-9E37-05BE74CDEB61}" sibTransId="{ADAD2B29-6AD4-4832-A35D-C01E9BA4092F}"/>
    <dgm:cxn modelId="{1E7D5BD1-E00C-4B21-AEE8-F0B1DB98389F}" srcId="{67E10FFA-FC62-498C-96F2-B00445E900AB}" destId="{6E98E5C7-88A9-4511-9357-F479911DCC74}" srcOrd="1" destOrd="0" parTransId="{4A1FCE6F-854F-4658-A001-B127794580DE}" sibTransId="{D8AD2457-D0E6-43B4-88FE-4A8527A84E47}"/>
    <dgm:cxn modelId="{A0FECDD5-3F18-4E47-A7AF-14572436E959}" type="presOf" srcId="{D28049D6-F50C-42BC-9ED4-1B9B64F17AA5}" destId="{0A34A08C-11D3-466B-9CAC-FAAFB111F463}" srcOrd="0" destOrd="0" presId="urn:microsoft.com/office/officeart/2005/8/layout/cycle4"/>
    <dgm:cxn modelId="{A0F8B4D6-55FB-41F3-97FE-5D0DA5DF0BBE}" type="presOf" srcId="{FCBEDAD2-5889-4CEC-BA21-43B8184F7458}" destId="{E8B41F46-667A-45AA-99A3-4A4CCB19A724}" srcOrd="1" destOrd="5" presId="urn:microsoft.com/office/officeart/2005/8/layout/cycle4"/>
    <dgm:cxn modelId="{5F2136DB-AFC8-47DD-BC43-2ABC57779496}" srcId="{84FDACC9-99A5-4F59-AF88-6CF4BA12D7EA}" destId="{F81D4F4F-F593-4390-9058-4FEA734258B0}" srcOrd="2" destOrd="0" parTransId="{6E85500F-9457-4F74-A6BF-12673249E1AF}" sibTransId="{CD38D219-6B90-4920-904D-7A4681158E81}"/>
    <dgm:cxn modelId="{D74EB1DE-CFAB-4655-BE43-3FFB65B7902C}" type="presOf" srcId="{6E98E5C7-88A9-4511-9357-F479911DCC74}" destId="{AE6F83AF-7BFE-4167-8724-80BAEA4E7664}" srcOrd="1" destOrd="1" presId="urn:microsoft.com/office/officeart/2005/8/layout/cycle4"/>
    <dgm:cxn modelId="{F76FBBE8-8E63-4E36-8258-1B3C863F39AB}" srcId="{2AA4D96C-860B-4593-9018-1D9832B80FEC}" destId="{C3975954-E6EE-4449-95B1-21E4C38FBC18}" srcOrd="4" destOrd="0" parTransId="{971D46D9-0FA7-469A-8DA8-DB88FF78AA47}" sibTransId="{F1046463-789C-4EAB-AC75-AF4959B28150}"/>
    <dgm:cxn modelId="{C5A890ED-C2AD-452B-B133-E81AFC989D45}" type="presOf" srcId="{F655041D-7E90-4724-A00C-0E964DB61B92}" destId="{F1D2E010-1417-403A-B6DA-6657F7AB67A5}" srcOrd="0" destOrd="0" presId="urn:microsoft.com/office/officeart/2005/8/layout/cycle4"/>
    <dgm:cxn modelId="{006A6BEE-D969-432E-9827-C737D60EBA32}" srcId="{2AA4D96C-860B-4593-9018-1D9832B80FEC}" destId="{E12AC443-D127-406C-8B1D-F10F0E802CA1}" srcOrd="3" destOrd="0" parTransId="{4F1125D9-15AD-447D-9CE9-A944662C151D}" sibTransId="{7025F84F-59F8-4CF9-BFBF-2EC1528D4D1F}"/>
    <dgm:cxn modelId="{7C148AF3-BAAA-4251-BC48-C37ADBE7547F}" type="presOf" srcId="{0774D67A-04AC-41B0-950B-B53462A20958}" destId="{AE6F83AF-7BFE-4167-8724-80BAEA4E7664}" srcOrd="1" destOrd="2" presId="urn:microsoft.com/office/officeart/2005/8/layout/cycle4"/>
    <dgm:cxn modelId="{940358F7-4178-4357-9C8B-91A4EAE5B54F}" srcId="{67E10FFA-FC62-498C-96F2-B00445E900AB}" destId="{F655041D-7E90-4724-A00C-0E964DB61B92}" srcOrd="0" destOrd="0" parTransId="{406249F1-66E6-41BC-81BD-150519B6B59A}" sibTransId="{22A49BD5-DC41-44D1-A103-7A617DCAACFE}"/>
    <dgm:cxn modelId="{F76B82F8-27E4-485F-926E-5D292851F9D7}" type="presOf" srcId="{CF0EB5C0-8347-47FC-841C-85AF969FDB05}" destId="{E8B41F46-667A-45AA-99A3-4A4CCB19A724}" srcOrd="1" destOrd="2" presId="urn:microsoft.com/office/officeart/2005/8/layout/cycle4"/>
    <dgm:cxn modelId="{8F20B8FF-2044-4222-8C1D-1EEA54E394E7}" type="presOf" srcId="{A1832440-93A1-452B-8D97-ABBD5DFF4CB1}" destId="{AE6F83AF-7BFE-4167-8724-80BAEA4E7664}" srcOrd="1" destOrd="3" presId="urn:microsoft.com/office/officeart/2005/8/layout/cycle4"/>
    <dgm:cxn modelId="{FD279C02-13F2-4126-BF32-E4AE05B6953C}" type="presParOf" srcId="{1F719DA6-18FD-451D-A72E-DFC41316AFE1}" destId="{1DB503DD-0840-444B-8B78-A2EB289BB128}" srcOrd="0" destOrd="0" presId="urn:microsoft.com/office/officeart/2005/8/layout/cycle4"/>
    <dgm:cxn modelId="{8CC16F9B-4304-49B0-9806-7B5138061DB1}" type="presParOf" srcId="{1DB503DD-0840-444B-8B78-A2EB289BB128}" destId="{5B7ADD6A-7A9D-4E3B-AFC5-040289A3DB36}" srcOrd="0" destOrd="0" presId="urn:microsoft.com/office/officeart/2005/8/layout/cycle4"/>
    <dgm:cxn modelId="{EF690AD2-239D-4958-ADD9-B1C6A9FAB57B}" type="presParOf" srcId="{5B7ADD6A-7A9D-4E3B-AFC5-040289A3DB36}" destId="{20B03D51-A5B2-4961-B8CA-51BBDA6E0EE2}" srcOrd="0" destOrd="0" presId="urn:microsoft.com/office/officeart/2005/8/layout/cycle4"/>
    <dgm:cxn modelId="{BDE4060A-35E6-4EAC-BAF3-2A9AFC978D17}" type="presParOf" srcId="{5B7ADD6A-7A9D-4E3B-AFC5-040289A3DB36}" destId="{E8B41F46-667A-45AA-99A3-4A4CCB19A724}" srcOrd="1" destOrd="0" presId="urn:microsoft.com/office/officeart/2005/8/layout/cycle4"/>
    <dgm:cxn modelId="{88769079-BDC3-4BB6-B6E1-8314AE2C3DF0}" type="presParOf" srcId="{1DB503DD-0840-444B-8B78-A2EB289BB128}" destId="{A30F57EA-9DAB-42CC-A730-913C0C01E8BD}" srcOrd="1" destOrd="0" presId="urn:microsoft.com/office/officeart/2005/8/layout/cycle4"/>
    <dgm:cxn modelId="{12BAB294-8339-4C0F-90EA-2842CA954B94}" type="presParOf" srcId="{A30F57EA-9DAB-42CC-A730-913C0C01E8BD}" destId="{F1D2E010-1417-403A-B6DA-6657F7AB67A5}" srcOrd="0" destOrd="0" presId="urn:microsoft.com/office/officeart/2005/8/layout/cycle4"/>
    <dgm:cxn modelId="{D83F4874-FEBF-46FB-B4D3-D907F052FF0A}" type="presParOf" srcId="{A30F57EA-9DAB-42CC-A730-913C0C01E8BD}" destId="{AE6F83AF-7BFE-4167-8724-80BAEA4E7664}" srcOrd="1" destOrd="0" presId="urn:microsoft.com/office/officeart/2005/8/layout/cycle4"/>
    <dgm:cxn modelId="{32D92F5E-8D2B-4AAB-8BCE-293CDC4F9496}" type="presParOf" srcId="{1DB503DD-0840-444B-8B78-A2EB289BB128}" destId="{DCD96870-0B99-4152-9BA1-9515123ACAF7}" srcOrd="2" destOrd="0" presId="urn:microsoft.com/office/officeart/2005/8/layout/cycle4"/>
    <dgm:cxn modelId="{043334DE-D2A5-4F99-A39E-7A2E8FC25B7F}" type="presParOf" srcId="{DCD96870-0B99-4152-9BA1-9515123ACAF7}" destId="{0A34A08C-11D3-466B-9CAC-FAAFB111F463}" srcOrd="0" destOrd="0" presId="urn:microsoft.com/office/officeart/2005/8/layout/cycle4"/>
    <dgm:cxn modelId="{4878882C-8C08-4C14-8590-2FFE37C3446E}" type="presParOf" srcId="{DCD96870-0B99-4152-9BA1-9515123ACAF7}" destId="{17D772D1-B2C3-4DA1-A834-E0689675F8EF}" srcOrd="1" destOrd="0" presId="urn:microsoft.com/office/officeart/2005/8/layout/cycle4"/>
    <dgm:cxn modelId="{8F49E9DC-6267-4A81-B771-F2657C0772B2}" type="presParOf" srcId="{1DB503DD-0840-444B-8B78-A2EB289BB128}" destId="{FAF32115-A8B6-4D82-A6B9-D1F319A141C0}" srcOrd="3" destOrd="0" presId="urn:microsoft.com/office/officeart/2005/8/layout/cycle4"/>
    <dgm:cxn modelId="{DE6E3E77-F39C-4C02-8D61-E87B371E306C}" type="presParOf" srcId="{1F719DA6-18FD-451D-A72E-DFC41316AFE1}" destId="{BDB0E5BA-811E-4F94-BCB8-5F344A4A9242}" srcOrd="1" destOrd="0" presId="urn:microsoft.com/office/officeart/2005/8/layout/cycle4"/>
    <dgm:cxn modelId="{33FBF77B-3590-4325-8DA7-73A176B2E130}" type="presParOf" srcId="{BDB0E5BA-811E-4F94-BCB8-5F344A4A9242}" destId="{50B1C043-2C05-44A6-B9F4-AFED58B7BC04}" srcOrd="0" destOrd="0" presId="urn:microsoft.com/office/officeart/2005/8/layout/cycle4"/>
    <dgm:cxn modelId="{3CD3248F-99E1-4C82-AD75-F3DCD51C9486}" type="presParOf" srcId="{BDB0E5BA-811E-4F94-BCB8-5F344A4A9242}" destId="{CBFA2BB5-8ADE-4D01-B098-9612ABDD361B}" srcOrd="1" destOrd="0" presId="urn:microsoft.com/office/officeart/2005/8/layout/cycle4"/>
    <dgm:cxn modelId="{B28C6825-F413-4DAC-A924-5840EBE1D0B0}" type="presParOf" srcId="{BDB0E5BA-811E-4F94-BCB8-5F344A4A9242}" destId="{63630BAE-9F54-4346-9885-66B552100697}" srcOrd="2" destOrd="0" presId="urn:microsoft.com/office/officeart/2005/8/layout/cycle4"/>
    <dgm:cxn modelId="{EB9AD6F4-7738-483B-8754-E6DE494DC730}" type="presParOf" srcId="{BDB0E5BA-811E-4F94-BCB8-5F344A4A9242}" destId="{5AA67150-F630-4AFC-A9E5-05DD2CFF0940}" srcOrd="3" destOrd="0" presId="urn:microsoft.com/office/officeart/2005/8/layout/cycle4"/>
    <dgm:cxn modelId="{106CCF64-1B31-4EB2-8B73-B337B6B2DAFD}" type="presParOf" srcId="{BDB0E5BA-811E-4F94-BCB8-5F344A4A9242}" destId="{D3C23ACA-80E6-4234-86FE-903BF1B47B8F}" srcOrd="4" destOrd="0" presId="urn:microsoft.com/office/officeart/2005/8/layout/cycle4"/>
    <dgm:cxn modelId="{6EABB61C-A076-4BB2-907C-0708A7762A0C}" type="presParOf" srcId="{1F719DA6-18FD-451D-A72E-DFC41316AFE1}" destId="{4BBA68F0-E72B-4606-A325-2B1F320A69BE}" srcOrd="2" destOrd="0" presId="urn:microsoft.com/office/officeart/2005/8/layout/cycle4"/>
    <dgm:cxn modelId="{265AE462-6576-4EB2-9A23-DEE0704B68D1}" type="presParOf" srcId="{1F719DA6-18FD-451D-A72E-DFC41316AFE1}" destId="{7249F15A-A15B-41F7-88C4-49EB3A4C19BE}"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CCDB9-E1AB-4725-A9F3-159C506D3333}">
      <dsp:nvSpPr>
        <dsp:cNvPr id="0" name=""/>
        <dsp:cNvSpPr/>
      </dsp:nvSpPr>
      <dsp:spPr>
        <a:xfrm>
          <a:off x="0" y="2720"/>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8B31B-630C-477C-ACC9-84AB610DC761}">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Can read ExtJS3 based code. </a:t>
          </a:r>
        </a:p>
      </dsp:txBody>
      <dsp:txXfrm>
        <a:off x="0" y="2720"/>
        <a:ext cx="6089650" cy="927780"/>
      </dsp:txXfrm>
    </dsp:sp>
    <dsp:sp modelId="{4B6A9CB0-523B-4675-A9F0-EE450130AA3F}">
      <dsp:nvSpPr>
        <dsp:cNvPr id="0" name=""/>
        <dsp:cNvSpPr/>
      </dsp:nvSpPr>
      <dsp:spPr>
        <a:xfrm>
          <a:off x="0" y="930501"/>
          <a:ext cx="6089650"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3D1C4-D216-4CF3-88ED-DE84A8F47C71}">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Know how to use standard component and layout.</a:t>
          </a:r>
        </a:p>
      </dsp:txBody>
      <dsp:txXfrm>
        <a:off x="0" y="930501"/>
        <a:ext cx="6089650" cy="927780"/>
      </dsp:txXfrm>
    </dsp:sp>
    <dsp:sp modelId="{C6E8294D-51AA-42BA-BD29-B068741FB6BC}">
      <dsp:nvSpPr>
        <dsp:cNvPr id="0" name=""/>
        <dsp:cNvSpPr/>
      </dsp:nvSpPr>
      <dsp:spPr>
        <a:xfrm>
          <a:off x="0" y="1858281"/>
          <a:ext cx="6089650"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CF349B-CB95-451A-8BAE-6379C646ECFF}">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Know how to customize component and event.</a:t>
          </a:r>
        </a:p>
      </dsp:txBody>
      <dsp:txXfrm>
        <a:off x="0" y="1858281"/>
        <a:ext cx="6089650" cy="927780"/>
      </dsp:txXfrm>
    </dsp:sp>
    <dsp:sp modelId="{033A90E0-D330-46D0-B77A-12DE662AC210}">
      <dsp:nvSpPr>
        <dsp:cNvPr id="0" name=""/>
        <dsp:cNvSpPr/>
      </dsp:nvSpPr>
      <dsp:spPr>
        <a:xfrm>
          <a:off x="0" y="2786062"/>
          <a:ext cx="6089650"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3612C-F1BF-43FE-9FA4-2EF52A18D80F}">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Know how to manage component and event.</a:t>
          </a:r>
        </a:p>
      </dsp:txBody>
      <dsp:txXfrm>
        <a:off x="0" y="2786062"/>
        <a:ext cx="6089650" cy="927780"/>
      </dsp:txXfrm>
    </dsp:sp>
    <dsp:sp modelId="{E55CCF0B-1E44-4A4B-9230-AC884C999477}">
      <dsp:nvSpPr>
        <dsp:cNvPr id="0" name=""/>
        <dsp:cNvSpPr/>
      </dsp:nvSpPr>
      <dsp:spPr>
        <a:xfrm>
          <a:off x="0" y="3713843"/>
          <a:ext cx="6089650"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A73239-BE26-43B5-96BE-3933738BEE37}">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Know how to reference on ExtJS3 API document.</a:t>
          </a:r>
        </a:p>
      </dsp:txBody>
      <dsp:txXfrm>
        <a:off x="0" y="3713843"/>
        <a:ext cx="6089650" cy="927780"/>
      </dsp:txXfrm>
    </dsp:sp>
    <dsp:sp modelId="{D23F1C00-E374-4EA2-B670-50AD8C50F442}">
      <dsp:nvSpPr>
        <dsp:cNvPr id="0" name=""/>
        <dsp:cNvSpPr/>
      </dsp:nvSpPr>
      <dsp:spPr>
        <a:xfrm>
          <a:off x="0" y="4641623"/>
          <a:ext cx="608965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9BDF9-F540-4DA4-9811-FCFB41766AE5}">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Know how to debug and trace issue.</a:t>
          </a:r>
        </a:p>
      </dsp:txBody>
      <dsp:txXfrm>
        <a:off x="0" y="4641623"/>
        <a:ext cx="6089650" cy="927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40663-E39A-4E27-A090-35A2DA4DD855}">
      <dsp:nvSpPr>
        <dsp:cNvPr id="0" name=""/>
        <dsp:cNvSpPr/>
      </dsp:nvSpPr>
      <dsp:spPr>
        <a:xfrm>
          <a:off x="0" y="19242"/>
          <a:ext cx="6513603" cy="527670"/>
        </a:xfrm>
        <a:prstGeom prst="round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Phylogeny</a:t>
          </a:r>
        </a:p>
      </dsp:txBody>
      <dsp:txXfrm>
        <a:off x="25759" y="45001"/>
        <a:ext cx="6462085" cy="476152"/>
      </dsp:txXfrm>
    </dsp:sp>
    <dsp:sp modelId="{F2639773-BE52-44D1-B4BA-FC544BBA40BA}">
      <dsp:nvSpPr>
        <dsp:cNvPr id="0" name=""/>
        <dsp:cNvSpPr/>
      </dsp:nvSpPr>
      <dsp:spPr>
        <a:xfrm>
          <a:off x="0" y="610272"/>
          <a:ext cx="6513603" cy="527670"/>
        </a:xfrm>
        <a:prstGeom prst="roundRect">
          <a:avLst/>
        </a:prstGeom>
        <a:solidFill>
          <a:schemeClr val="accent5">
            <a:hueOff val="-750949"/>
            <a:satOff val="-1935"/>
            <a:lumOff val="-1307"/>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Quick Start</a:t>
          </a:r>
        </a:p>
      </dsp:txBody>
      <dsp:txXfrm>
        <a:off x="25759" y="636031"/>
        <a:ext cx="6462085" cy="476152"/>
      </dsp:txXfrm>
    </dsp:sp>
    <dsp:sp modelId="{672767FB-EDF9-4276-B2DA-4577754648B9}">
      <dsp:nvSpPr>
        <dsp:cNvPr id="0" name=""/>
        <dsp:cNvSpPr/>
      </dsp:nvSpPr>
      <dsp:spPr>
        <a:xfrm>
          <a:off x="0" y="1201303"/>
          <a:ext cx="6513603" cy="527670"/>
        </a:xfrm>
        <a:prstGeom prst="roundRect">
          <a:avLst/>
        </a:prstGeom>
        <a:solidFill>
          <a:schemeClr val="accent5">
            <a:hueOff val="-1501898"/>
            <a:satOff val="-3871"/>
            <a:lumOff val="-2614"/>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Event &amp; Class</a:t>
          </a:r>
        </a:p>
      </dsp:txBody>
      <dsp:txXfrm>
        <a:off x="25759" y="1227062"/>
        <a:ext cx="6462085" cy="476152"/>
      </dsp:txXfrm>
    </dsp:sp>
    <dsp:sp modelId="{E8EB5E56-BB87-4BC9-9583-15AFDA47E1BE}">
      <dsp:nvSpPr>
        <dsp:cNvPr id="0" name=""/>
        <dsp:cNvSpPr/>
      </dsp:nvSpPr>
      <dsp:spPr>
        <a:xfrm>
          <a:off x="0" y="1792333"/>
          <a:ext cx="6513603" cy="527670"/>
        </a:xfrm>
        <a:prstGeom prst="roundRect">
          <a:avLst/>
        </a:prstGeom>
        <a:solidFill>
          <a:schemeClr val="accent5">
            <a:hueOff val="-2252848"/>
            <a:satOff val="-5806"/>
            <a:lumOff val="-3922"/>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Component</a:t>
          </a:r>
        </a:p>
      </dsp:txBody>
      <dsp:txXfrm>
        <a:off x="25759" y="1818092"/>
        <a:ext cx="6462085" cy="476152"/>
      </dsp:txXfrm>
    </dsp:sp>
    <dsp:sp modelId="{512A6313-D87E-460D-8A7C-3117CFF9C8D5}">
      <dsp:nvSpPr>
        <dsp:cNvPr id="0" name=""/>
        <dsp:cNvSpPr/>
      </dsp:nvSpPr>
      <dsp:spPr>
        <a:xfrm>
          <a:off x="0" y="2383363"/>
          <a:ext cx="6513603" cy="527670"/>
        </a:xfrm>
        <a:prstGeom prst="roundRect">
          <a:avLst/>
        </a:prstGeom>
        <a:solidFill>
          <a:schemeClr val="accent5">
            <a:hueOff val="-3003797"/>
            <a:satOff val="-7742"/>
            <a:lumOff val="-5229"/>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Form</a:t>
          </a:r>
        </a:p>
      </dsp:txBody>
      <dsp:txXfrm>
        <a:off x="25759" y="2409122"/>
        <a:ext cx="6462085" cy="476152"/>
      </dsp:txXfrm>
    </dsp:sp>
    <dsp:sp modelId="{DE067B90-0CE9-4A4A-8D3A-10FDA1BA45F1}">
      <dsp:nvSpPr>
        <dsp:cNvPr id="0" name=""/>
        <dsp:cNvSpPr/>
      </dsp:nvSpPr>
      <dsp:spPr>
        <a:xfrm>
          <a:off x="0" y="2974393"/>
          <a:ext cx="6513603" cy="527670"/>
        </a:xfrm>
        <a:prstGeom prst="roundRect">
          <a:avLst/>
        </a:prstGeom>
        <a:solidFill>
          <a:schemeClr val="accent5">
            <a:hueOff val="-3754746"/>
            <a:satOff val="-9677"/>
            <a:lumOff val="-6536"/>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Layout</a:t>
          </a:r>
        </a:p>
      </dsp:txBody>
      <dsp:txXfrm>
        <a:off x="25759" y="3000152"/>
        <a:ext cx="6462085" cy="476152"/>
      </dsp:txXfrm>
    </dsp:sp>
    <dsp:sp modelId="{E368A037-1CB7-4CD1-AC2B-15A108539EB5}">
      <dsp:nvSpPr>
        <dsp:cNvPr id="0" name=""/>
        <dsp:cNvSpPr/>
      </dsp:nvSpPr>
      <dsp:spPr>
        <a:xfrm>
          <a:off x="0" y="3565423"/>
          <a:ext cx="6513603" cy="527670"/>
        </a:xfrm>
        <a:prstGeom prst="roundRect">
          <a:avLst/>
        </a:prstGeom>
        <a:solidFill>
          <a:schemeClr val="accent5">
            <a:hueOff val="-4505695"/>
            <a:satOff val="-11613"/>
            <a:lumOff val="-7843"/>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Tree</a:t>
          </a:r>
        </a:p>
      </dsp:txBody>
      <dsp:txXfrm>
        <a:off x="25759" y="3591182"/>
        <a:ext cx="6462085" cy="476152"/>
      </dsp:txXfrm>
    </dsp:sp>
    <dsp:sp modelId="{5497C05E-ECF6-4697-8B59-4E35F8580819}">
      <dsp:nvSpPr>
        <dsp:cNvPr id="0" name=""/>
        <dsp:cNvSpPr/>
      </dsp:nvSpPr>
      <dsp:spPr>
        <a:xfrm>
          <a:off x="0" y="4156453"/>
          <a:ext cx="6513603" cy="527670"/>
        </a:xfrm>
        <a:prstGeom prst="roundRect">
          <a:avLst/>
        </a:prstGeom>
        <a:solidFill>
          <a:schemeClr val="accent5">
            <a:hueOff val="-5256644"/>
            <a:satOff val="-13548"/>
            <a:lumOff val="-9151"/>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Menu</a:t>
          </a:r>
        </a:p>
      </dsp:txBody>
      <dsp:txXfrm>
        <a:off x="25759" y="4182212"/>
        <a:ext cx="6462085" cy="476152"/>
      </dsp:txXfrm>
    </dsp:sp>
    <dsp:sp modelId="{049F9BB5-C18E-4353-8548-FFCAB7BF00DF}">
      <dsp:nvSpPr>
        <dsp:cNvPr id="0" name=""/>
        <dsp:cNvSpPr/>
      </dsp:nvSpPr>
      <dsp:spPr>
        <a:xfrm>
          <a:off x="0" y="4747483"/>
          <a:ext cx="6513603" cy="527670"/>
        </a:xfrm>
        <a:prstGeom prst="roundRect">
          <a:avLst/>
        </a:prstGeom>
        <a:solidFill>
          <a:schemeClr val="accent5">
            <a:hueOff val="-6007594"/>
            <a:satOff val="-15484"/>
            <a:lumOff val="-10458"/>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err="1">
              <a:solidFill>
                <a:schemeClr val="bg2">
                  <a:lumMod val="90000"/>
                </a:schemeClr>
              </a:solidFill>
            </a:rPr>
            <a:t>Util</a:t>
          </a:r>
          <a:endParaRPr lang="en-US" sz="2200" kern="1200" dirty="0">
            <a:solidFill>
              <a:schemeClr val="bg2">
                <a:lumMod val="90000"/>
              </a:schemeClr>
            </a:solidFill>
          </a:endParaRPr>
        </a:p>
      </dsp:txBody>
      <dsp:txXfrm>
        <a:off x="25759" y="4773242"/>
        <a:ext cx="6462085" cy="476152"/>
      </dsp:txXfrm>
    </dsp:sp>
    <dsp:sp modelId="{67DCF4CE-AFBA-467B-B037-299E74C28252}">
      <dsp:nvSpPr>
        <dsp:cNvPr id="0" name=""/>
        <dsp:cNvSpPr/>
      </dsp:nvSpPr>
      <dsp:spPr>
        <a:xfrm>
          <a:off x="0" y="5338513"/>
          <a:ext cx="6513603" cy="527670"/>
        </a:xfrm>
        <a:prstGeom prst="roundRect">
          <a:avLst/>
        </a:prstGeom>
        <a:solidFill>
          <a:schemeClr val="accent5">
            <a:hueOff val="-6758543"/>
            <a:satOff val="-17419"/>
            <a:lumOff val="-11765"/>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2">
                  <a:lumMod val="90000"/>
                </a:schemeClr>
              </a:solidFill>
            </a:rPr>
            <a:t>Grid</a:t>
          </a:r>
        </a:p>
      </dsp:txBody>
      <dsp:txXfrm>
        <a:off x="25759" y="5364272"/>
        <a:ext cx="6462085" cy="476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5D782-FB96-49F1-8F2D-5CB2B215625D}">
      <dsp:nvSpPr>
        <dsp:cNvPr id="0" name=""/>
        <dsp:cNvSpPr/>
      </dsp:nvSpPr>
      <dsp:spPr>
        <a:xfrm>
          <a:off x="691243" y="1040648"/>
          <a:ext cx="2424465" cy="19996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US" sz="1800" kern="1200"/>
        </a:p>
      </dsp:txBody>
      <dsp:txXfrm>
        <a:off x="737261" y="1086666"/>
        <a:ext cx="2332429" cy="1479138"/>
      </dsp:txXfrm>
    </dsp:sp>
    <dsp:sp modelId="{0D57CAF5-514A-4A9D-8703-456E7E552D26}">
      <dsp:nvSpPr>
        <dsp:cNvPr id="0" name=""/>
        <dsp:cNvSpPr/>
      </dsp:nvSpPr>
      <dsp:spPr>
        <a:xfrm>
          <a:off x="2016170" y="1382011"/>
          <a:ext cx="2873020" cy="2873020"/>
        </a:xfrm>
        <a:prstGeom prst="leftCircularArrow">
          <a:avLst>
            <a:gd name="adj1" fmla="val 3843"/>
            <a:gd name="adj2" fmla="val 480783"/>
            <a:gd name="adj3" fmla="val 2256293"/>
            <a:gd name="adj4" fmla="val 9024489"/>
            <a:gd name="adj5" fmla="val 4484"/>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78567D-48D1-45D0-BE2F-BE0522F0E099}">
      <dsp:nvSpPr>
        <dsp:cNvPr id="0" name=""/>
        <dsp:cNvSpPr/>
      </dsp:nvSpPr>
      <dsp:spPr>
        <a:xfrm>
          <a:off x="1230013" y="2611823"/>
          <a:ext cx="2155080" cy="8570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Yahoo! User Interface (YUI)</a:t>
          </a:r>
        </a:p>
      </dsp:txBody>
      <dsp:txXfrm>
        <a:off x="1255114" y="2636924"/>
        <a:ext cx="2104878" cy="806802"/>
      </dsp:txXfrm>
    </dsp:sp>
    <dsp:sp modelId="{CBA34A51-A471-4DA4-A4D9-D3FA5989961A}">
      <dsp:nvSpPr>
        <dsp:cNvPr id="0" name=""/>
        <dsp:cNvSpPr/>
      </dsp:nvSpPr>
      <dsp:spPr>
        <a:xfrm>
          <a:off x="3910874" y="1040648"/>
          <a:ext cx="2424465" cy="19996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Jack Slocum, 2006</a:t>
          </a:r>
        </a:p>
        <a:p>
          <a:pPr marL="171450" lvl="1" indent="-171450" algn="l" defTabSz="800100">
            <a:lnSpc>
              <a:spcPct val="90000"/>
            </a:lnSpc>
            <a:spcBef>
              <a:spcPct val="0"/>
            </a:spcBef>
            <a:spcAft>
              <a:spcPct val="15000"/>
            </a:spcAft>
            <a:buChar char="•"/>
          </a:pPr>
          <a:endParaRPr lang="en-US" sz="1800" kern="1200"/>
        </a:p>
      </dsp:txBody>
      <dsp:txXfrm>
        <a:off x="3956892" y="1515168"/>
        <a:ext cx="2332429" cy="1479138"/>
      </dsp:txXfrm>
    </dsp:sp>
    <dsp:sp modelId="{67431D6A-76DC-4BD4-B120-194C77FC9D6A}">
      <dsp:nvSpPr>
        <dsp:cNvPr id="0" name=""/>
        <dsp:cNvSpPr/>
      </dsp:nvSpPr>
      <dsp:spPr>
        <a:xfrm>
          <a:off x="5215597" y="-252463"/>
          <a:ext cx="3182812" cy="3182812"/>
        </a:xfrm>
        <a:prstGeom prst="circularArrow">
          <a:avLst>
            <a:gd name="adj1" fmla="val 3469"/>
            <a:gd name="adj2" fmla="val 430113"/>
            <a:gd name="adj3" fmla="val 19394376"/>
            <a:gd name="adj4" fmla="val 12575511"/>
            <a:gd name="adj5" fmla="val 4047"/>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9359B3-9E91-4CE5-9DE6-49A67B594738}">
      <dsp:nvSpPr>
        <dsp:cNvPr id="0" name=""/>
        <dsp:cNvSpPr/>
      </dsp:nvSpPr>
      <dsp:spPr>
        <a:xfrm>
          <a:off x="4449644" y="612146"/>
          <a:ext cx="2155080" cy="8570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YUI-Ext</a:t>
          </a:r>
        </a:p>
      </dsp:txBody>
      <dsp:txXfrm>
        <a:off x="4474745" y="637247"/>
        <a:ext cx="2104878" cy="806802"/>
      </dsp:txXfrm>
    </dsp:sp>
    <dsp:sp modelId="{1B907B3F-4C62-4A43-898C-16A6FA50E8D4}">
      <dsp:nvSpPr>
        <dsp:cNvPr id="0" name=""/>
        <dsp:cNvSpPr/>
      </dsp:nvSpPr>
      <dsp:spPr>
        <a:xfrm>
          <a:off x="7130505" y="1040648"/>
          <a:ext cx="2424465" cy="1999677"/>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2007 version 1.0 released</a:t>
          </a:r>
        </a:p>
        <a:p>
          <a:pPr marL="171450" lvl="1" indent="-171450" algn="l" defTabSz="800100">
            <a:lnSpc>
              <a:spcPct val="90000"/>
            </a:lnSpc>
            <a:spcBef>
              <a:spcPct val="0"/>
            </a:spcBef>
            <a:spcAft>
              <a:spcPct val="15000"/>
            </a:spcAft>
            <a:buChar char="•"/>
          </a:pPr>
          <a:r>
            <a:rPr lang="en-US" sz="1800" kern="1200" dirty="0">
              <a:solidFill>
                <a:schemeClr val="tx1"/>
              </a:solidFill>
            </a:rPr>
            <a:t>2009.05.04 version 3.0 released!</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a:off x="7176523" y="1086666"/>
        <a:ext cx="2332429" cy="1479138"/>
      </dsp:txXfrm>
    </dsp:sp>
    <dsp:sp modelId="{D19A275D-6C98-4169-828E-1D96C90F55A1}">
      <dsp:nvSpPr>
        <dsp:cNvPr id="0" name=""/>
        <dsp:cNvSpPr/>
      </dsp:nvSpPr>
      <dsp:spPr>
        <a:xfrm>
          <a:off x="7669275" y="2611823"/>
          <a:ext cx="2155080" cy="85700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Sencha </a:t>
          </a:r>
          <a:r>
            <a:rPr lang="en-US" sz="2600" kern="1200" dirty="0" err="1"/>
            <a:t>ExtJS</a:t>
          </a:r>
          <a:endParaRPr lang="en-US" sz="2600" kern="1200" dirty="0"/>
        </a:p>
      </dsp:txBody>
      <dsp:txXfrm>
        <a:off x="7694376" y="2636924"/>
        <a:ext cx="2104878" cy="8068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73AD6-2F88-4658-80FB-7005EA3DB99C}">
      <dsp:nvSpPr>
        <dsp:cNvPr id="0" name=""/>
        <dsp:cNvSpPr/>
      </dsp:nvSpPr>
      <dsp:spPr>
        <a:xfrm>
          <a:off x="1124440" y="12702"/>
          <a:ext cx="1457412" cy="14574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C61DE-6571-4723-A015-89DD76B6ACC7}">
      <dsp:nvSpPr>
        <dsp:cNvPr id="0" name=""/>
        <dsp:cNvSpPr/>
      </dsp:nvSpPr>
      <dsp:spPr>
        <a:xfrm>
          <a:off x="1435036" y="323298"/>
          <a:ext cx="836220" cy="836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F958B-0288-4C2B-B64B-6DFCBE5251BE}">
      <dsp:nvSpPr>
        <dsp:cNvPr id="0" name=""/>
        <dsp:cNvSpPr/>
      </dsp:nvSpPr>
      <dsp:spPr>
        <a:xfrm>
          <a:off x="658546"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Image</a:t>
          </a:r>
        </a:p>
      </dsp:txBody>
      <dsp:txXfrm>
        <a:off x="658546" y="1924062"/>
        <a:ext cx="2389200" cy="720000"/>
      </dsp:txXfrm>
    </dsp:sp>
    <dsp:sp modelId="{61C2E2AA-BBFD-48DD-8BB8-55D5C068F132}">
      <dsp:nvSpPr>
        <dsp:cNvPr id="0" name=""/>
        <dsp:cNvSpPr/>
      </dsp:nvSpPr>
      <dsp:spPr>
        <a:xfrm>
          <a:off x="3931751" y="12702"/>
          <a:ext cx="1457412" cy="14574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EC75E-867A-4227-AF4B-8FBEB9E6358B}">
      <dsp:nvSpPr>
        <dsp:cNvPr id="0" name=""/>
        <dsp:cNvSpPr/>
      </dsp:nvSpPr>
      <dsp:spPr>
        <a:xfrm>
          <a:off x="4242347" y="323298"/>
          <a:ext cx="836220" cy="836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5F5EDA-B704-4A66-8DA8-FFDA8A101E02}">
      <dsp:nvSpPr>
        <dsp:cNvPr id="0" name=""/>
        <dsp:cNvSpPr/>
      </dsp:nvSpPr>
      <dsp:spPr>
        <a:xfrm>
          <a:off x="3465857"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Input Field</a:t>
          </a:r>
        </a:p>
      </dsp:txBody>
      <dsp:txXfrm>
        <a:off x="3465857" y="1924062"/>
        <a:ext cx="2389200" cy="720000"/>
      </dsp:txXfrm>
    </dsp:sp>
    <dsp:sp modelId="{366AC2C7-C446-4D15-AEA8-3AE5C9C468A2}">
      <dsp:nvSpPr>
        <dsp:cNvPr id="0" name=""/>
        <dsp:cNvSpPr/>
      </dsp:nvSpPr>
      <dsp:spPr>
        <a:xfrm>
          <a:off x="1124440" y="3241363"/>
          <a:ext cx="1457412" cy="14574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2EECC-57C6-4B11-8266-13FA7F69310F}">
      <dsp:nvSpPr>
        <dsp:cNvPr id="0" name=""/>
        <dsp:cNvSpPr/>
      </dsp:nvSpPr>
      <dsp:spPr>
        <a:xfrm>
          <a:off x="1435036" y="3551959"/>
          <a:ext cx="836220" cy="8362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9A07FC-F396-4D8A-8BDB-78B63CF906FB}">
      <dsp:nvSpPr>
        <dsp:cNvPr id="0" name=""/>
        <dsp:cNvSpPr/>
      </dsp:nvSpPr>
      <dsp:spPr>
        <a:xfrm>
          <a:off x="658546"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Search Button</a:t>
          </a:r>
        </a:p>
      </dsp:txBody>
      <dsp:txXfrm>
        <a:off x="658546" y="5152723"/>
        <a:ext cx="2389200" cy="720000"/>
      </dsp:txXfrm>
    </dsp:sp>
    <dsp:sp modelId="{FE3C7CE6-CE8E-4B2A-A64F-32BFB0AC7040}">
      <dsp:nvSpPr>
        <dsp:cNvPr id="0" name=""/>
        <dsp:cNvSpPr/>
      </dsp:nvSpPr>
      <dsp:spPr>
        <a:xfrm>
          <a:off x="3931751" y="3241363"/>
          <a:ext cx="1457412" cy="14574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53F033-864C-4826-9B30-4EB79935E524}">
      <dsp:nvSpPr>
        <dsp:cNvPr id="0" name=""/>
        <dsp:cNvSpPr/>
      </dsp:nvSpPr>
      <dsp:spPr>
        <a:xfrm>
          <a:off x="4242347" y="3551959"/>
          <a:ext cx="836220" cy="8362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2B4B38-0429-499B-9126-F1C0B9A2DEF5}">
      <dsp:nvSpPr>
        <dsp:cNvPr id="0" name=""/>
        <dsp:cNvSpPr/>
      </dsp:nvSpPr>
      <dsp:spPr>
        <a:xfrm>
          <a:off x="3465857"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a:t>Layout</a:t>
          </a:r>
        </a:p>
      </dsp:txBody>
      <dsp:txXfrm>
        <a:off x="3465857" y="5152723"/>
        <a:ext cx="23892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3F108-CEA0-4AB4-A064-826096DF50E7}">
      <dsp:nvSpPr>
        <dsp:cNvPr id="0" name=""/>
        <dsp:cNvSpPr/>
      </dsp:nvSpPr>
      <dsp:spPr>
        <a:xfrm>
          <a:off x="0" y="13977"/>
          <a:ext cx="6513603" cy="88744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Ext.BoxComponent </a:t>
          </a:r>
        </a:p>
      </dsp:txBody>
      <dsp:txXfrm>
        <a:off x="43321" y="57298"/>
        <a:ext cx="6426961" cy="800803"/>
      </dsp:txXfrm>
    </dsp:sp>
    <dsp:sp modelId="{AD90E506-C0FB-4E66-B95C-A0F5CB8C9A1E}">
      <dsp:nvSpPr>
        <dsp:cNvPr id="0" name=""/>
        <dsp:cNvSpPr/>
      </dsp:nvSpPr>
      <dsp:spPr>
        <a:xfrm>
          <a:off x="0" y="1007983"/>
          <a:ext cx="6513603" cy="88744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Ext.Editor </a:t>
          </a:r>
        </a:p>
      </dsp:txBody>
      <dsp:txXfrm>
        <a:off x="43321" y="1051304"/>
        <a:ext cx="6426961" cy="800803"/>
      </dsp:txXfrm>
    </dsp:sp>
    <dsp:sp modelId="{F33AAF94-5198-4517-9DE1-0BFA817ACEB4}">
      <dsp:nvSpPr>
        <dsp:cNvPr id="0" name=""/>
        <dsp:cNvSpPr/>
      </dsp:nvSpPr>
      <dsp:spPr>
        <a:xfrm>
          <a:off x="0" y="2001988"/>
          <a:ext cx="6513603" cy="88744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Ext.DatePicker </a:t>
          </a:r>
        </a:p>
      </dsp:txBody>
      <dsp:txXfrm>
        <a:off x="43321" y="2045309"/>
        <a:ext cx="6426961" cy="800803"/>
      </dsp:txXfrm>
    </dsp:sp>
    <dsp:sp modelId="{EB151957-DE37-4E2C-A59B-487D36A4F9E0}">
      <dsp:nvSpPr>
        <dsp:cNvPr id="0" name=""/>
        <dsp:cNvSpPr/>
      </dsp:nvSpPr>
      <dsp:spPr>
        <a:xfrm>
          <a:off x="0" y="2995993"/>
          <a:ext cx="6513603" cy="88744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Ext.menu.BaseItem</a:t>
          </a:r>
        </a:p>
      </dsp:txBody>
      <dsp:txXfrm>
        <a:off x="43321" y="3039314"/>
        <a:ext cx="6426961" cy="800803"/>
      </dsp:txXfrm>
    </dsp:sp>
    <dsp:sp modelId="{09A283D7-3307-403B-B6FD-83369861DAF7}">
      <dsp:nvSpPr>
        <dsp:cNvPr id="0" name=""/>
        <dsp:cNvSpPr/>
      </dsp:nvSpPr>
      <dsp:spPr>
        <a:xfrm>
          <a:off x="0" y="3989998"/>
          <a:ext cx="6513603" cy="88744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Ext.ColorPalette </a:t>
          </a:r>
        </a:p>
      </dsp:txBody>
      <dsp:txXfrm>
        <a:off x="43321" y="4033319"/>
        <a:ext cx="6426961" cy="800803"/>
      </dsp:txXfrm>
    </dsp:sp>
    <dsp:sp modelId="{108DBDFA-ADBD-4967-9148-61C39F4CD061}">
      <dsp:nvSpPr>
        <dsp:cNvPr id="0" name=""/>
        <dsp:cNvSpPr/>
      </dsp:nvSpPr>
      <dsp:spPr>
        <a:xfrm>
          <a:off x="0" y="4984003"/>
          <a:ext cx="6513603" cy="88744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Ext.grid.PivotAxis </a:t>
          </a:r>
        </a:p>
      </dsp:txBody>
      <dsp:txXfrm>
        <a:off x="43321" y="5027324"/>
        <a:ext cx="6426961" cy="8008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2F238-D94F-49C0-98C9-E923F18EA8D0}">
      <dsp:nvSpPr>
        <dsp:cNvPr id="0" name=""/>
        <dsp:cNvSpPr/>
      </dsp:nvSpPr>
      <dsp:spPr>
        <a:xfrm>
          <a:off x="0" y="426132"/>
          <a:ext cx="6513603" cy="12097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Provides a registry of all Components (instances of </a:t>
          </a:r>
          <a:r>
            <a:rPr lang="en-US" sz="2200" kern="1200" dirty="0" err="1"/>
            <a:t>Ext.Component</a:t>
          </a:r>
          <a:r>
            <a:rPr lang="en-US" sz="2200" kern="1200" dirty="0"/>
            <a:t> or any subclass thereof) on a page so that they can be easily accessed by component id.</a:t>
          </a:r>
        </a:p>
      </dsp:txBody>
      <dsp:txXfrm>
        <a:off x="59057" y="485189"/>
        <a:ext cx="6395489" cy="1091666"/>
      </dsp:txXfrm>
    </dsp:sp>
    <dsp:sp modelId="{FB8FD3D9-AAAC-49D1-BE06-57417666E6AC}">
      <dsp:nvSpPr>
        <dsp:cNvPr id="0" name=""/>
        <dsp:cNvSpPr/>
      </dsp:nvSpPr>
      <dsp:spPr>
        <a:xfrm>
          <a:off x="0" y="1699272"/>
          <a:ext cx="6513603" cy="12097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Key Method</a:t>
          </a:r>
        </a:p>
      </dsp:txBody>
      <dsp:txXfrm>
        <a:off x="59057" y="1758329"/>
        <a:ext cx="6395489" cy="1091666"/>
      </dsp:txXfrm>
    </dsp:sp>
    <dsp:sp modelId="{152DD288-1A01-473B-B67C-3EE7D06A5B7F}">
      <dsp:nvSpPr>
        <dsp:cNvPr id="0" name=""/>
        <dsp:cNvSpPr/>
      </dsp:nvSpPr>
      <dsp:spPr>
        <a:xfrm>
          <a:off x="0" y="2909053"/>
          <a:ext cx="6513603" cy="255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dirty="0">
              <a:solidFill>
                <a:schemeClr val="tx1"/>
              </a:solidFill>
            </a:rPr>
            <a:t>create</a:t>
          </a:r>
          <a:r>
            <a:rPr lang="en-US" sz="1700" kern="1200" dirty="0"/>
            <a:t>: creates a new component.</a:t>
          </a:r>
        </a:p>
        <a:p>
          <a:pPr marL="171450" lvl="1" indent="-171450" algn="l" defTabSz="755650">
            <a:lnSpc>
              <a:spcPct val="90000"/>
            </a:lnSpc>
            <a:spcBef>
              <a:spcPct val="0"/>
            </a:spcBef>
            <a:spcAft>
              <a:spcPct val="20000"/>
            </a:spcAft>
            <a:buChar char="•"/>
          </a:pPr>
          <a:r>
            <a:rPr lang="en-US" sz="1700" b="1" kern="1200" dirty="0" err="1"/>
            <a:t>createPlugin</a:t>
          </a:r>
          <a:r>
            <a:rPr lang="en-US" sz="1700" kern="1200" dirty="0"/>
            <a:t>: creates a new plugin.</a:t>
          </a:r>
        </a:p>
        <a:p>
          <a:pPr marL="171450" lvl="1" indent="-171450" algn="l" defTabSz="755650">
            <a:lnSpc>
              <a:spcPct val="90000"/>
            </a:lnSpc>
            <a:spcBef>
              <a:spcPct val="0"/>
            </a:spcBef>
            <a:spcAft>
              <a:spcPct val="20000"/>
            </a:spcAft>
            <a:buChar char="•"/>
          </a:pPr>
          <a:r>
            <a:rPr lang="en-US" sz="1700" b="1" kern="1200" dirty="0"/>
            <a:t>get</a:t>
          </a:r>
          <a:r>
            <a:rPr lang="en-US" sz="1700" kern="1200" dirty="0"/>
            <a:t>: returns a component by id, same with </a:t>
          </a:r>
          <a:r>
            <a:rPr lang="en-US" sz="1700" kern="1200" dirty="0" err="1"/>
            <a:t>Ext.getCmp</a:t>
          </a:r>
          <a:r>
            <a:rPr lang="en-US" sz="1700" kern="1200" dirty="0"/>
            <a:t>()</a:t>
          </a:r>
        </a:p>
        <a:p>
          <a:pPr marL="171450" lvl="1" indent="-171450" algn="l" defTabSz="755650">
            <a:lnSpc>
              <a:spcPct val="90000"/>
            </a:lnSpc>
            <a:spcBef>
              <a:spcPct val="0"/>
            </a:spcBef>
            <a:spcAft>
              <a:spcPct val="20000"/>
            </a:spcAft>
            <a:buChar char="•"/>
          </a:pPr>
          <a:r>
            <a:rPr lang="en-US" sz="1700" b="1" kern="1200" dirty="0"/>
            <a:t>register</a:t>
          </a:r>
          <a:r>
            <a:rPr lang="en-US" sz="1700" kern="1200" dirty="0"/>
            <a:t>: registers a component.</a:t>
          </a:r>
        </a:p>
        <a:p>
          <a:pPr marL="171450" lvl="1" indent="-171450" algn="l" defTabSz="755650">
            <a:lnSpc>
              <a:spcPct val="90000"/>
            </a:lnSpc>
            <a:spcBef>
              <a:spcPct val="0"/>
            </a:spcBef>
            <a:spcAft>
              <a:spcPct val="20000"/>
            </a:spcAft>
            <a:buChar char="•"/>
          </a:pPr>
          <a:r>
            <a:rPr lang="en-US" sz="1700" b="1" kern="1200" dirty="0" err="1"/>
            <a:t>registerPlugin</a:t>
          </a:r>
          <a:r>
            <a:rPr lang="en-US" sz="1700" kern="1200" dirty="0"/>
            <a:t>: registers a new plugin constructor, keyed by a new </a:t>
          </a:r>
          <a:r>
            <a:rPr lang="en-US" sz="1700" kern="1200" dirty="0" err="1"/>
            <a:t>Ext.Component.ptype</a:t>
          </a:r>
          <a:r>
            <a:rPr lang="en-US" sz="1700" kern="1200" dirty="0"/>
            <a:t>. Same as </a:t>
          </a:r>
          <a:r>
            <a:rPr lang="en-US" sz="1700" kern="1200" dirty="0" err="1"/>
            <a:t>Ext.preg</a:t>
          </a:r>
          <a:r>
            <a:rPr lang="en-US" sz="1700" kern="1200" dirty="0"/>
            <a:t>.</a:t>
          </a:r>
        </a:p>
        <a:p>
          <a:pPr marL="171450" lvl="1" indent="-171450" algn="l" defTabSz="755650">
            <a:lnSpc>
              <a:spcPct val="90000"/>
            </a:lnSpc>
            <a:spcBef>
              <a:spcPct val="0"/>
            </a:spcBef>
            <a:spcAft>
              <a:spcPct val="20000"/>
            </a:spcAft>
            <a:buChar char="•"/>
          </a:pPr>
          <a:r>
            <a:rPr lang="en-US" sz="1700" b="1" kern="1200" dirty="0" err="1"/>
            <a:t>registerType</a:t>
          </a:r>
          <a:r>
            <a:rPr lang="en-US" sz="1700" kern="1200" dirty="0"/>
            <a:t>: registers a new component constructor, keyed by a new </a:t>
          </a:r>
          <a:r>
            <a:rPr lang="en-US" sz="1700" kern="1200" dirty="0" err="1"/>
            <a:t>Ext.Component.xtype</a:t>
          </a:r>
          <a:r>
            <a:rPr lang="en-US" sz="1700" kern="1200" dirty="0"/>
            <a:t>. Same as Ext.reg.</a:t>
          </a:r>
        </a:p>
        <a:p>
          <a:pPr marL="171450" lvl="1" indent="-171450" algn="l" defTabSz="755650">
            <a:lnSpc>
              <a:spcPct val="90000"/>
            </a:lnSpc>
            <a:spcBef>
              <a:spcPct val="0"/>
            </a:spcBef>
            <a:spcAft>
              <a:spcPct val="20000"/>
            </a:spcAft>
            <a:buChar char="•"/>
          </a:pPr>
          <a:r>
            <a:rPr lang="en-US" sz="1700" b="1" kern="1200" dirty="0"/>
            <a:t>unregister</a:t>
          </a:r>
          <a:r>
            <a:rPr lang="en-US" sz="1700" kern="1200" dirty="0"/>
            <a:t>: Unregisters a component.</a:t>
          </a:r>
        </a:p>
      </dsp:txBody>
      <dsp:txXfrm>
        <a:off x="0" y="2909053"/>
        <a:ext cx="6513603" cy="2550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4A08C-11D3-466B-9CAC-FAAFB111F463}">
      <dsp:nvSpPr>
        <dsp:cNvPr id="0" name=""/>
        <dsp:cNvSpPr/>
      </dsp:nvSpPr>
      <dsp:spPr>
        <a:xfrm>
          <a:off x="5870448" y="2260476"/>
          <a:ext cx="3721997" cy="184064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a:t>Remove element</a:t>
          </a:r>
          <a:endParaRPr lang="en-US" sz="1600" kern="1200" dirty="0"/>
        </a:p>
        <a:p>
          <a:pPr marL="171450" lvl="1" indent="-171450" algn="l" defTabSz="711200">
            <a:lnSpc>
              <a:spcPct val="90000"/>
            </a:lnSpc>
            <a:spcBef>
              <a:spcPct val="0"/>
            </a:spcBef>
            <a:spcAft>
              <a:spcPct val="15000"/>
            </a:spcAft>
            <a:buChar char="•"/>
          </a:pPr>
          <a:r>
            <a:rPr lang="en-US" sz="1600" kern="1200"/>
            <a:t>Cancel task</a:t>
          </a:r>
          <a:endParaRPr lang="en-US" sz="1600" kern="1200" dirty="0"/>
        </a:p>
        <a:p>
          <a:pPr marL="171450" lvl="1" indent="-171450" algn="l" defTabSz="711200">
            <a:lnSpc>
              <a:spcPct val="90000"/>
            </a:lnSpc>
            <a:spcBef>
              <a:spcPct val="0"/>
            </a:spcBef>
            <a:spcAft>
              <a:spcPct val="15000"/>
            </a:spcAft>
            <a:buChar char="•"/>
          </a:pPr>
          <a:r>
            <a:rPr lang="en-US" sz="1600" kern="1200" dirty="0"/>
            <a:t>Unregister from </a:t>
          </a:r>
          <a:r>
            <a:rPr lang="en-US" sz="1600" kern="1200" dirty="0" err="1"/>
            <a:t>Ext.ComponentMgr</a:t>
          </a:r>
          <a:endParaRPr lang="en-US" sz="1600" kern="1200" dirty="0"/>
        </a:p>
        <a:p>
          <a:pPr marL="171450" lvl="1" indent="-171450" algn="l" defTabSz="711200">
            <a:lnSpc>
              <a:spcPct val="90000"/>
            </a:lnSpc>
            <a:spcBef>
              <a:spcPct val="0"/>
            </a:spcBef>
            <a:spcAft>
              <a:spcPct val="15000"/>
            </a:spcAft>
            <a:buChar char="•"/>
          </a:pPr>
          <a:r>
            <a:rPr lang="en-US" sz="1600" kern="1200"/>
            <a:t>Purge listeners</a:t>
          </a:r>
          <a:endParaRPr lang="en-US" sz="1600" kern="1200" dirty="0"/>
        </a:p>
      </dsp:txBody>
      <dsp:txXfrm>
        <a:off x="7027480" y="2761070"/>
        <a:ext cx="2524532" cy="1299616"/>
      </dsp:txXfrm>
    </dsp:sp>
    <dsp:sp modelId="{F1D2E010-1417-403A-B6DA-6657F7AB67A5}">
      <dsp:nvSpPr>
        <dsp:cNvPr id="0" name=""/>
        <dsp:cNvSpPr/>
      </dsp:nvSpPr>
      <dsp:spPr>
        <a:xfrm>
          <a:off x="5787224" y="143970"/>
          <a:ext cx="3959498" cy="13617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a:t>addClass</a:t>
          </a:r>
          <a:endParaRPr lang="en-US" sz="1600" kern="1200" dirty="0"/>
        </a:p>
        <a:p>
          <a:pPr marL="171450" lvl="1" indent="-171450" algn="l" defTabSz="711200">
            <a:lnSpc>
              <a:spcPct val="90000"/>
            </a:lnSpc>
            <a:spcBef>
              <a:spcPct val="0"/>
            </a:spcBef>
            <a:spcAft>
              <a:spcPct val="15000"/>
            </a:spcAft>
            <a:buChar char="•"/>
          </a:pPr>
          <a:r>
            <a:rPr lang="en-US" sz="1600" kern="1200"/>
            <a:t>applyStyles</a:t>
          </a:r>
          <a:endParaRPr lang="en-US" sz="1600" kern="1200" dirty="0"/>
        </a:p>
        <a:p>
          <a:pPr marL="171450" lvl="1" indent="-171450" algn="l" defTabSz="711200">
            <a:lnSpc>
              <a:spcPct val="90000"/>
            </a:lnSpc>
            <a:spcBef>
              <a:spcPct val="0"/>
            </a:spcBef>
            <a:spcAft>
              <a:spcPct val="15000"/>
            </a:spcAft>
            <a:buChar char="•"/>
          </a:pPr>
          <a:r>
            <a:rPr lang="en-US" sz="1600" kern="1200"/>
            <a:t>addClassOnOver</a:t>
          </a:r>
          <a:endParaRPr lang="en-US" sz="1600" kern="1200" dirty="0"/>
        </a:p>
        <a:p>
          <a:pPr marL="171450" lvl="1" indent="-171450" algn="l" defTabSz="711200">
            <a:lnSpc>
              <a:spcPct val="90000"/>
            </a:lnSpc>
            <a:spcBef>
              <a:spcPct val="0"/>
            </a:spcBef>
            <a:spcAft>
              <a:spcPct val="15000"/>
            </a:spcAft>
            <a:buChar char="•"/>
          </a:pPr>
          <a:r>
            <a:rPr lang="en-US" sz="1600" kern="1200"/>
            <a:t>Update DOM element</a:t>
          </a:r>
          <a:endParaRPr lang="en-US" sz="1600" kern="1200" dirty="0"/>
        </a:p>
        <a:p>
          <a:pPr marL="171450" lvl="1" indent="-171450" algn="l" defTabSz="711200">
            <a:lnSpc>
              <a:spcPct val="90000"/>
            </a:lnSpc>
            <a:spcBef>
              <a:spcPct val="0"/>
            </a:spcBef>
            <a:spcAft>
              <a:spcPct val="15000"/>
            </a:spcAft>
            <a:buChar char="•"/>
          </a:pPr>
          <a:r>
            <a:rPr lang="en-US" sz="1600" kern="1200"/>
            <a:t>Apply XTemplate</a:t>
          </a:r>
          <a:endParaRPr lang="en-US" sz="1600" kern="1200" dirty="0"/>
        </a:p>
      </dsp:txBody>
      <dsp:txXfrm>
        <a:off x="7004986" y="173882"/>
        <a:ext cx="2711824" cy="961461"/>
      </dsp:txXfrm>
    </dsp:sp>
    <dsp:sp modelId="{20B03D51-A5B2-4961-B8CA-51BBDA6E0EE2}">
      <dsp:nvSpPr>
        <dsp:cNvPr id="0" name=""/>
        <dsp:cNvSpPr/>
      </dsp:nvSpPr>
      <dsp:spPr>
        <a:xfrm>
          <a:off x="1830860" y="-97400"/>
          <a:ext cx="3089335" cy="22245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kern="1200"/>
            <a:t>Generate component ID</a:t>
          </a:r>
          <a:endParaRPr lang="en-US" sz="1600" kern="1200" dirty="0"/>
        </a:p>
        <a:p>
          <a:pPr marL="171450" lvl="1" indent="-171450" algn="l" defTabSz="711200">
            <a:lnSpc>
              <a:spcPct val="90000"/>
            </a:lnSpc>
            <a:spcBef>
              <a:spcPct val="0"/>
            </a:spcBef>
            <a:spcAft>
              <a:spcPct val="15000"/>
            </a:spcAft>
            <a:buChar char="•"/>
          </a:pPr>
          <a:r>
            <a:rPr lang="en-US" sz="1600" kern="1200"/>
            <a:t>Register into Ext.ComponentMgr</a:t>
          </a:r>
          <a:endParaRPr lang="en-US" sz="1600" kern="1200" dirty="0"/>
        </a:p>
        <a:p>
          <a:pPr marL="171450" lvl="1" indent="-171450" algn="l" defTabSz="711200">
            <a:lnSpc>
              <a:spcPct val="90000"/>
            </a:lnSpc>
            <a:spcBef>
              <a:spcPct val="0"/>
            </a:spcBef>
            <a:spcAft>
              <a:spcPct val="15000"/>
            </a:spcAft>
            <a:buChar char="•"/>
          </a:pPr>
          <a:r>
            <a:rPr lang="en-US" sz="1600" kern="1200"/>
            <a:t>Init event</a:t>
          </a:r>
          <a:endParaRPr lang="en-US" sz="1600" kern="1200" dirty="0"/>
        </a:p>
        <a:p>
          <a:pPr marL="171450" lvl="1" indent="-171450" algn="l" defTabSz="711200">
            <a:lnSpc>
              <a:spcPct val="90000"/>
            </a:lnSpc>
            <a:spcBef>
              <a:spcPct val="0"/>
            </a:spcBef>
            <a:spcAft>
              <a:spcPct val="15000"/>
            </a:spcAft>
            <a:buChar char="•"/>
          </a:pPr>
          <a:r>
            <a:rPr lang="en-US" sz="1600" kern="1200"/>
            <a:t>Init component</a:t>
          </a:r>
          <a:endParaRPr lang="en-US" sz="1600" kern="1200" dirty="0"/>
        </a:p>
        <a:p>
          <a:pPr marL="171450" lvl="1" indent="-171450" algn="l" defTabSz="711200">
            <a:lnSpc>
              <a:spcPct val="90000"/>
            </a:lnSpc>
            <a:spcBef>
              <a:spcPct val="0"/>
            </a:spcBef>
            <a:spcAft>
              <a:spcPct val="15000"/>
            </a:spcAft>
            <a:buChar char="•"/>
          </a:pPr>
          <a:r>
            <a:rPr lang="en-US" sz="1600" kern="1200"/>
            <a:t>Init plugins</a:t>
          </a:r>
          <a:endParaRPr lang="en-US" sz="1600" kern="1200" dirty="0"/>
        </a:p>
        <a:p>
          <a:pPr marL="171450" lvl="1" indent="-171450" algn="l" defTabSz="711200">
            <a:lnSpc>
              <a:spcPct val="90000"/>
            </a:lnSpc>
            <a:spcBef>
              <a:spcPct val="0"/>
            </a:spcBef>
            <a:spcAft>
              <a:spcPct val="15000"/>
            </a:spcAft>
            <a:buChar char="•"/>
          </a:pPr>
          <a:r>
            <a:rPr lang="en-US" sz="1600" kern="1200"/>
            <a:t>Init state</a:t>
          </a:r>
          <a:endParaRPr lang="en-US" sz="1600" kern="1200" dirty="0"/>
        </a:p>
      </dsp:txBody>
      <dsp:txXfrm>
        <a:off x="1879726" y="-48534"/>
        <a:ext cx="2064803" cy="1570691"/>
      </dsp:txXfrm>
    </dsp:sp>
    <dsp:sp modelId="{50B1C043-2C05-44A6-B9F4-AFED58B7BC04}">
      <dsp:nvSpPr>
        <dsp:cNvPr id="0" name=""/>
        <dsp:cNvSpPr/>
      </dsp:nvSpPr>
      <dsp:spPr>
        <a:xfrm>
          <a:off x="3372676" y="290545"/>
          <a:ext cx="1842569" cy="1842569"/>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Create</a:t>
          </a:r>
          <a:endParaRPr lang="en-US" sz="2400" kern="1200" dirty="0"/>
        </a:p>
      </dsp:txBody>
      <dsp:txXfrm>
        <a:off x="3912352" y="830221"/>
        <a:ext cx="1302893" cy="1302893"/>
      </dsp:txXfrm>
    </dsp:sp>
    <dsp:sp modelId="{CBFA2BB5-8ADE-4D01-B098-9612ABDD361B}">
      <dsp:nvSpPr>
        <dsp:cNvPr id="0" name=""/>
        <dsp:cNvSpPr/>
      </dsp:nvSpPr>
      <dsp:spPr>
        <a:xfrm rot="5400000">
          <a:off x="5300353" y="290545"/>
          <a:ext cx="1842569" cy="1842569"/>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Render</a:t>
          </a:r>
          <a:endParaRPr lang="en-US" sz="2400" kern="1200" dirty="0"/>
        </a:p>
      </dsp:txBody>
      <dsp:txXfrm rot="-5400000">
        <a:off x="5300353" y="830221"/>
        <a:ext cx="1302893" cy="1302893"/>
      </dsp:txXfrm>
    </dsp:sp>
    <dsp:sp modelId="{63630BAE-9F54-4346-9885-66B552100697}">
      <dsp:nvSpPr>
        <dsp:cNvPr id="0" name=""/>
        <dsp:cNvSpPr/>
      </dsp:nvSpPr>
      <dsp:spPr>
        <a:xfrm rot="10800000">
          <a:off x="5300353" y="2218222"/>
          <a:ext cx="1842569" cy="1842569"/>
        </a:xfrm>
        <a:prstGeom prst="pieWedg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t>Destroy</a:t>
          </a:r>
          <a:endParaRPr lang="en-US" sz="2400" kern="1200" dirty="0"/>
        </a:p>
      </dsp:txBody>
      <dsp:txXfrm rot="10800000">
        <a:off x="5300353" y="2218222"/>
        <a:ext cx="1302893" cy="1302893"/>
      </dsp:txXfrm>
    </dsp:sp>
    <dsp:sp modelId="{5AA67150-F630-4AFC-A9E5-05DD2CFF0940}">
      <dsp:nvSpPr>
        <dsp:cNvPr id="0" name=""/>
        <dsp:cNvSpPr/>
      </dsp:nvSpPr>
      <dsp:spPr>
        <a:xfrm rot="16200000">
          <a:off x="3372676" y="2218222"/>
          <a:ext cx="1842569" cy="1842569"/>
        </a:xfrm>
        <a:prstGeom prst="pieWedge">
          <a:avLst/>
        </a:prstGeom>
        <a:solidFill>
          <a:schemeClr val="bg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BBA68F0-E72B-4606-A325-2B1F320A69BE}">
      <dsp:nvSpPr>
        <dsp:cNvPr id="0" name=""/>
        <dsp:cNvSpPr/>
      </dsp:nvSpPr>
      <dsp:spPr>
        <a:xfrm rot="3138275">
          <a:off x="4794148" y="1733671"/>
          <a:ext cx="874016" cy="760014"/>
        </a:xfrm>
        <a:prstGeom prst="circular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7249F15A-A15B-41F7-88C4-49EB3A4C19BE}">
      <dsp:nvSpPr>
        <dsp:cNvPr id="0" name=""/>
        <dsp:cNvSpPr/>
      </dsp:nvSpPr>
      <dsp:spPr>
        <a:xfrm rot="10800000">
          <a:off x="4939712" y="2005454"/>
          <a:ext cx="636175" cy="553196"/>
        </a:xfrm>
        <a:prstGeom prst="circularArrow">
          <a:avLst/>
        </a:prstGeom>
        <a:noFill/>
        <a:ln w="19050" cap="flat" cmpd="sng" algn="ctr">
          <a:noFill/>
          <a:prstDash val="solid"/>
          <a:miter lim="800000"/>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41A0-C054-4F1E-8E1C-630BA4256177}"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167FA-51C5-4A31-9EB1-F19F0709D81D}" type="slidenum">
              <a:rPr lang="en-US" smtClean="0"/>
              <a:t>‹#›</a:t>
            </a:fld>
            <a:endParaRPr lang="en-US"/>
          </a:p>
        </p:txBody>
      </p:sp>
    </p:spTree>
    <p:extLst>
      <p:ext uri="{BB962C8B-B14F-4D97-AF65-F5344CB8AC3E}">
        <p14:creationId xmlns:p14="http://schemas.microsoft.com/office/powerpoint/2010/main" val="1416030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minutes</a:t>
            </a:r>
          </a:p>
        </p:txBody>
      </p:sp>
      <p:sp>
        <p:nvSpPr>
          <p:cNvPr id="4" name="Slide Number Placeholder 3"/>
          <p:cNvSpPr>
            <a:spLocks noGrp="1"/>
          </p:cNvSpPr>
          <p:nvPr>
            <p:ph type="sldNum" sz="quarter" idx="5"/>
          </p:nvPr>
        </p:nvSpPr>
        <p:spPr/>
        <p:txBody>
          <a:bodyPr/>
          <a:lstStyle/>
          <a:p>
            <a:fld id="{F5A167FA-51C5-4A31-9EB1-F19F0709D81D}" type="slidenum">
              <a:rPr lang="en-US" smtClean="0"/>
              <a:t>5</a:t>
            </a:fld>
            <a:endParaRPr lang="en-US"/>
          </a:p>
        </p:txBody>
      </p:sp>
    </p:spTree>
    <p:extLst>
      <p:ext uri="{BB962C8B-B14F-4D97-AF65-F5344CB8AC3E}">
        <p14:creationId xmlns:p14="http://schemas.microsoft.com/office/powerpoint/2010/main" val="207959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A167FA-51C5-4A31-9EB1-F19F0709D81D}" type="slidenum">
              <a:rPr lang="en-US" smtClean="0"/>
              <a:t>48</a:t>
            </a:fld>
            <a:endParaRPr lang="en-US"/>
          </a:p>
        </p:txBody>
      </p:sp>
    </p:spTree>
    <p:extLst>
      <p:ext uri="{BB962C8B-B14F-4D97-AF65-F5344CB8AC3E}">
        <p14:creationId xmlns:p14="http://schemas.microsoft.com/office/powerpoint/2010/main" val="197655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10mins-11:00</a:t>
            </a:r>
          </a:p>
        </p:txBody>
      </p:sp>
      <p:sp>
        <p:nvSpPr>
          <p:cNvPr id="4" name="Slide Number Placeholder 3"/>
          <p:cNvSpPr>
            <a:spLocks noGrp="1"/>
          </p:cNvSpPr>
          <p:nvPr>
            <p:ph type="sldNum" sz="quarter" idx="5"/>
          </p:nvPr>
        </p:nvSpPr>
        <p:spPr/>
        <p:txBody>
          <a:bodyPr/>
          <a:lstStyle/>
          <a:p>
            <a:fld id="{F5A167FA-51C5-4A31-9EB1-F19F0709D81D}" type="slidenum">
              <a:rPr lang="en-US" smtClean="0"/>
              <a:t>28</a:t>
            </a:fld>
            <a:endParaRPr lang="en-US"/>
          </a:p>
        </p:txBody>
      </p:sp>
    </p:spTree>
    <p:extLst>
      <p:ext uri="{BB962C8B-B14F-4D97-AF65-F5344CB8AC3E}">
        <p14:creationId xmlns:p14="http://schemas.microsoft.com/office/powerpoint/2010/main" val="4238400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minutes (including practice)</a:t>
            </a:r>
          </a:p>
        </p:txBody>
      </p:sp>
      <p:sp>
        <p:nvSpPr>
          <p:cNvPr id="4" name="Slide Number Placeholder 3"/>
          <p:cNvSpPr>
            <a:spLocks noGrp="1"/>
          </p:cNvSpPr>
          <p:nvPr>
            <p:ph type="sldNum" sz="quarter" idx="5"/>
          </p:nvPr>
        </p:nvSpPr>
        <p:spPr/>
        <p:txBody>
          <a:bodyPr/>
          <a:lstStyle/>
          <a:p>
            <a:fld id="{F5A167FA-51C5-4A31-9EB1-F19F0709D81D}" type="slidenum">
              <a:rPr lang="en-US" smtClean="0"/>
              <a:t>30</a:t>
            </a:fld>
            <a:endParaRPr lang="en-US"/>
          </a:p>
        </p:txBody>
      </p:sp>
    </p:spTree>
    <p:extLst>
      <p:ext uri="{BB962C8B-B14F-4D97-AF65-F5344CB8AC3E}">
        <p14:creationId xmlns:p14="http://schemas.microsoft.com/office/powerpoint/2010/main" val="367497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a:t>
            </a:r>
          </a:p>
        </p:txBody>
      </p:sp>
      <p:sp>
        <p:nvSpPr>
          <p:cNvPr id="4" name="Slide Number Placeholder 3"/>
          <p:cNvSpPr>
            <a:spLocks noGrp="1"/>
          </p:cNvSpPr>
          <p:nvPr>
            <p:ph type="sldNum" sz="quarter" idx="5"/>
          </p:nvPr>
        </p:nvSpPr>
        <p:spPr/>
        <p:txBody>
          <a:bodyPr/>
          <a:lstStyle/>
          <a:p>
            <a:fld id="{F5A167FA-51C5-4A31-9EB1-F19F0709D81D}" type="slidenum">
              <a:rPr lang="en-US" smtClean="0"/>
              <a:t>34</a:t>
            </a:fld>
            <a:endParaRPr lang="en-US"/>
          </a:p>
        </p:txBody>
      </p:sp>
    </p:spTree>
    <p:extLst>
      <p:ext uri="{BB962C8B-B14F-4D97-AF65-F5344CB8AC3E}">
        <p14:creationId xmlns:p14="http://schemas.microsoft.com/office/powerpoint/2010/main" val="87372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minutes 11:35</a:t>
            </a:r>
          </a:p>
        </p:txBody>
      </p:sp>
      <p:sp>
        <p:nvSpPr>
          <p:cNvPr id="4" name="Slide Number Placeholder 3"/>
          <p:cNvSpPr>
            <a:spLocks noGrp="1"/>
          </p:cNvSpPr>
          <p:nvPr>
            <p:ph type="sldNum" sz="quarter" idx="5"/>
          </p:nvPr>
        </p:nvSpPr>
        <p:spPr/>
        <p:txBody>
          <a:bodyPr/>
          <a:lstStyle/>
          <a:p>
            <a:fld id="{F5A167FA-51C5-4A31-9EB1-F19F0709D81D}" type="slidenum">
              <a:rPr lang="en-US" smtClean="0"/>
              <a:t>35</a:t>
            </a:fld>
            <a:endParaRPr lang="en-US"/>
          </a:p>
        </p:txBody>
      </p:sp>
    </p:spTree>
    <p:extLst>
      <p:ext uri="{BB962C8B-B14F-4D97-AF65-F5344CB8AC3E}">
        <p14:creationId xmlns:p14="http://schemas.microsoft.com/office/powerpoint/2010/main" val="49923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A167FA-51C5-4A31-9EB1-F19F0709D81D}" type="slidenum">
              <a:rPr lang="en-US" smtClean="0"/>
              <a:t>36</a:t>
            </a:fld>
            <a:endParaRPr lang="en-US"/>
          </a:p>
        </p:txBody>
      </p:sp>
    </p:spTree>
    <p:extLst>
      <p:ext uri="{BB962C8B-B14F-4D97-AF65-F5344CB8AC3E}">
        <p14:creationId xmlns:p14="http://schemas.microsoft.com/office/powerpoint/2010/main" val="419410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 + 10 minutes practice, CustomizeComponent.html explain how to use </a:t>
            </a:r>
            <a:r>
              <a:rPr lang="en-US" dirty="0" err="1"/>
              <a:t>Ext.getCmp</a:t>
            </a:r>
            <a:r>
              <a:rPr lang="en-US" dirty="0"/>
              <a:t> or </a:t>
            </a:r>
            <a:r>
              <a:rPr lang="en-US" dirty="0" err="1"/>
              <a:t>Ext.ComponentMgr.get</a:t>
            </a:r>
            <a:r>
              <a:rPr lang="en-US" dirty="0"/>
              <a:t> get the component object in debugger tool</a:t>
            </a:r>
          </a:p>
        </p:txBody>
      </p:sp>
      <p:sp>
        <p:nvSpPr>
          <p:cNvPr id="4" name="Slide Number Placeholder 3"/>
          <p:cNvSpPr>
            <a:spLocks noGrp="1"/>
          </p:cNvSpPr>
          <p:nvPr>
            <p:ph type="sldNum" sz="quarter" idx="5"/>
          </p:nvPr>
        </p:nvSpPr>
        <p:spPr/>
        <p:txBody>
          <a:bodyPr/>
          <a:lstStyle/>
          <a:p>
            <a:fld id="{F5A167FA-51C5-4A31-9EB1-F19F0709D81D}" type="slidenum">
              <a:rPr lang="en-US" smtClean="0"/>
              <a:t>43</a:t>
            </a:fld>
            <a:endParaRPr lang="en-US"/>
          </a:p>
        </p:txBody>
      </p:sp>
    </p:spTree>
    <p:extLst>
      <p:ext uri="{BB962C8B-B14F-4D97-AF65-F5344CB8AC3E}">
        <p14:creationId xmlns:p14="http://schemas.microsoft.com/office/powerpoint/2010/main" val="1941253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 minutes</a:t>
            </a:r>
          </a:p>
        </p:txBody>
      </p:sp>
      <p:sp>
        <p:nvSpPr>
          <p:cNvPr id="4" name="Slide Number Placeholder 3"/>
          <p:cNvSpPr>
            <a:spLocks noGrp="1"/>
          </p:cNvSpPr>
          <p:nvPr>
            <p:ph type="sldNum" sz="quarter" idx="5"/>
          </p:nvPr>
        </p:nvSpPr>
        <p:spPr/>
        <p:txBody>
          <a:bodyPr/>
          <a:lstStyle/>
          <a:p>
            <a:fld id="{F5A167FA-51C5-4A31-9EB1-F19F0709D81D}" type="slidenum">
              <a:rPr lang="en-US" smtClean="0"/>
              <a:t>45</a:t>
            </a:fld>
            <a:endParaRPr lang="en-US"/>
          </a:p>
        </p:txBody>
      </p:sp>
    </p:spTree>
    <p:extLst>
      <p:ext uri="{BB962C8B-B14F-4D97-AF65-F5344CB8AC3E}">
        <p14:creationId xmlns:p14="http://schemas.microsoft.com/office/powerpoint/2010/main" val="3964611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 Show component.js source code, 15:45</a:t>
            </a:r>
          </a:p>
        </p:txBody>
      </p:sp>
      <p:sp>
        <p:nvSpPr>
          <p:cNvPr id="4" name="Slide Number Placeholder 3"/>
          <p:cNvSpPr>
            <a:spLocks noGrp="1"/>
          </p:cNvSpPr>
          <p:nvPr>
            <p:ph type="sldNum" sz="quarter" idx="5"/>
          </p:nvPr>
        </p:nvSpPr>
        <p:spPr/>
        <p:txBody>
          <a:bodyPr/>
          <a:lstStyle/>
          <a:p>
            <a:fld id="{F5A167FA-51C5-4A31-9EB1-F19F0709D81D}" type="slidenum">
              <a:rPr lang="en-US" smtClean="0"/>
              <a:t>47</a:t>
            </a:fld>
            <a:endParaRPr lang="en-US"/>
          </a:p>
        </p:txBody>
      </p:sp>
    </p:spTree>
    <p:extLst>
      <p:ext uri="{BB962C8B-B14F-4D97-AF65-F5344CB8AC3E}">
        <p14:creationId xmlns:p14="http://schemas.microsoft.com/office/powerpoint/2010/main" val="113406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BD94-A1C2-4A0E-A802-DD6B09E8A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01931F-3AF9-4615-89D8-51E5CA0E65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94EBA5-06DF-43D5-9950-578F1C5B1D29}"/>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5" name="Footer Placeholder 4">
            <a:extLst>
              <a:ext uri="{FF2B5EF4-FFF2-40B4-BE49-F238E27FC236}">
                <a16:creationId xmlns:a16="http://schemas.microsoft.com/office/drawing/2014/main" id="{2B42F361-E6FA-41A9-87DB-0E254A6B7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E3DAA-A30F-4857-90FF-45328CFBDA97}"/>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125461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D9E2-D8F9-4990-B401-1760AB2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463B6E-9125-4E7B-B1FF-5600585D5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15ADA-CE7C-4DA0-B2CB-34EB0AA8D197}"/>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5" name="Footer Placeholder 4">
            <a:extLst>
              <a:ext uri="{FF2B5EF4-FFF2-40B4-BE49-F238E27FC236}">
                <a16:creationId xmlns:a16="http://schemas.microsoft.com/office/drawing/2014/main" id="{88B744AD-6B45-4BA9-87B3-BE7B196EF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5EF0E-EBB3-4A4F-A34A-600461AB8C3A}"/>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421316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C472F-63A2-495B-A654-4A60F276BE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D6B938-47A9-45FC-B7B4-1F7034C02C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2D10E-8D98-4D6A-96FB-D6775E3364EE}"/>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5" name="Footer Placeholder 4">
            <a:extLst>
              <a:ext uri="{FF2B5EF4-FFF2-40B4-BE49-F238E27FC236}">
                <a16:creationId xmlns:a16="http://schemas.microsoft.com/office/drawing/2014/main" id="{78186B5A-49A4-4D92-A6F2-F776CBA04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7D6D58-0D0B-4C73-85BE-A462B854ED25}"/>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423048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7987-5774-4F05-88DD-E1D83F0F4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4869DE-D0AE-497A-B72A-020E89357A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65424-932F-4ACB-8977-ACAEBE705433}"/>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5" name="Footer Placeholder 4">
            <a:extLst>
              <a:ext uri="{FF2B5EF4-FFF2-40B4-BE49-F238E27FC236}">
                <a16:creationId xmlns:a16="http://schemas.microsoft.com/office/drawing/2014/main" id="{308EE37A-3A63-4E95-AC6A-F028DB1CA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CF2B9-8A0C-4E8B-8CF4-159B3CA07EDB}"/>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279665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6844-C9AE-4B96-9ABA-68E0E1423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293609-F989-49F7-94AC-CC63A8A9F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87D4C-D4AE-426B-81DA-02CD0E663A9F}"/>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5" name="Footer Placeholder 4">
            <a:extLst>
              <a:ext uri="{FF2B5EF4-FFF2-40B4-BE49-F238E27FC236}">
                <a16:creationId xmlns:a16="http://schemas.microsoft.com/office/drawing/2014/main" id="{33D70A76-11E7-40D8-9922-5C7BDCDD5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C591A-E3F5-4B58-82DC-8C4EBED11618}"/>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1432819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39A3-9782-4695-B7D7-E668FC143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1BEDDD-673D-4EFC-B387-BC31F3DAA2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ED818-4A7C-4D24-BADF-5EDADE562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525EFA-FF7B-42FB-84F2-48C7014E13F7}"/>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6" name="Footer Placeholder 5">
            <a:extLst>
              <a:ext uri="{FF2B5EF4-FFF2-40B4-BE49-F238E27FC236}">
                <a16:creationId xmlns:a16="http://schemas.microsoft.com/office/drawing/2014/main" id="{D70BD35C-C95D-48CD-8BF2-8CB0E6ED7F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817D5-0C6A-4DF3-9F66-6A81A0F0A0AD}"/>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81570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10D6-8912-4705-95CF-7317F111F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AF07C-BABC-465C-B98D-140667B2D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0362D-5AD7-4622-BA97-368F2F1F47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D32AE-1590-464C-A457-2CE9F88959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52113-1B65-4D25-B969-A3683365E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5C6E41-654C-42A0-87BF-CB1296B34438}"/>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8" name="Footer Placeholder 7">
            <a:extLst>
              <a:ext uri="{FF2B5EF4-FFF2-40B4-BE49-F238E27FC236}">
                <a16:creationId xmlns:a16="http://schemas.microsoft.com/office/drawing/2014/main" id="{04E625EE-2142-4346-AFD9-61F2F910A6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4856D-42E4-4EB3-8974-756B71F0812F}"/>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270141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9969-2AE3-4265-9B26-375EC66F7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E4751D-7589-4A9F-A9BE-C2C6DAF9963E}"/>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4" name="Footer Placeholder 3">
            <a:extLst>
              <a:ext uri="{FF2B5EF4-FFF2-40B4-BE49-F238E27FC236}">
                <a16:creationId xmlns:a16="http://schemas.microsoft.com/office/drawing/2014/main" id="{78C97493-9DA2-431F-9917-E7FC07390A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62EF0-1D0B-4E5B-B1E1-9E4C44F21EE3}"/>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124427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45192E-8249-4811-B1A9-3C6A48383A9F}"/>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3" name="Footer Placeholder 2">
            <a:extLst>
              <a:ext uri="{FF2B5EF4-FFF2-40B4-BE49-F238E27FC236}">
                <a16:creationId xmlns:a16="http://schemas.microsoft.com/office/drawing/2014/main" id="{47AB63E7-244E-4468-95BE-82F423CF1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61D8A3-DB2D-43B5-A011-1F7207605E4C}"/>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994821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1618-E25A-4A03-A8E9-CA16BB3F2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E0B24-3232-4917-8381-BC87C99A2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919968-0B54-45E2-9E95-CBEC9B842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5A0B23-CB08-4C2A-A05F-18E47E9ED4DC}"/>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6" name="Footer Placeholder 5">
            <a:extLst>
              <a:ext uri="{FF2B5EF4-FFF2-40B4-BE49-F238E27FC236}">
                <a16:creationId xmlns:a16="http://schemas.microsoft.com/office/drawing/2014/main" id="{EA0ACF57-210B-4339-B4AA-F8415AFEA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CBD6F-99E5-4C25-A989-546C7C394E52}"/>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36467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68A21-F508-485D-AB81-FB0FD3C8C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5AE203-7ABA-4A2E-A4D1-D53A8752E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0F8893-E10A-4BE4-AB9F-1D9FD61B0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7AE4F-DA2F-491F-956E-08ABDD1C738E}"/>
              </a:ext>
            </a:extLst>
          </p:cNvPr>
          <p:cNvSpPr>
            <a:spLocks noGrp="1"/>
          </p:cNvSpPr>
          <p:nvPr>
            <p:ph type="dt" sz="half" idx="10"/>
          </p:nvPr>
        </p:nvSpPr>
        <p:spPr/>
        <p:txBody>
          <a:bodyPr/>
          <a:lstStyle/>
          <a:p>
            <a:fld id="{3036497A-2DF1-46C0-8F6E-82EE8618699F}" type="datetimeFigureOut">
              <a:rPr lang="en-US" smtClean="0"/>
              <a:t>8/11/2019</a:t>
            </a:fld>
            <a:endParaRPr lang="en-US"/>
          </a:p>
        </p:txBody>
      </p:sp>
      <p:sp>
        <p:nvSpPr>
          <p:cNvPr id="6" name="Footer Placeholder 5">
            <a:extLst>
              <a:ext uri="{FF2B5EF4-FFF2-40B4-BE49-F238E27FC236}">
                <a16:creationId xmlns:a16="http://schemas.microsoft.com/office/drawing/2014/main" id="{EA033AD5-4F89-4D5B-A93E-950C315D0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EE50A-5EEF-49E6-84C3-5CABDD170867}"/>
              </a:ext>
            </a:extLst>
          </p:cNvPr>
          <p:cNvSpPr>
            <a:spLocks noGrp="1"/>
          </p:cNvSpPr>
          <p:nvPr>
            <p:ph type="sldNum" sz="quarter" idx="12"/>
          </p:nvPr>
        </p:nvSpPr>
        <p:spPr/>
        <p:txBody>
          <a:bodyPr/>
          <a:lstStyle/>
          <a:p>
            <a:fld id="{7B6F270C-1887-4095-8E48-A333E844E6AB}" type="slidenum">
              <a:rPr lang="en-US" smtClean="0"/>
              <a:t>‹#›</a:t>
            </a:fld>
            <a:endParaRPr lang="en-US"/>
          </a:p>
        </p:txBody>
      </p:sp>
    </p:spTree>
    <p:extLst>
      <p:ext uri="{BB962C8B-B14F-4D97-AF65-F5344CB8AC3E}">
        <p14:creationId xmlns:p14="http://schemas.microsoft.com/office/powerpoint/2010/main" val="251117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3F16A-2872-458F-A841-78C2D3B5D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62DAE6-4D69-4EA5-BA7A-D50A98A2F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4F5A-C4CB-4E20-9114-0AF29115EB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6497A-2DF1-46C0-8F6E-82EE8618699F}" type="datetimeFigureOut">
              <a:rPr lang="en-US" smtClean="0"/>
              <a:t>8/11/2019</a:t>
            </a:fld>
            <a:endParaRPr lang="en-US"/>
          </a:p>
        </p:txBody>
      </p:sp>
      <p:sp>
        <p:nvSpPr>
          <p:cNvPr id="5" name="Footer Placeholder 4">
            <a:extLst>
              <a:ext uri="{FF2B5EF4-FFF2-40B4-BE49-F238E27FC236}">
                <a16:creationId xmlns:a16="http://schemas.microsoft.com/office/drawing/2014/main" id="{49719DD8-6221-4EA5-93F6-D8DB427297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C1DDA3-C795-4259-9DE5-0856559E8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F270C-1887-4095-8E48-A333E844E6AB}" type="slidenum">
              <a:rPr lang="en-US" smtClean="0"/>
              <a:t>‹#›</a:t>
            </a:fld>
            <a:endParaRPr lang="en-US"/>
          </a:p>
        </p:txBody>
      </p:sp>
    </p:spTree>
    <p:extLst>
      <p:ext uri="{BB962C8B-B14F-4D97-AF65-F5344CB8AC3E}">
        <p14:creationId xmlns:p14="http://schemas.microsoft.com/office/powerpoint/2010/main" val="993389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le:///\\zha-ita007-w10\2019%20Summer\Env%20Setup\httpd-2.2.25-win32-x86-no_ssl.ms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file:///\\zha-ita100-w10\2019%20Summer\Env%20Setup" TargetMode="External"/><Relationship Id="rId5" Type="http://schemas.openxmlformats.org/officeDocument/2006/relationships/hyperlink" Target="file:///\\zha-ita069-w10\2019%20Summer\Env%20Setup" TargetMode="External"/><Relationship Id="rId4" Type="http://schemas.openxmlformats.org/officeDocument/2006/relationships/hyperlink" Target="file:///\\zha-ita038-w10\2019%20Summer\Env%20Setu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7C7663-7B19-4B80-AC58-657F83949D86}"/>
              </a:ext>
            </a:extLst>
          </p:cNvPr>
          <p:cNvSpPr>
            <a:spLocks noGrp="1"/>
          </p:cNvSpPr>
          <p:nvPr>
            <p:ph type="ctrTitle"/>
          </p:nvPr>
        </p:nvSpPr>
        <p:spPr>
          <a:xfrm>
            <a:off x="838199" y="4525347"/>
            <a:ext cx="6801321" cy="1737360"/>
          </a:xfrm>
        </p:spPr>
        <p:txBody>
          <a:bodyPr anchor="ctr">
            <a:normAutofit/>
          </a:bodyPr>
          <a:lstStyle/>
          <a:p>
            <a:pPr algn="r"/>
            <a:r>
              <a:rPr lang="en-US" dirty="0" err="1"/>
              <a:t>ExtJS</a:t>
            </a:r>
            <a:r>
              <a:rPr lang="en-US" dirty="0"/>
              <a:t> 3</a:t>
            </a:r>
          </a:p>
        </p:txBody>
      </p:sp>
      <p:sp>
        <p:nvSpPr>
          <p:cNvPr id="3" name="Subtitle 2">
            <a:extLst>
              <a:ext uri="{FF2B5EF4-FFF2-40B4-BE49-F238E27FC236}">
                <a16:creationId xmlns:a16="http://schemas.microsoft.com/office/drawing/2014/main" id="{226F1717-A8F8-4DD2-901C-A2AB1E9296B5}"/>
              </a:ext>
            </a:extLst>
          </p:cNvPr>
          <p:cNvSpPr>
            <a:spLocks noGrp="1"/>
          </p:cNvSpPr>
          <p:nvPr>
            <p:ph type="subTitle" idx="1"/>
          </p:nvPr>
        </p:nvSpPr>
        <p:spPr>
          <a:xfrm>
            <a:off x="7961258" y="4525347"/>
            <a:ext cx="3258675" cy="1737360"/>
          </a:xfrm>
        </p:spPr>
        <p:txBody>
          <a:bodyPr anchor="ctr">
            <a:normAutofit/>
          </a:bodyPr>
          <a:lstStyle/>
          <a:p>
            <a:pPr algn="l"/>
            <a:r>
              <a:rPr lang="en-US" dirty="0"/>
              <a:t>For 2019 ITA (Day1)</a:t>
            </a:r>
          </a:p>
        </p:txBody>
      </p:sp>
      <p:sp>
        <p:nvSpPr>
          <p:cNvPr id="23"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682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7FD182-B430-465D-8147-C03FF680135B}"/>
              </a:ext>
            </a:extLst>
          </p:cNvPr>
          <p:cNvSpPr>
            <a:spLocks noGrp="1"/>
          </p:cNvSpPr>
          <p:nvPr>
            <p:ph type="title"/>
          </p:nvPr>
        </p:nvSpPr>
        <p:spPr>
          <a:xfrm>
            <a:off x="863029" y="1012004"/>
            <a:ext cx="3416158" cy="4795408"/>
          </a:xfrm>
        </p:spPr>
        <p:txBody>
          <a:bodyPr>
            <a:normAutofit/>
          </a:bodyPr>
          <a:lstStyle/>
          <a:p>
            <a:r>
              <a:rPr lang="en-US">
                <a:solidFill>
                  <a:srgbClr val="FFFFFF"/>
                </a:solidFill>
              </a:rPr>
              <a:t>Elements</a:t>
            </a:r>
          </a:p>
        </p:txBody>
      </p:sp>
      <p:graphicFrame>
        <p:nvGraphicFramePr>
          <p:cNvPr id="40" name="Content Placeholder 2">
            <a:extLst>
              <a:ext uri="{FF2B5EF4-FFF2-40B4-BE49-F238E27FC236}">
                <a16:creationId xmlns:a16="http://schemas.microsoft.com/office/drawing/2014/main" id="{B231D5FA-A548-4BEA-866E-E250C9A36CF1}"/>
              </a:ext>
            </a:extLst>
          </p:cNvPr>
          <p:cNvGraphicFramePr>
            <a:graphicFrameLocks noGrp="1"/>
          </p:cNvGraphicFramePr>
          <p:nvPr>
            <p:ph idx="1"/>
            <p:extLst>
              <p:ext uri="{D42A27DB-BD31-4B8C-83A1-F6EECF244321}">
                <p14:modId xmlns:p14="http://schemas.microsoft.com/office/powerpoint/2010/main" val="417223384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54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69E82-76E4-48FB-A63B-E6E5688BB4F4}"/>
              </a:ext>
            </a:extLst>
          </p:cNvPr>
          <p:cNvSpPr>
            <a:spLocks noGrp="1"/>
          </p:cNvSpPr>
          <p:nvPr>
            <p:ph type="title"/>
          </p:nvPr>
        </p:nvSpPr>
        <p:spPr>
          <a:xfrm>
            <a:off x="655320" y="365125"/>
            <a:ext cx="9013052" cy="1623312"/>
          </a:xfrm>
        </p:spPr>
        <p:txBody>
          <a:bodyPr anchor="b">
            <a:normAutofit/>
          </a:bodyPr>
          <a:lstStyle/>
          <a:p>
            <a:r>
              <a:rPr lang="en-US" sz="4000"/>
              <a:t>Image</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225539-5E34-4AC9-9974-9C14037004CB}"/>
              </a:ext>
            </a:extLst>
          </p:cNvPr>
          <p:cNvSpPr>
            <a:spLocks noGrp="1"/>
          </p:cNvSpPr>
          <p:nvPr>
            <p:ph idx="1"/>
          </p:nvPr>
        </p:nvSpPr>
        <p:spPr>
          <a:xfrm>
            <a:off x="655320" y="2644518"/>
            <a:ext cx="9013052" cy="3327251"/>
          </a:xfrm>
        </p:spPr>
        <p:txBody>
          <a:bodyPr>
            <a:normAutofit/>
          </a:bodyPr>
          <a:lstStyle/>
          <a:p>
            <a:pPr marL="0" indent="0">
              <a:buNone/>
            </a:pPr>
            <a:r>
              <a:rPr lang="en-US" sz="2000"/>
              <a:t>{</a:t>
            </a:r>
          </a:p>
          <a:p>
            <a:pPr marL="0" indent="0">
              <a:buNone/>
            </a:pPr>
            <a:r>
              <a:rPr lang="en-US" sz="2000"/>
              <a:t>	xtype: 'box',</a:t>
            </a:r>
          </a:p>
          <a:p>
            <a:pPr marL="0" indent="0">
              <a:buNone/>
            </a:pPr>
            <a:r>
              <a:rPr lang="en-US" sz="2000"/>
              <a:t>	height: 100,</a:t>
            </a:r>
          </a:p>
          <a:p>
            <a:pPr marL="0" indent="0">
              <a:buNone/>
            </a:pPr>
            <a:r>
              <a:rPr lang="en-US" sz="2000"/>
              <a:t>	autoEl: {</a:t>
            </a:r>
          </a:p>
          <a:p>
            <a:pPr marL="0" indent="0">
              <a:buNone/>
            </a:pPr>
            <a:r>
              <a:rPr lang="en-US" sz="2000"/>
              <a:t>		tag: 'img',</a:t>
            </a:r>
          </a:p>
          <a:p>
            <a:pPr marL="0" indent="0">
              <a:buNone/>
            </a:pPr>
            <a:r>
              <a:rPr lang="en-US" sz="2000"/>
              <a:t>		src: 'google2.png'</a:t>
            </a:r>
          </a:p>
          <a:p>
            <a:pPr marL="0" indent="0">
              <a:buNone/>
            </a:pPr>
            <a:r>
              <a:rPr lang="en-US" sz="2000"/>
              <a:t>	}</a:t>
            </a:r>
          </a:p>
          <a:p>
            <a:pPr marL="0" indent="0">
              <a:buNone/>
            </a:pPr>
            <a:r>
              <a:rPr lang="en-US" sz="2000"/>
              <a:t>}</a:t>
            </a:r>
          </a:p>
        </p:txBody>
      </p:sp>
    </p:spTree>
    <p:extLst>
      <p:ext uri="{BB962C8B-B14F-4D97-AF65-F5344CB8AC3E}">
        <p14:creationId xmlns:p14="http://schemas.microsoft.com/office/powerpoint/2010/main" val="245943644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4DF647-5437-4321-80D8-DC54C83CAF2D}"/>
              </a:ext>
            </a:extLst>
          </p:cNvPr>
          <p:cNvSpPr>
            <a:spLocks noGrp="1"/>
          </p:cNvSpPr>
          <p:nvPr>
            <p:ph type="title"/>
          </p:nvPr>
        </p:nvSpPr>
        <p:spPr>
          <a:xfrm>
            <a:off x="655320" y="365125"/>
            <a:ext cx="9013052" cy="1623312"/>
          </a:xfrm>
        </p:spPr>
        <p:txBody>
          <a:bodyPr anchor="b">
            <a:normAutofit/>
          </a:bodyPr>
          <a:lstStyle/>
          <a:p>
            <a:r>
              <a:rPr lang="en-US" sz="4000"/>
              <a:t>Input Field</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3BAE27-4A75-40CF-887F-7F7893170B0B}"/>
              </a:ext>
            </a:extLst>
          </p:cNvPr>
          <p:cNvSpPr>
            <a:spLocks noGrp="1"/>
          </p:cNvSpPr>
          <p:nvPr>
            <p:ph idx="1"/>
          </p:nvPr>
        </p:nvSpPr>
        <p:spPr>
          <a:xfrm>
            <a:off x="655320" y="2644518"/>
            <a:ext cx="9013052" cy="3327251"/>
          </a:xfrm>
        </p:spPr>
        <p:txBody>
          <a:bodyPr>
            <a:normAutofit/>
          </a:bodyPr>
          <a:lstStyle/>
          <a:p>
            <a:pPr marL="0" indent="0">
              <a:buNone/>
            </a:pPr>
            <a:r>
              <a:rPr lang="en-US" sz="2000"/>
              <a:t>{</a:t>
            </a:r>
          </a:p>
          <a:p>
            <a:pPr marL="0" indent="0">
              <a:buNone/>
            </a:pPr>
            <a:r>
              <a:rPr lang="en-US" sz="2000"/>
              <a:t>	xtype: 'field’, </a:t>
            </a:r>
          </a:p>
          <a:p>
            <a:pPr marL="0" indent="0">
              <a:buNone/>
            </a:pPr>
            <a:r>
              <a:rPr lang="en-US" sz="2000"/>
              <a:t>	width: 1200,</a:t>
            </a:r>
          </a:p>
          <a:p>
            <a:pPr marL="0" indent="0">
              <a:buNone/>
            </a:pPr>
            <a:r>
              <a:rPr lang="en-US" sz="2000"/>
              <a:t>	height: 50</a:t>
            </a:r>
          </a:p>
          <a:p>
            <a:pPr marL="0" indent="0">
              <a:buNone/>
            </a:pPr>
            <a:r>
              <a:rPr lang="en-US" sz="2000"/>
              <a:t>}</a:t>
            </a:r>
          </a:p>
        </p:txBody>
      </p:sp>
    </p:spTree>
    <p:extLst>
      <p:ext uri="{BB962C8B-B14F-4D97-AF65-F5344CB8AC3E}">
        <p14:creationId xmlns:p14="http://schemas.microsoft.com/office/powerpoint/2010/main" val="397737594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75B1CF-4AD3-4C9B-B8A7-33B7B11C47C1}"/>
              </a:ext>
            </a:extLst>
          </p:cNvPr>
          <p:cNvSpPr>
            <a:spLocks noGrp="1"/>
          </p:cNvSpPr>
          <p:nvPr>
            <p:ph type="title"/>
          </p:nvPr>
        </p:nvSpPr>
        <p:spPr>
          <a:xfrm>
            <a:off x="655320" y="365125"/>
            <a:ext cx="9013052" cy="1623312"/>
          </a:xfrm>
        </p:spPr>
        <p:txBody>
          <a:bodyPr anchor="b">
            <a:normAutofit/>
          </a:bodyPr>
          <a:lstStyle/>
          <a:p>
            <a:r>
              <a:rPr lang="en-US" sz="4000"/>
              <a:t>Button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40B74E-D689-46C8-8305-87E8964FE58F}"/>
              </a:ext>
            </a:extLst>
          </p:cNvPr>
          <p:cNvSpPr>
            <a:spLocks noGrp="1"/>
          </p:cNvSpPr>
          <p:nvPr>
            <p:ph idx="1"/>
          </p:nvPr>
        </p:nvSpPr>
        <p:spPr>
          <a:xfrm>
            <a:off x="655320" y="2644518"/>
            <a:ext cx="9013052" cy="3327251"/>
          </a:xfrm>
        </p:spPr>
        <p:txBody>
          <a:bodyPr>
            <a:normAutofit/>
          </a:bodyPr>
          <a:lstStyle/>
          <a:p>
            <a:pPr marL="0" indent="0">
              <a:buNone/>
            </a:pPr>
            <a:r>
              <a:rPr lang="en-US" sz="2000"/>
              <a:t>{</a:t>
            </a:r>
          </a:p>
          <a:p>
            <a:pPr marL="0" indent="0">
              <a:buNone/>
            </a:pPr>
            <a:r>
              <a:rPr lang="en-US" sz="2000"/>
              <a:t>	xtype: 'button',</a:t>
            </a:r>
          </a:p>
          <a:p>
            <a:pPr marL="0" indent="0">
              <a:buNone/>
            </a:pPr>
            <a:r>
              <a:rPr lang="en-US" sz="2000"/>
              <a:t>	width: 80,</a:t>
            </a:r>
          </a:p>
          <a:p>
            <a:pPr marL="0" indent="0">
              <a:buNone/>
            </a:pPr>
            <a:r>
              <a:rPr lang="en-US" sz="2000"/>
              <a:t>	height: 40,</a:t>
            </a:r>
          </a:p>
          <a:p>
            <a:pPr marL="0" indent="0">
              <a:buNone/>
            </a:pPr>
            <a:r>
              <a:rPr lang="en-US" sz="2000"/>
              <a:t>	text: 'Google Search'</a:t>
            </a:r>
          </a:p>
          <a:p>
            <a:pPr marL="0" indent="0">
              <a:buNone/>
            </a:pPr>
            <a:r>
              <a:rPr lang="en-US" sz="2000"/>
              <a:t>}</a:t>
            </a:r>
          </a:p>
        </p:txBody>
      </p:sp>
    </p:spTree>
    <p:extLst>
      <p:ext uri="{BB962C8B-B14F-4D97-AF65-F5344CB8AC3E}">
        <p14:creationId xmlns:p14="http://schemas.microsoft.com/office/powerpoint/2010/main" val="183806808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2EA91D-7CF1-43BA-9185-BDA97B6A4FC6}"/>
              </a:ext>
            </a:extLst>
          </p:cNvPr>
          <p:cNvSpPr>
            <a:spLocks noGrp="1"/>
          </p:cNvSpPr>
          <p:nvPr>
            <p:ph type="title"/>
          </p:nvPr>
        </p:nvSpPr>
        <p:spPr>
          <a:xfrm>
            <a:off x="655320" y="365125"/>
            <a:ext cx="9013052" cy="1623312"/>
          </a:xfrm>
        </p:spPr>
        <p:txBody>
          <a:bodyPr anchor="b">
            <a:normAutofit/>
          </a:bodyPr>
          <a:lstStyle/>
          <a:p>
            <a:r>
              <a:rPr lang="en-US" sz="4000"/>
              <a:t>Layout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C60DD28-6E9D-409C-A2F3-B362405EC93F}"/>
              </a:ext>
            </a:extLst>
          </p:cNvPr>
          <p:cNvSpPr>
            <a:spLocks noGrp="1"/>
          </p:cNvSpPr>
          <p:nvPr>
            <p:ph idx="1"/>
          </p:nvPr>
        </p:nvSpPr>
        <p:spPr>
          <a:xfrm>
            <a:off x="655320" y="2644518"/>
            <a:ext cx="9013052" cy="3327251"/>
          </a:xfrm>
        </p:spPr>
        <p:txBody>
          <a:bodyPr>
            <a:normAutofit/>
          </a:bodyPr>
          <a:lstStyle/>
          <a:p>
            <a:r>
              <a:rPr lang="en-US" sz="2000"/>
              <a:t>table</a:t>
            </a:r>
          </a:p>
          <a:p>
            <a:r>
              <a:rPr lang="en-US" sz="2000"/>
              <a:t>hbox</a:t>
            </a:r>
          </a:p>
        </p:txBody>
      </p:sp>
    </p:spTree>
    <p:extLst>
      <p:ext uri="{BB962C8B-B14F-4D97-AF65-F5344CB8AC3E}">
        <p14:creationId xmlns:p14="http://schemas.microsoft.com/office/powerpoint/2010/main" val="134036895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E905B5A-E1CF-49DC-B15A-315D923D533E}"/>
              </a:ext>
            </a:extLst>
          </p:cNvPr>
          <p:cNvPicPr>
            <a:picLocks noGrp="1" noChangeAspect="1"/>
          </p:cNvPicPr>
          <p:nvPr>
            <p:ph idx="1"/>
          </p:nvPr>
        </p:nvPicPr>
        <p:blipFill>
          <a:blip r:embed="rId2"/>
          <a:stretch>
            <a:fillRect/>
          </a:stretch>
        </p:blipFill>
        <p:spPr>
          <a:xfrm>
            <a:off x="643467" y="2433913"/>
            <a:ext cx="10905066" cy="1990174"/>
          </a:xfrm>
          <a:prstGeom prst="rect">
            <a:avLst/>
          </a:prstGeom>
        </p:spPr>
      </p:pic>
      <p:sp>
        <p:nvSpPr>
          <p:cNvPr id="24" name="Arrow: Right 23">
            <a:extLst>
              <a:ext uri="{FF2B5EF4-FFF2-40B4-BE49-F238E27FC236}">
                <a16:creationId xmlns:a16="http://schemas.microsoft.com/office/drawing/2014/main" id="{540908DA-4485-44D0-ABD7-55FF560FAC55}"/>
              </a:ext>
            </a:extLst>
          </p:cNvPr>
          <p:cNvSpPr/>
          <p:nvPr/>
        </p:nvSpPr>
        <p:spPr>
          <a:xfrm>
            <a:off x="9503365" y="5749554"/>
            <a:ext cx="1890943"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QuickStart.html</a:t>
            </a:r>
          </a:p>
        </p:txBody>
      </p:sp>
    </p:spTree>
    <p:extLst>
      <p:ext uri="{BB962C8B-B14F-4D97-AF65-F5344CB8AC3E}">
        <p14:creationId xmlns:p14="http://schemas.microsoft.com/office/powerpoint/2010/main" val="339351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EE3CE-A765-44E5-9C85-E158FC447C3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Event and Class</a:t>
            </a:r>
          </a:p>
        </p:txBody>
      </p:sp>
      <p:cxnSp>
        <p:nvCxnSpPr>
          <p:cNvPr id="22" name="Straight Connector 2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65056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F9422-D2DC-4D3A-9A87-CD562EE70584}"/>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Event</a:t>
            </a:r>
          </a:p>
        </p:txBody>
      </p:sp>
      <p:sp>
        <p:nvSpPr>
          <p:cNvPr id="6" name="TextBox 5">
            <a:extLst>
              <a:ext uri="{FF2B5EF4-FFF2-40B4-BE49-F238E27FC236}">
                <a16:creationId xmlns:a16="http://schemas.microsoft.com/office/drawing/2014/main" id="{B4E3C075-BB2A-4AC7-834E-9956536DA77C}"/>
              </a:ext>
            </a:extLst>
          </p:cNvPr>
          <p:cNvSpPr txBox="1"/>
          <p:nvPr/>
        </p:nvSpPr>
        <p:spPr>
          <a:xfrm>
            <a:off x="838200" y="2057400"/>
            <a:ext cx="10515600" cy="3871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Ext JS framework core concept is </a:t>
            </a:r>
            <a:r>
              <a:rPr lang="en-US" sz="2200" b="1" dirty="0"/>
              <a:t>event mechanism</a:t>
            </a:r>
            <a:r>
              <a:rPr lang="en-US" sz="2200" dirty="0"/>
              <a:t>, it divide into </a:t>
            </a:r>
            <a:r>
              <a:rPr lang="en-US" sz="2200" b="1" dirty="0"/>
              <a:t>element event </a:t>
            </a:r>
            <a:r>
              <a:rPr lang="en-US" sz="2200" dirty="0"/>
              <a:t>and </a:t>
            </a:r>
            <a:r>
              <a:rPr lang="en-US" sz="2200" b="1" dirty="0"/>
              <a:t>component event</a:t>
            </a:r>
            <a:r>
              <a:rPr lang="en-US" sz="2200" dirty="0"/>
              <a:t>.</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b="1" dirty="0"/>
              <a:t>Element event: </a:t>
            </a:r>
            <a:r>
              <a:rPr lang="en-US" sz="2200" dirty="0"/>
              <a:t>extend from browser event</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err="1"/>
              <a:t>e.g</a:t>
            </a:r>
            <a:r>
              <a:rPr lang="en-US" sz="2200" dirty="0"/>
              <a:t>: </a:t>
            </a:r>
            <a:r>
              <a:rPr lang="en-US" sz="2200" dirty="0" err="1"/>
              <a:t>document.getElementById</a:t>
            </a:r>
            <a:r>
              <a:rPr lang="en-US" sz="2200" dirty="0"/>
              <a:t>('test').onclick = function(){</a:t>
            </a:r>
          </a:p>
          <a:p>
            <a:pPr>
              <a:lnSpc>
                <a:spcPct val="90000"/>
              </a:lnSpc>
              <a:spcAft>
                <a:spcPts val="600"/>
              </a:spcAft>
            </a:pPr>
            <a:r>
              <a:rPr lang="en-US" sz="2200" dirty="0"/>
              <a:t>	//Do something</a:t>
            </a:r>
          </a:p>
          <a:p>
            <a:pPr>
              <a:lnSpc>
                <a:spcPct val="90000"/>
              </a:lnSpc>
              <a:spcAft>
                <a:spcPts val="600"/>
              </a:spcAft>
            </a:pPr>
            <a:r>
              <a:rPr lang="en-US" sz="2200" dirty="0"/>
              <a:t>};</a:t>
            </a: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r>
              <a:rPr lang="en-US" sz="2200" b="1" dirty="0"/>
              <a:t>Component event: </a:t>
            </a:r>
            <a:r>
              <a:rPr lang="en-US" sz="2200" dirty="0"/>
              <a:t>using observer pattern implement by Ext JS </a:t>
            </a:r>
          </a:p>
        </p:txBody>
      </p:sp>
      <p:sp>
        <p:nvSpPr>
          <p:cNvPr id="21" name="Thought Bubble: Cloud 20">
            <a:extLst>
              <a:ext uri="{FF2B5EF4-FFF2-40B4-BE49-F238E27FC236}">
                <a16:creationId xmlns:a16="http://schemas.microsoft.com/office/drawing/2014/main" id="{2A6EC34A-AE0A-402E-9194-5C1A16597150}"/>
              </a:ext>
            </a:extLst>
          </p:cNvPr>
          <p:cNvSpPr/>
          <p:nvPr/>
        </p:nvSpPr>
        <p:spPr>
          <a:xfrm>
            <a:off x="8150226" y="2904941"/>
            <a:ext cx="3539476" cy="1477328"/>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Browser event limitation: can only bind one event handler</a:t>
            </a:r>
          </a:p>
        </p:txBody>
      </p:sp>
    </p:spTree>
    <p:extLst>
      <p:ext uri="{BB962C8B-B14F-4D97-AF65-F5344CB8AC3E}">
        <p14:creationId xmlns:p14="http://schemas.microsoft.com/office/powerpoint/2010/main" val="354132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8C4C0-621F-49C5-9956-0CB03C637765}"/>
              </a:ext>
            </a:extLst>
          </p:cNvPr>
          <p:cNvSpPr>
            <a:spLocks noGrp="1"/>
          </p:cNvSpPr>
          <p:nvPr>
            <p:ph type="title"/>
          </p:nvPr>
        </p:nvSpPr>
        <p:spPr>
          <a:xfrm>
            <a:off x="838200" y="631825"/>
            <a:ext cx="10515600" cy="1325563"/>
          </a:xfrm>
        </p:spPr>
        <p:txBody>
          <a:bodyPr>
            <a:normAutofit/>
          </a:bodyPr>
          <a:lstStyle/>
          <a:p>
            <a:r>
              <a:rPr lang="en-US"/>
              <a:t>Class Definition</a:t>
            </a:r>
            <a:endParaRPr lang="en-US" dirty="0"/>
          </a:p>
        </p:txBody>
      </p:sp>
      <p:sp>
        <p:nvSpPr>
          <p:cNvPr id="3" name="Content Placeholder 2">
            <a:extLst>
              <a:ext uri="{FF2B5EF4-FFF2-40B4-BE49-F238E27FC236}">
                <a16:creationId xmlns:a16="http://schemas.microsoft.com/office/drawing/2014/main" id="{B7965A7B-F3C1-4C53-9D96-5EBB136CDF03}"/>
              </a:ext>
            </a:extLst>
          </p:cNvPr>
          <p:cNvSpPr>
            <a:spLocks noGrp="1"/>
          </p:cNvSpPr>
          <p:nvPr>
            <p:ph idx="1"/>
          </p:nvPr>
        </p:nvSpPr>
        <p:spPr>
          <a:xfrm>
            <a:off x="838200" y="2057400"/>
            <a:ext cx="10515600" cy="3871762"/>
          </a:xfrm>
        </p:spPr>
        <p:txBody>
          <a:bodyPr>
            <a:normAutofit/>
          </a:bodyPr>
          <a:lstStyle/>
          <a:p>
            <a:r>
              <a:rPr lang="en-US" sz="2000"/>
              <a:t>There have two ways to define a new class:</a:t>
            </a:r>
          </a:p>
          <a:p>
            <a:pPr marL="914400" lvl="1" indent="-457200">
              <a:buFont typeface="+mj-lt"/>
              <a:buAutoNum type="arabicPeriod"/>
            </a:pPr>
            <a:r>
              <a:rPr lang="en-US" sz="2000"/>
              <a:t>Student = function(name){</a:t>
            </a:r>
          </a:p>
          <a:p>
            <a:pPr marL="457200" lvl="1" indent="0">
              <a:buNone/>
            </a:pPr>
            <a:r>
              <a:rPr lang="en-US" sz="2000"/>
              <a:t>	this.name = name;</a:t>
            </a:r>
          </a:p>
          <a:p>
            <a:pPr marL="457200" lvl="1" indent="0">
              <a:buNone/>
            </a:pPr>
            <a:r>
              <a:rPr lang="en-US" sz="2000"/>
              <a:t>};</a:t>
            </a:r>
          </a:p>
          <a:p>
            <a:pPr marL="457200" lvl="1" indent="0">
              <a:buNone/>
            </a:pPr>
            <a:r>
              <a:rPr lang="en-US" sz="2000"/>
              <a:t>Ext.extend(Student, Ext.util.Observable, {});</a:t>
            </a:r>
          </a:p>
          <a:p>
            <a:pPr marL="914400" lvl="1" indent="-457200">
              <a:buFont typeface="+mj-lt"/>
              <a:buAutoNum type="arabicPeriod" startAt="2"/>
            </a:pPr>
            <a:r>
              <a:rPr lang="en-US" sz="2000"/>
              <a:t>Student = Ext.extend(Ext.util.Observable, {</a:t>
            </a:r>
          </a:p>
          <a:p>
            <a:pPr marL="457200" lvl="1" indent="0">
              <a:buNone/>
            </a:pPr>
            <a:r>
              <a:rPr lang="en-US" sz="2000"/>
              <a:t>		constructor: function(config) {</a:t>
            </a:r>
          </a:p>
          <a:p>
            <a:pPr marL="457200" lvl="1" indent="0">
              <a:buNone/>
            </a:pPr>
            <a:r>
              <a:rPr lang="en-US" sz="2000"/>
              <a:t>			this.name = config.name;</a:t>
            </a:r>
          </a:p>
          <a:p>
            <a:pPr marL="457200" lvl="1" indent="0">
              <a:buNone/>
            </a:pPr>
            <a:r>
              <a:rPr lang="en-US" sz="2000"/>
              <a:t>			Student.superclass.constructor.call(this, config);</a:t>
            </a:r>
          </a:p>
          <a:p>
            <a:pPr marL="457200" lvl="1" indent="0">
              <a:buNone/>
            </a:pPr>
            <a:r>
              <a:rPr lang="en-US" sz="2000"/>
              <a:t>		}</a:t>
            </a:r>
          </a:p>
          <a:p>
            <a:pPr marL="457200" lvl="1" indent="0">
              <a:buNone/>
            </a:pPr>
            <a:r>
              <a:rPr lang="en-US" sz="2000"/>
              <a:t>});</a:t>
            </a:r>
          </a:p>
        </p:txBody>
      </p:sp>
    </p:spTree>
    <p:extLst>
      <p:ext uri="{BB962C8B-B14F-4D97-AF65-F5344CB8AC3E}">
        <p14:creationId xmlns:p14="http://schemas.microsoft.com/office/powerpoint/2010/main" val="4164957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E3B290-63C7-442E-9C8E-2C448B35A729}"/>
              </a:ext>
            </a:extLst>
          </p:cNvPr>
          <p:cNvPicPr>
            <a:picLocks noChangeAspect="1"/>
          </p:cNvPicPr>
          <p:nvPr/>
        </p:nvPicPr>
        <p:blipFill>
          <a:blip r:embed="rId2"/>
          <a:stretch>
            <a:fillRect/>
          </a:stretch>
        </p:blipFill>
        <p:spPr>
          <a:xfrm>
            <a:off x="643467" y="476083"/>
            <a:ext cx="10929788" cy="3524854"/>
          </a:xfrm>
          <a:prstGeom prst="rect">
            <a:avLst/>
          </a:prstGeom>
        </p:spPr>
      </p:pic>
      <p:sp>
        <p:nvSpPr>
          <p:cNvPr id="8" name="Rectangle 7">
            <a:extLst>
              <a:ext uri="{FF2B5EF4-FFF2-40B4-BE49-F238E27FC236}">
                <a16:creationId xmlns:a16="http://schemas.microsoft.com/office/drawing/2014/main" id="{72257994-BD97-4691-8B89-198A6D2BA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7382AF-2189-4FB1-A274-6244256A4911}"/>
              </a:ext>
            </a:extLst>
          </p:cNvPr>
          <p:cNvSpPr>
            <a:spLocks noGrp="1"/>
          </p:cNvSpPr>
          <p:nvPr>
            <p:ph type="title"/>
          </p:nvPr>
        </p:nvSpPr>
        <p:spPr>
          <a:xfrm>
            <a:off x="1600200" y="4269282"/>
            <a:ext cx="8991600" cy="1264762"/>
          </a:xfrm>
          <a:solidFill>
            <a:srgbClr val="FFFFFF"/>
          </a:solidFill>
          <a:ln w="38100">
            <a:solidFill>
              <a:srgbClr val="404040"/>
            </a:solidFill>
            <a:miter lim="800000"/>
          </a:ln>
        </p:spPr>
        <p:txBody>
          <a:bodyPr vert="horz" lIns="91440" tIns="45720" rIns="91440" bIns="45720" rtlCol="0" anchor="ctr">
            <a:normAutofit/>
          </a:bodyPr>
          <a:lstStyle/>
          <a:p>
            <a:pPr algn="ctr"/>
            <a:r>
              <a:rPr lang="en-US" sz="4000" kern="1200">
                <a:solidFill>
                  <a:srgbClr val="404040"/>
                </a:solidFill>
                <a:latin typeface="+mj-lt"/>
                <a:ea typeface="+mj-ea"/>
                <a:cs typeface="+mj-cs"/>
              </a:rPr>
              <a:t>Overall map</a:t>
            </a:r>
          </a:p>
        </p:txBody>
      </p:sp>
    </p:spTree>
    <p:extLst>
      <p:ext uri="{BB962C8B-B14F-4D97-AF65-F5344CB8AC3E}">
        <p14:creationId xmlns:p14="http://schemas.microsoft.com/office/powerpoint/2010/main" val="96757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E29DA4-80F3-4E86-8573-2206D7DC1345}"/>
              </a:ext>
            </a:extLst>
          </p:cNvPr>
          <p:cNvSpPr>
            <a:spLocks noGrp="1"/>
          </p:cNvSpPr>
          <p:nvPr>
            <p:ph type="title"/>
          </p:nvPr>
        </p:nvSpPr>
        <p:spPr>
          <a:xfrm>
            <a:off x="838200" y="811161"/>
            <a:ext cx="3335594" cy="5403370"/>
          </a:xfrm>
        </p:spPr>
        <p:txBody>
          <a:bodyPr>
            <a:normAutofit/>
          </a:bodyPr>
          <a:lstStyle/>
          <a:p>
            <a:r>
              <a:rPr lang="en-US">
                <a:solidFill>
                  <a:srgbClr val="FFFFFF"/>
                </a:solidFill>
              </a:rPr>
              <a:t>Learning Target</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E56323B-C9F3-422F-B7D4-B4AE4680D7A6}"/>
              </a:ext>
            </a:extLst>
          </p:cNvPr>
          <p:cNvGraphicFramePr>
            <a:graphicFrameLocks noGrp="1"/>
          </p:cNvGraphicFramePr>
          <p:nvPr>
            <p:ph idx="1"/>
            <p:extLst>
              <p:ext uri="{D42A27DB-BD31-4B8C-83A1-F6EECF244321}">
                <p14:modId xmlns:p14="http://schemas.microsoft.com/office/powerpoint/2010/main" val="2004650058"/>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614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0EB20-64BF-4A72-B992-1F901F996154}"/>
              </a:ext>
            </a:extLst>
          </p:cNvPr>
          <p:cNvSpPr>
            <a:spLocks noGrp="1"/>
          </p:cNvSpPr>
          <p:nvPr>
            <p:ph type="title"/>
          </p:nvPr>
        </p:nvSpPr>
        <p:spPr>
          <a:xfrm>
            <a:off x="838200" y="631825"/>
            <a:ext cx="10515600" cy="1325563"/>
          </a:xfrm>
        </p:spPr>
        <p:txBody>
          <a:bodyPr>
            <a:normAutofit/>
          </a:bodyPr>
          <a:lstStyle/>
          <a:p>
            <a:r>
              <a:rPr lang="en-US" dirty="0" err="1"/>
              <a:t>Ext.util.Observable</a:t>
            </a:r>
            <a:endParaRPr lang="en-US" dirty="0"/>
          </a:p>
        </p:txBody>
      </p:sp>
      <p:sp>
        <p:nvSpPr>
          <p:cNvPr id="3" name="Content Placeholder 2">
            <a:extLst>
              <a:ext uri="{FF2B5EF4-FFF2-40B4-BE49-F238E27FC236}">
                <a16:creationId xmlns:a16="http://schemas.microsoft.com/office/drawing/2014/main" id="{FB049A9D-674E-4E74-A553-4C4122E1480C}"/>
              </a:ext>
            </a:extLst>
          </p:cNvPr>
          <p:cNvSpPr>
            <a:spLocks noGrp="1"/>
          </p:cNvSpPr>
          <p:nvPr>
            <p:ph idx="1"/>
          </p:nvPr>
        </p:nvSpPr>
        <p:spPr>
          <a:xfrm>
            <a:off x="838200" y="2057400"/>
            <a:ext cx="10515600" cy="3871762"/>
          </a:xfrm>
        </p:spPr>
        <p:txBody>
          <a:bodyPr>
            <a:normAutofit/>
          </a:bodyPr>
          <a:lstStyle/>
          <a:p>
            <a:pPr marL="0" indent="0">
              <a:buNone/>
            </a:pPr>
            <a:r>
              <a:rPr lang="en-US" sz="2400"/>
              <a:t>Provide event handling for Ext components.</a:t>
            </a:r>
          </a:p>
          <a:p>
            <a:pPr marL="0" indent="0">
              <a:buNone/>
            </a:pPr>
            <a:endParaRPr lang="en-US" sz="2400"/>
          </a:p>
          <a:p>
            <a:r>
              <a:rPr lang="en-US" sz="2400"/>
              <a:t>addListener/on</a:t>
            </a:r>
          </a:p>
          <a:p>
            <a:r>
              <a:rPr lang="en-US" sz="2400"/>
              <a:t>removeListener/un</a:t>
            </a:r>
          </a:p>
          <a:p>
            <a:r>
              <a:rPr lang="en-US" sz="2400"/>
              <a:t>addEvents</a:t>
            </a:r>
          </a:p>
          <a:p>
            <a:r>
              <a:rPr lang="en-US" sz="2400"/>
              <a:t>fireEvent</a:t>
            </a:r>
          </a:p>
        </p:txBody>
      </p:sp>
    </p:spTree>
    <p:extLst>
      <p:ext uri="{BB962C8B-B14F-4D97-AF65-F5344CB8AC3E}">
        <p14:creationId xmlns:p14="http://schemas.microsoft.com/office/powerpoint/2010/main" val="173911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7F245-5631-48C8-9614-438AC2471909}"/>
              </a:ext>
            </a:extLst>
          </p:cNvPr>
          <p:cNvSpPr>
            <a:spLocks noGrp="1"/>
          </p:cNvSpPr>
          <p:nvPr>
            <p:ph type="title"/>
          </p:nvPr>
        </p:nvSpPr>
        <p:spPr>
          <a:xfrm>
            <a:off x="838200" y="631825"/>
            <a:ext cx="10515600" cy="1325563"/>
          </a:xfrm>
        </p:spPr>
        <p:txBody>
          <a:bodyPr>
            <a:normAutofit/>
          </a:bodyPr>
          <a:lstStyle/>
          <a:p>
            <a:r>
              <a:rPr lang="en-US" dirty="0"/>
              <a:t>Customize Event</a:t>
            </a:r>
          </a:p>
        </p:txBody>
      </p:sp>
      <p:sp>
        <p:nvSpPr>
          <p:cNvPr id="3" name="Content Placeholder 2">
            <a:extLst>
              <a:ext uri="{FF2B5EF4-FFF2-40B4-BE49-F238E27FC236}">
                <a16:creationId xmlns:a16="http://schemas.microsoft.com/office/drawing/2014/main" id="{707DA981-517F-4482-905D-7653E5F50FC4}"/>
              </a:ext>
            </a:extLst>
          </p:cNvPr>
          <p:cNvSpPr>
            <a:spLocks noGrp="1"/>
          </p:cNvSpPr>
          <p:nvPr>
            <p:ph idx="1"/>
          </p:nvPr>
        </p:nvSpPr>
        <p:spPr>
          <a:xfrm>
            <a:off x="838200" y="2057400"/>
            <a:ext cx="10515600" cy="3871762"/>
          </a:xfrm>
        </p:spPr>
        <p:txBody>
          <a:bodyPr>
            <a:normAutofit fontScale="92500" lnSpcReduction="20000"/>
          </a:bodyPr>
          <a:lstStyle/>
          <a:p>
            <a:r>
              <a:rPr lang="en-US" sz="2000" dirty="0"/>
              <a:t>Create Class and Add Event:</a:t>
            </a:r>
          </a:p>
          <a:p>
            <a:pPr marL="0" indent="0">
              <a:buNone/>
            </a:pPr>
            <a:r>
              <a:rPr lang="en-US" sz="2000" dirty="0"/>
              <a:t>Person = </a:t>
            </a:r>
            <a:r>
              <a:rPr lang="en-US" sz="2000" dirty="0" err="1"/>
              <a:t>Ext.extend</a:t>
            </a:r>
            <a:r>
              <a:rPr lang="en-US" sz="2000" dirty="0"/>
              <a:t>(</a:t>
            </a:r>
            <a:r>
              <a:rPr lang="en-US" sz="2000" dirty="0" err="1"/>
              <a:t>Ext.util.Observable</a:t>
            </a:r>
            <a:r>
              <a:rPr lang="en-US" sz="2000" dirty="0"/>
              <a:t>, {</a:t>
            </a:r>
          </a:p>
          <a:p>
            <a:pPr marL="0" indent="0">
              <a:buNone/>
            </a:pPr>
            <a:r>
              <a:rPr lang="en-US" sz="2000" dirty="0"/>
              <a:t>	constructor: function(config) {</a:t>
            </a:r>
          </a:p>
          <a:p>
            <a:pPr marL="0" indent="0">
              <a:buNone/>
            </a:pPr>
            <a:r>
              <a:rPr lang="en-US" sz="2000" dirty="0"/>
              <a:t>		this.name = config.name;</a:t>
            </a:r>
          </a:p>
          <a:p>
            <a:pPr marL="0" indent="0">
              <a:buNone/>
            </a:pPr>
            <a:r>
              <a:rPr lang="en-US" sz="2000" dirty="0"/>
              <a:t>		</a:t>
            </a:r>
            <a:r>
              <a:rPr lang="en-US" sz="2000" dirty="0" err="1"/>
              <a:t>this.addEvents</a:t>
            </a:r>
            <a:r>
              <a:rPr lang="en-US" sz="2000" dirty="0"/>
              <a:t>('walk', 'eat', 'sleep');</a:t>
            </a:r>
          </a:p>
          <a:p>
            <a:pPr marL="0" indent="0">
              <a:buNone/>
            </a:pPr>
            <a:r>
              <a:rPr lang="en-US" sz="2000" dirty="0"/>
              <a:t>		</a:t>
            </a:r>
            <a:r>
              <a:rPr lang="en-US" sz="2000" dirty="0" err="1"/>
              <a:t>Person.superclass.constructor.call</a:t>
            </a:r>
            <a:r>
              <a:rPr lang="en-US" sz="2000" dirty="0"/>
              <a:t>(this, config);</a:t>
            </a:r>
          </a:p>
          <a:p>
            <a:pPr marL="0" indent="0">
              <a:buNone/>
            </a:pPr>
            <a:r>
              <a:rPr lang="en-US" sz="2000" dirty="0"/>
              <a:t>	},</a:t>
            </a:r>
          </a:p>
          <a:p>
            <a:pPr marL="0" indent="0">
              <a:buNone/>
            </a:pPr>
            <a:r>
              <a:rPr lang="en-US" sz="2000" dirty="0"/>
              <a:t>	info: function (action) {</a:t>
            </a:r>
          </a:p>
          <a:p>
            <a:pPr marL="0" indent="0">
              <a:buNone/>
            </a:pPr>
            <a:r>
              <a:rPr lang="en-US" sz="2000" dirty="0"/>
              <a:t>		return this.name + ' is ' + action + '</a:t>
            </a:r>
            <a:r>
              <a:rPr lang="en-US" sz="2000" dirty="0" err="1"/>
              <a:t>ing</a:t>
            </a:r>
            <a:r>
              <a:rPr lang="en-US" sz="2000" dirty="0"/>
              <a:t>';</a:t>
            </a:r>
          </a:p>
          <a:p>
            <a:pPr marL="0" indent="0">
              <a:buNone/>
            </a:pPr>
            <a:r>
              <a:rPr lang="en-US" sz="2000" dirty="0"/>
              <a:t>	}</a:t>
            </a:r>
          </a:p>
          <a:p>
            <a:pPr marL="0" indent="0">
              <a:buNone/>
            </a:pPr>
            <a:r>
              <a:rPr lang="en-US" sz="2000" dirty="0"/>
              <a:t>});</a:t>
            </a:r>
          </a:p>
        </p:txBody>
      </p:sp>
    </p:spTree>
    <p:extLst>
      <p:ext uri="{BB962C8B-B14F-4D97-AF65-F5344CB8AC3E}">
        <p14:creationId xmlns:p14="http://schemas.microsoft.com/office/powerpoint/2010/main" val="41529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4D9ACE74-92EA-452E-A830-9B7B263151DB}"/>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Customize Event</a:t>
            </a:r>
          </a:p>
        </p:txBody>
      </p:sp>
      <p:pic>
        <p:nvPicPr>
          <p:cNvPr id="4" name="Picture 3">
            <a:extLst>
              <a:ext uri="{FF2B5EF4-FFF2-40B4-BE49-F238E27FC236}">
                <a16:creationId xmlns:a16="http://schemas.microsoft.com/office/drawing/2014/main" id="{E98B930C-1CA4-48CE-9961-06062E3C8F5F}"/>
              </a:ext>
            </a:extLst>
          </p:cNvPr>
          <p:cNvPicPr>
            <a:picLocks noChangeAspect="1"/>
          </p:cNvPicPr>
          <p:nvPr/>
        </p:nvPicPr>
        <p:blipFill>
          <a:blip r:embed="rId2"/>
          <a:stretch>
            <a:fillRect/>
          </a:stretch>
        </p:blipFill>
        <p:spPr>
          <a:xfrm>
            <a:off x="950121" y="1646613"/>
            <a:ext cx="5941068" cy="2626240"/>
          </a:xfrm>
          <a:prstGeom prst="rect">
            <a:avLst/>
          </a:prstGeom>
        </p:spPr>
      </p:pic>
      <p:sp>
        <p:nvSpPr>
          <p:cNvPr id="3" name="Content Placeholder 2">
            <a:extLst>
              <a:ext uri="{FF2B5EF4-FFF2-40B4-BE49-F238E27FC236}">
                <a16:creationId xmlns:a16="http://schemas.microsoft.com/office/drawing/2014/main" id="{AD3BFD74-CA8F-4972-9B30-B192AA17FC84}"/>
              </a:ext>
            </a:extLst>
          </p:cNvPr>
          <p:cNvSpPr>
            <a:spLocks noGrp="1"/>
          </p:cNvSpPr>
          <p:nvPr>
            <p:ph idx="1"/>
          </p:nvPr>
        </p:nvSpPr>
        <p:spPr>
          <a:xfrm>
            <a:off x="7534655" y="965199"/>
            <a:ext cx="4008101" cy="4020458"/>
          </a:xfrm>
        </p:spPr>
        <p:txBody>
          <a:bodyPr anchor="ctr">
            <a:normAutofit/>
          </a:bodyPr>
          <a:lstStyle/>
          <a:p>
            <a:r>
              <a:rPr lang="en-US" sz="2000" dirty="0"/>
              <a:t>Bind Event Listener:</a:t>
            </a:r>
          </a:p>
          <a:p>
            <a:pPr marL="0" indent="0">
              <a:buNone/>
            </a:pPr>
            <a:r>
              <a:rPr lang="en-US" sz="2000" dirty="0"/>
              <a:t>    var person = new Person({name: 'Jack'});</a:t>
            </a:r>
          </a:p>
          <a:p>
            <a:pPr marL="0" indent="0">
              <a:buNone/>
            </a:pPr>
            <a:r>
              <a:rPr lang="en-US" sz="2000" dirty="0"/>
              <a:t>    </a:t>
            </a:r>
            <a:r>
              <a:rPr lang="en-US" sz="2000" dirty="0" err="1"/>
              <a:t>person.on</a:t>
            </a:r>
            <a:r>
              <a:rPr lang="en-US" sz="2000" dirty="0"/>
              <a:t>('walk', function() {</a:t>
            </a:r>
          </a:p>
          <a:p>
            <a:pPr marL="0" indent="0">
              <a:buNone/>
            </a:pPr>
            <a:r>
              <a:rPr lang="en-US" sz="2000" dirty="0"/>
              <a:t>	</a:t>
            </a:r>
            <a:r>
              <a:rPr lang="en-US" sz="2000" dirty="0" err="1"/>
              <a:t>Ext.Msg.alert</a:t>
            </a:r>
            <a:r>
              <a:rPr lang="en-US" sz="2000" dirty="0"/>
              <a:t>(‘Walking Man', person.name + ' is walking on the moon.');</a:t>
            </a:r>
          </a:p>
          <a:p>
            <a:pPr marL="0" indent="0">
              <a:buNone/>
            </a:pPr>
            <a:r>
              <a:rPr lang="en-US" sz="2000" dirty="0"/>
              <a:t>    });</a:t>
            </a:r>
          </a:p>
          <a:p>
            <a:r>
              <a:rPr lang="en-US" sz="2000" dirty="0"/>
              <a:t>Trigger Event:</a:t>
            </a:r>
          </a:p>
          <a:p>
            <a:pPr marL="0" indent="0">
              <a:buNone/>
            </a:pPr>
            <a:r>
              <a:rPr lang="en-US" sz="2000" dirty="0"/>
              <a:t>    </a:t>
            </a:r>
            <a:r>
              <a:rPr lang="en-US" sz="2000" dirty="0" err="1"/>
              <a:t>person.fireEvent</a:t>
            </a:r>
            <a:r>
              <a:rPr lang="en-US" sz="2000" dirty="0"/>
              <a:t>('walk').</a:t>
            </a:r>
          </a:p>
        </p:txBody>
      </p:sp>
      <p:sp>
        <p:nvSpPr>
          <p:cNvPr id="8" name="Arrow: Right 7">
            <a:extLst>
              <a:ext uri="{FF2B5EF4-FFF2-40B4-BE49-F238E27FC236}">
                <a16:creationId xmlns:a16="http://schemas.microsoft.com/office/drawing/2014/main" id="{F7B8B496-9A2B-4715-96CA-BFBB4000C2C5}"/>
              </a:ext>
            </a:extLst>
          </p:cNvPr>
          <p:cNvSpPr/>
          <p:nvPr/>
        </p:nvSpPr>
        <p:spPr>
          <a:xfrm>
            <a:off x="8934197" y="5812875"/>
            <a:ext cx="1890943"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CustomizeEvent.html</a:t>
            </a:r>
          </a:p>
        </p:txBody>
      </p:sp>
    </p:spTree>
    <p:extLst>
      <p:ext uri="{BB962C8B-B14F-4D97-AF65-F5344CB8AC3E}">
        <p14:creationId xmlns:p14="http://schemas.microsoft.com/office/powerpoint/2010/main" val="1836694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48343-6A06-45E7-B0F3-E7753ABF189B}"/>
              </a:ext>
            </a:extLst>
          </p:cNvPr>
          <p:cNvSpPr>
            <a:spLocks noGrp="1"/>
          </p:cNvSpPr>
          <p:nvPr>
            <p:ph type="title"/>
          </p:nvPr>
        </p:nvSpPr>
        <p:spPr>
          <a:xfrm>
            <a:off x="838200" y="631825"/>
            <a:ext cx="10515600" cy="1325563"/>
          </a:xfrm>
        </p:spPr>
        <p:txBody>
          <a:bodyPr>
            <a:normAutofit/>
          </a:bodyPr>
          <a:lstStyle/>
          <a:p>
            <a:r>
              <a:rPr lang="en-US" dirty="0" err="1"/>
              <a:t>Ext.EventManager</a:t>
            </a:r>
            <a:endParaRPr lang="en-US" dirty="0"/>
          </a:p>
        </p:txBody>
      </p:sp>
      <p:sp>
        <p:nvSpPr>
          <p:cNvPr id="3" name="Content Placeholder 2">
            <a:extLst>
              <a:ext uri="{FF2B5EF4-FFF2-40B4-BE49-F238E27FC236}">
                <a16:creationId xmlns:a16="http://schemas.microsoft.com/office/drawing/2014/main" id="{3CE5BB1C-049E-4F1F-8D08-04EB408AB4B5}"/>
              </a:ext>
            </a:extLst>
          </p:cNvPr>
          <p:cNvSpPr>
            <a:spLocks noGrp="1"/>
          </p:cNvSpPr>
          <p:nvPr>
            <p:ph idx="1"/>
          </p:nvPr>
        </p:nvSpPr>
        <p:spPr>
          <a:xfrm>
            <a:off x="838200" y="2057400"/>
            <a:ext cx="10515600" cy="3871762"/>
          </a:xfrm>
        </p:spPr>
        <p:txBody>
          <a:bodyPr>
            <a:normAutofit/>
          </a:bodyPr>
          <a:lstStyle/>
          <a:p>
            <a:r>
              <a:rPr lang="en-US" sz="2400"/>
              <a:t>onDocumentReady</a:t>
            </a:r>
          </a:p>
          <a:p>
            <a:pPr marL="0" indent="0">
              <a:buNone/>
            </a:pPr>
            <a:endParaRPr lang="en-US" sz="2400"/>
          </a:p>
          <a:p>
            <a:r>
              <a:rPr lang="en-US" sz="2400"/>
              <a:t>onWindowResize</a:t>
            </a:r>
          </a:p>
          <a:p>
            <a:pPr marL="0" indent="0">
              <a:buNone/>
            </a:pPr>
            <a:endParaRPr lang="en-US" sz="2400"/>
          </a:p>
          <a:p>
            <a:r>
              <a:rPr lang="en-US" sz="2400"/>
              <a:t>onTextResize</a:t>
            </a:r>
          </a:p>
        </p:txBody>
      </p:sp>
      <p:sp>
        <p:nvSpPr>
          <p:cNvPr id="6" name="Thought Bubble: Cloud 5">
            <a:extLst>
              <a:ext uri="{FF2B5EF4-FFF2-40B4-BE49-F238E27FC236}">
                <a16:creationId xmlns:a16="http://schemas.microsoft.com/office/drawing/2014/main" id="{9BD7B254-9A28-4FB0-8EF0-2005CA89E27B}"/>
              </a:ext>
            </a:extLst>
          </p:cNvPr>
          <p:cNvSpPr/>
          <p:nvPr/>
        </p:nvSpPr>
        <p:spPr>
          <a:xfrm>
            <a:off x="6096000" y="2615556"/>
            <a:ext cx="2778711" cy="1074198"/>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Ext.onReady</a:t>
            </a:r>
            <a:r>
              <a:rPr lang="en-US" dirty="0"/>
              <a:t>()</a:t>
            </a:r>
          </a:p>
        </p:txBody>
      </p:sp>
    </p:spTree>
    <p:extLst>
      <p:ext uri="{BB962C8B-B14F-4D97-AF65-F5344CB8AC3E}">
        <p14:creationId xmlns:p14="http://schemas.microsoft.com/office/powerpoint/2010/main" val="2378619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Define a bird class, it can fly and sing.</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45993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E93F7-7DC1-4BCC-85DD-6DC13ABB49F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Component</a:t>
            </a:r>
          </a:p>
        </p:txBody>
      </p:sp>
      <p:cxnSp>
        <p:nvCxnSpPr>
          <p:cNvPr id="18" name="Straight Connector 17">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545229"/>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422FE7-DC95-41DA-BCD4-514E17102FEB}"/>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Ext.Component</a:t>
            </a:r>
          </a:p>
        </p:txBody>
      </p:sp>
      <p:graphicFrame>
        <p:nvGraphicFramePr>
          <p:cNvPr id="5" name="Content Placeholder 2">
            <a:extLst>
              <a:ext uri="{FF2B5EF4-FFF2-40B4-BE49-F238E27FC236}">
                <a16:creationId xmlns:a16="http://schemas.microsoft.com/office/drawing/2014/main" id="{0D169E2A-5C38-4633-8641-784C061F7FEE}"/>
              </a:ext>
            </a:extLst>
          </p:cNvPr>
          <p:cNvGraphicFramePr>
            <a:graphicFrameLocks noGrp="1"/>
          </p:cNvGraphicFramePr>
          <p:nvPr>
            <p:ph idx="1"/>
            <p:extLst>
              <p:ext uri="{D42A27DB-BD31-4B8C-83A1-F6EECF244321}">
                <p14:modId xmlns:p14="http://schemas.microsoft.com/office/powerpoint/2010/main" val="226258738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65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758804-FAB2-4B00-9DC7-49E9CC678522}"/>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Ext.BoxComponent</a:t>
            </a:r>
          </a:p>
        </p:txBody>
      </p:sp>
      <p:sp>
        <p:nvSpPr>
          <p:cNvPr id="3" name="Content Placeholder 2">
            <a:extLst>
              <a:ext uri="{FF2B5EF4-FFF2-40B4-BE49-F238E27FC236}">
                <a16:creationId xmlns:a16="http://schemas.microsoft.com/office/drawing/2014/main" id="{89EEF7CB-9189-4F5A-BC5A-B2A8B355A5FD}"/>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a:solidFill>
                  <a:srgbClr val="E7E6E6"/>
                </a:solidFill>
                <a:latin typeface="+mn-lt"/>
                <a:ea typeface="+mn-ea"/>
                <a:cs typeface="+mn-cs"/>
              </a:rPr>
              <a:t>This is basic component that provide positioning and resizing ability.</a:t>
            </a:r>
          </a:p>
        </p:txBody>
      </p:sp>
      <p:cxnSp>
        <p:nvCxnSpPr>
          <p:cNvPr id="21"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11E23A9-8A20-42C9-AAF0-06407EB1968E}"/>
              </a:ext>
            </a:extLst>
          </p:cNvPr>
          <p:cNvPicPr>
            <a:picLocks noChangeAspect="1"/>
          </p:cNvPicPr>
          <p:nvPr/>
        </p:nvPicPr>
        <p:blipFill>
          <a:blip r:embed="rId2"/>
          <a:stretch>
            <a:fillRect/>
          </a:stretch>
        </p:blipFill>
        <p:spPr>
          <a:xfrm>
            <a:off x="2279222" y="2509911"/>
            <a:ext cx="7578457" cy="3997637"/>
          </a:xfrm>
          <a:prstGeom prst="rect">
            <a:avLst/>
          </a:prstGeom>
        </p:spPr>
      </p:pic>
    </p:spTree>
    <p:extLst>
      <p:ext uri="{BB962C8B-B14F-4D97-AF65-F5344CB8AC3E}">
        <p14:creationId xmlns:p14="http://schemas.microsoft.com/office/powerpoint/2010/main" val="82118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1CA6E20E-57A3-4067-833E-6F5CA7461FA1}"/>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Create BoxComponent</a:t>
            </a:r>
          </a:p>
        </p:txBody>
      </p:sp>
      <p:pic>
        <p:nvPicPr>
          <p:cNvPr id="4" name="Picture 3">
            <a:extLst>
              <a:ext uri="{FF2B5EF4-FFF2-40B4-BE49-F238E27FC236}">
                <a16:creationId xmlns:a16="http://schemas.microsoft.com/office/drawing/2014/main" id="{D6B34C40-7971-4AF7-A7FF-868AAB545255}"/>
              </a:ext>
            </a:extLst>
          </p:cNvPr>
          <p:cNvPicPr>
            <a:picLocks noChangeAspect="1"/>
          </p:cNvPicPr>
          <p:nvPr/>
        </p:nvPicPr>
        <p:blipFill>
          <a:blip r:embed="rId3"/>
          <a:stretch>
            <a:fillRect/>
          </a:stretch>
        </p:blipFill>
        <p:spPr>
          <a:xfrm>
            <a:off x="1347063" y="965200"/>
            <a:ext cx="5147183" cy="3989067"/>
          </a:xfrm>
          <a:prstGeom prst="rect">
            <a:avLst/>
          </a:prstGeom>
        </p:spPr>
      </p:pic>
      <p:sp>
        <p:nvSpPr>
          <p:cNvPr id="3" name="Content Placeholder 2">
            <a:extLst>
              <a:ext uri="{FF2B5EF4-FFF2-40B4-BE49-F238E27FC236}">
                <a16:creationId xmlns:a16="http://schemas.microsoft.com/office/drawing/2014/main" id="{1161AB67-49FC-45A1-975C-74945F357F6D}"/>
              </a:ext>
            </a:extLst>
          </p:cNvPr>
          <p:cNvSpPr>
            <a:spLocks noGrp="1"/>
          </p:cNvSpPr>
          <p:nvPr>
            <p:ph idx="1"/>
          </p:nvPr>
        </p:nvSpPr>
        <p:spPr>
          <a:xfrm>
            <a:off x="7534655" y="965199"/>
            <a:ext cx="4008101" cy="4020458"/>
          </a:xfrm>
        </p:spPr>
        <p:txBody>
          <a:bodyPr anchor="ctr">
            <a:normAutofit/>
          </a:bodyPr>
          <a:lstStyle/>
          <a:p>
            <a:pPr marL="0" indent="0">
              <a:buNone/>
            </a:pPr>
            <a:r>
              <a:rPr lang="en-US" sz="1900"/>
              <a:t>var boxCmp = new Ext.BoxComponent({</a:t>
            </a:r>
          </a:p>
          <a:p>
            <a:pPr marL="0" indent="0">
              <a:buNone/>
            </a:pPr>
            <a:r>
              <a:rPr lang="en-US" sz="1900"/>
              <a:t>	el: 'test',</a:t>
            </a:r>
          </a:p>
          <a:p>
            <a:pPr marL="0" indent="0">
              <a:buNone/>
            </a:pPr>
            <a:r>
              <a:rPr lang="en-US" sz="1900"/>
              <a:t>	style: 'background-color: red; position:absolute; ',</a:t>
            </a:r>
          </a:p>
          <a:p>
            <a:pPr marL="0" indent="0">
              <a:buNone/>
            </a:pPr>
            <a:r>
              <a:rPr lang="en-US" sz="1900"/>
              <a:t>	pageX: 100,</a:t>
            </a:r>
          </a:p>
          <a:p>
            <a:pPr marL="0" indent="0">
              <a:buNone/>
            </a:pPr>
            <a:r>
              <a:rPr lang="en-US" sz="1900"/>
              <a:t>	pageY: 50,</a:t>
            </a:r>
          </a:p>
          <a:p>
            <a:pPr marL="0" indent="0">
              <a:buNone/>
            </a:pPr>
            <a:r>
              <a:rPr lang="en-US" sz="1900"/>
              <a:t>	width: 200,</a:t>
            </a:r>
          </a:p>
          <a:p>
            <a:pPr marL="0" indent="0">
              <a:buNone/>
            </a:pPr>
            <a:r>
              <a:rPr lang="en-US" sz="1900"/>
              <a:t>	height: 150</a:t>
            </a:r>
          </a:p>
          <a:p>
            <a:pPr marL="0" indent="0">
              <a:buNone/>
            </a:pPr>
            <a:r>
              <a:rPr lang="en-US" sz="1900"/>
              <a:t>});</a:t>
            </a:r>
          </a:p>
          <a:p>
            <a:pPr marL="0" indent="0">
              <a:buNone/>
            </a:pPr>
            <a:r>
              <a:rPr lang="en-US" sz="1900"/>
              <a:t>boxCmp.render();</a:t>
            </a:r>
          </a:p>
          <a:p>
            <a:endParaRPr lang="en-US" sz="1900"/>
          </a:p>
        </p:txBody>
      </p:sp>
      <p:sp>
        <p:nvSpPr>
          <p:cNvPr id="7" name="Arrow: Right 6">
            <a:extLst>
              <a:ext uri="{FF2B5EF4-FFF2-40B4-BE49-F238E27FC236}">
                <a16:creationId xmlns:a16="http://schemas.microsoft.com/office/drawing/2014/main" id="{B01B21B0-53C2-4157-A1B5-A9275AACF5FD}"/>
              </a:ext>
            </a:extLst>
          </p:cNvPr>
          <p:cNvSpPr/>
          <p:nvPr/>
        </p:nvSpPr>
        <p:spPr>
          <a:xfrm>
            <a:off x="8942429" y="5812875"/>
            <a:ext cx="1834428"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BoxComponent.html</a:t>
            </a:r>
          </a:p>
        </p:txBody>
      </p:sp>
    </p:spTree>
    <p:extLst>
      <p:ext uri="{BB962C8B-B14F-4D97-AF65-F5344CB8AC3E}">
        <p14:creationId xmlns:p14="http://schemas.microsoft.com/office/powerpoint/2010/main" val="844531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F6DA92-1731-49F8-A381-2EC394152550}"/>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Ext.Container </a:t>
            </a:r>
          </a:p>
        </p:txBody>
      </p:sp>
      <p:sp>
        <p:nvSpPr>
          <p:cNvPr id="3" name="Content Placeholder 2">
            <a:extLst>
              <a:ext uri="{FF2B5EF4-FFF2-40B4-BE49-F238E27FC236}">
                <a16:creationId xmlns:a16="http://schemas.microsoft.com/office/drawing/2014/main" id="{B91A0349-7314-489D-A8AE-C69DB41D2779}"/>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a:solidFill>
                  <a:srgbClr val="E7E6E6"/>
                </a:solidFill>
                <a:latin typeface="+mn-lt"/>
                <a:ea typeface="+mn-ea"/>
                <a:cs typeface="+mn-cs"/>
              </a:rPr>
              <a:t>Basic component that contains other components and layout.</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F68DDBD-BC63-4A3E-B396-0370D2E0A715}"/>
              </a:ext>
            </a:extLst>
          </p:cNvPr>
          <p:cNvPicPr>
            <a:picLocks noChangeAspect="1"/>
          </p:cNvPicPr>
          <p:nvPr/>
        </p:nvPicPr>
        <p:blipFill>
          <a:blip r:embed="rId2"/>
          <a:stretch>
            <a:fillRect/>
          </a:stretch>
        </p:blipFill>
        <p:spPr>
          <a:xfrm>
            <a:off x="3645393" y="2509911"/>
            <a:ext cx="4846115" cy="3997637"/>
          </a:xfrm>
          <a:prstGeom prst="rect">
            <a:avLst/>
          </a:prstGeom>
        </p:spPr>
      </p:pic>
      <p:sp>
        <p:nvSpPr>
          <p:cNvPr id="8" name="Thought Bubble: Cloud 7">
            <a:extLst>
              <a:ext uri="{FF2B5EF4-FFF2-40B4-BE49-F238E27FC236}">
                <a16:creationId xmlns:a16="http://schemas.microsoft.com/office/drawing/2014/main" id="{9C85D0E2-8A93-4AB7-91AA-FBF7CE717873}"/>
              </a:ext>
            </a:extLst>
          </p:cNvPr>
          <p:cNvSpPr/>
          <p:nvPr/>
        </p:nvSpPr>
        <p:spPr>
          <a:xfrm>
            <a:off x="8108302" y="3774814"/>
            <a:ext cx="3317790" cy="1844257"/>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layout</a:t>
            </a:r>
            <a:r>
              <a:rPr lang="en-US" dirty="0"/>
              <a:t> and </a:t>
            </a:r>
            <a:r>
              <a:rPr lang="en-US" b="1" dirty="0">
                <a:solidFill>
                  <a:srgbClr val="FF0000"/>
                </a:solidFill>
              </a:rPr>
              <a:t>items</a:t>
            </a:r>
            <a:r>
              <a:rPr lang="en-US" dirty="0"/>
              <a:t> config properties.</a:t>
            </a:r>
          </a:p>
        </p:txBody>
      </p:sp>
    </p:spTree>
    <p:extLst>
      <p:ext uri="{BB962C8B-B14F-4D97-AF65-F5344CB8AC3E}">
        <p14:creationId xmlns:p14="http://schemas.microsoft.com/office/powerpoint/2010/main" val="26808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1FB13A-8675-46F8-8F03-9C5B4E3E7FC1}"/>
              </a:ext>
            </a:extLst>
          </p:cNvPr>
          <p:cNvSpPr>
            <a:spLocks noGrp="1"/>
          </p:cNvSpPr>
          <p:nvPr>
            <p:ph type="title"/>
          </p:nvPr>
        </p:nvSpPr>
        <p:spPr>
          <a:xfrm>
            <a:off x="863029" y="1012004"/>
            <a:ext cx="3416158" cy="4795408"/>
          </a:xfrm>
        </p:spPr>
        <p:txBody>
          <a:bodyPr>
            <a:normAutofit/>
          </a:bodyPr>
          <a:lstStyle/>
          <a:p>
            <a:r>
              <a:rPr lang="en-US">
                <a:solidFill>
                  <a:srgbClr val="FFFFFF"/>
                </a:solidFill>
              </a:rPr>
              <a:t>Agenda</a:t>
            </a:r>
          </a:p>
        </p:txBody>
      </p:sp>
      <p:graphicFrame>
        <p:nvGraphicFramePr>
          <p:cNvPr id="7" name="Content Placeholder 2">
            <a:extLst>
              <a:ext uri="{FF2B5EF4-FFF2-40B4-BE49-F238E27FC236}">
                <a16:creationId xmlns:a16="http://schemas.microsoft.com/office/drawing/2014/main" id="{032EC3BE-05A3-4F8B-B5A6-59258D359BD3}"/>
              </a:ext>
            </a:extLst>
          </p:cNvPr>
          <p:cNvGraphicFramePr>
            <a:graphicFrameLocks noGrp="1"/>
          </p:cNvGraphicFramePr>
          <p:nvPr>
            <p:ph idx="1"/>
            <p:extLst>
              <p:ext uri="{D42A27DB-BD31-4B8C-83A1-F6EECF244321}">
                <p14:modId xmlns:p14="http://schemas.microsoft.com/office/powerpoint/2010/main" val="190390715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013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1FCA167E-6B22-4847-8448-A1AED3D240BC}"/>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Create Container</a:t>
            </a:r>
          </a:p>
        </p:txBody>
      </p:sp>
      <p:pic>
        <p:nvPicPr>
          <p:cNvPr id="4" name="Picture 3">
            <a:extLst>
              <a:ext uri="{FF2B5EF4-FFF2-40B4-BE49-F238E27FC236}">
                <a16:creationId xmlns:a16="http://schemas.microsoft.com/office/drawing/2014/main" id="{53C5C4A0-79B2-4033-8E76-CB20013C7282}"/>
              </a:ext>
            </a:extLst>
          </p:cNvPr>
          <p:cNvPicPr>
            <a:picLocks noChangeAspect="1"/>
          </p:cNvPicPr>
          <p:nvPr/>
        </p:nvPicPr>
        <p:blipFill>
          <a:blip r:embed="rId3"/>
          <a:stretch>
            <a:fillRect/>
          </a:stretch>
        </p:blipFill>
        <p:spPr>
          <a:xfrm>
            <a:off x="1647682" y="965200"/>
            <a:ext cx="4545945" cy="3989067"/>
          </a:xfrm>
          <a:prstGeom prst="rect">
            <a:avLst/>
          </a:prstGeom>
        </p:spPr>
      </p:pic>
      <p:sp>
        <p:nvSpPr>
          <p:cNvPr id="3" name="Content Placeholder 2">
            <a:extLst>
              <a:ext uri="{FF2B5EF4-FFF2-40B4-BE49-F238E27FC236}">
                <a16:creationId xmlns:a16="http://schemas.microsoft.com/office/drawing/2014/main" id="{560A9CB1-4EE5-45B3-A4BE-529CAA674D78}"/>
              </a:ext>
            </a:extLst>
          </p:cNvPr>
          <p:cNvSpPr>
            <a:spLocks noGrp="1"/>
          </p:cNvSpPr>
          <p:nvPr>
            <p:ph idx="1"/>
          </p:nvPr>
        </p:nvSpPr>
        <p:spPr>
          <a:xfrm>
            <a:off x="7534655" y="965199"/>
            <a:ext cx="4008101" cy="4020458"/>
          </a:xfrm>
        </p:spPr>
        <p:txBody>
          <a:bodyPr anchor="ctr">
            <a:normAutofit/>
          </a:bodyPr>
          <a:lstStyle/>
          <a:p>
            <a:pPr marL="0" indent="0">
              <a:buNone/>
            </a:pPr>
            <a:r>
              <a:rPr lang="en-US" sz="2000"/>
              <a:t>var cntr = new Ext.Container({</a:t>
            </a:r>
          </a:p>
          <a:p>
            <a:pPr marL="0" indent="0">
              <a:buNone/>
            </a:pPr>
            <a:r>
              <a:rPr lang="en-US" sz="2000"/>
              <a:t>	renderTo: 'test',</a:t>
            </a:r>
          </a:p>
          <a:p>
            <a:pPr marL="0" indent="0">
              <a:buNone/>
            </a:pPr>
            <a:r>
              <a:rPr lang="en-US" sz="2000"/>
              <a:t>	style: 'background-color: blue; position:absolute;',</a:t>
            </a:r>
          </a:p>
          <a:p>
            <a:pPr marL="0" indent="0">
              <a:buNone/>
            </a:pPr>
            <a:r>
              <a:rPr lang="en-US" sz="2000"/>
              <a:t>	pageX: 100,</a:t>
            </a:r>
          </a:p>
          <a:p>
            <a:pPr marL="0" indent="0">
              <a:buNone/>
            </a:pPr>
            <a:r>
              <a:rPr lang="en-US" sz="2000"/>
              <a:t>	pageY: 50,</a:t>
            </a:r>
          </a:p>
          <a:p>
            <a:pPr marL="0" indent="0">
              <a:buNone/>
            </a:pPr>
            <a:r>
              <a:rPr lang="en-US" sz="2000"/>
              <a:t>	width: 200,</a:t>
            </a:r>
          </a:p>
          <a:p>
            <a:pPr marL="0" indent="0">
              <a:buNone/>
            </a:pPr>
            <a:r>
              <a:rPr lang="en-US" sz="2000"/>
              <a:t>	height: 150</a:t>
            </a:r>
          </a:p>
          <a:p>
            <a:pPr marL="0" indent="0">
              <a:buNone/>
            </a:pPr>
            <a:r>
              <a:rPr lang="en-US" sz="2000"/>
              <a:t>});</a:t>
            </a:r>
          </a:p>
        </p:txBody>
      </p:sp>
      <p:sp>
        <p:nvSpPr>
          <p:cNvPr id="7" name="Arrow: Right 6">
            <a:extLst>
              <a:ext uri="{FF2B5EF4-FFF2-40B4-BE49-F238E27FC236}">
                <a16:creationId xmlns:a16="http://schemas.microsoft.com/office/drawing/2014/main" id="{DEEC2644-9A3E-433F-9836-82DCFEC8D906}"/>
              </a:ext>
            </a:extLst>
          </p:cNvPr>
          <p:cNvSpPr/>
          <p:nvPr/>
        </p:nvSpPr>
        <p:spPr>
          <a:xfrm>
            <a:off x="8942429" y="5812875"/>
            <a:ext cx="1834428"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Container.html</a:t>
            </a:r>
          </a:p>
        </p:txBody>
      </p:sp>
    </p:spTree>
    <p:extLst>
      <p:ext uri="{BB962C8B-B14F-4D97-AF65-F5344CB8AC3E}">
        <p14:creationId xmlns:p14="http://schemas.microsoft.com/office/powerpoint/2010/main" val="2363731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B422F-4E48-4A24-9006-BA77E2009284}"/>
              </a:ext>
            </a:extLst>
          </p:cNvPr>
          <p:cNvSpPr>
            <a:spLocks noGrp="1"/>
          </p:cNvSpPr>
          <p:nvPr>
            <p:ph type="title"/>
          </p:nvPr>
        </p:nvSpPr>
        <p:spPr>
          <a:xfrm>
            <a:off x="838200" y="631825"/>
            <a:ext cx="10515600" cy="1325563"/>
          </a:xfrm>
        </p:spPr>
        <p:txBody>
          <a:bodyPr>
            <a:normAutofit/>
          </a:bodyPr>
          <a:lstStyle/>
          <a:p>
            <a:r>
              <a:rPr lang="en-US" dirty="0" err="1"/>
              <a:t>Ext.Viewport</a:t>
            </a:r>
            <a:endParaRPr lang="en-US" dirty="0"/>
          </a:p>
        </p:txBody>
      </p:sp>
      <p:sp>
        <p:nvSpPr>
          <p:cNvPr id="3" name="Content Placeholder 2">
            <a:extLst>
              <a:ext uri="{FF2B5EF4-FFF2-40B4-BE49-F238E27FC236}">
                <a16:creationId xmlns:a16="http://schemas.microsoft.com/office/drawing/2014/main" id="{007FEB86-5494-49CE-8637-290257E07BDB}"/>
              </a:ext>
            </a:extLst>
          </p:cNvPr>
          <p:cNvSpPr>
            <a:spLocks noGrp="1"/>
          </p:cNvSpPr>
          <p:nvPr>
            <p:ph idx="1"/>
          </p:nvPr>
        </p:nvSpPr>
        <p:spPr>
          <a:xfrm>
            <a:off x="838200" y="2057400"/>
            <a:ext cx="10515600" cy="3871762"/>
          </a:xfrm>
        </p:spPr>
        <p:txBody>
          <a:bodyPr>
            <a:normAutofit/>
          </a:bodyPr>
          <a:lstStyle/>
          <a:p>
            <a:r>
              <a:rPr lang="en-US" sz="2400" dirty="0"/>
              <a:t>A specialized container that renders itself to the </a:t>
            </a:r>
            <a:r>
              <a:rPr lang="en-US" sz="2400" b="1" dirty="0"/>
              <a:t>document body</a:t>
            </a:r>
            <a:r>
              <a:rPr lang="en-US" sz="2400" dirty="0"/>
              <a:t>, and </a:t>
            </a:r>
            <a:r>
              <a:rPr lang="en-US" sz="2400" b="1" dirty="0"/>
              <a:t>automatically sizes itself </a:t>
            </a:r>
            <a:r>
              <a:rPr lang="en-US" sz="2400" dirty="0"/>
              <a:t>to the size of the browser viewport and manages window resizing. There may </a:t>
            </a:r>
            <a:r>
              <a:rPr lang="en-US" sz="2400" b="1" dirty="0"/>
              <a:t>only be one</a:t>
            </a:r>
            <a:r>
              <a:rPr lang="en-US" sz="2400" dirty="0"/>
              <a:t> Viewport created in a page.</a:t>
            </a:r>
          </a:p>
          <a:p>
            <a:r>
              <a:rPr lang="en-US" sz="2400" dirty="0"/>
              <a:t>The Viewport does not provide scrolling, so child Panels within the Viewport should provide for scrolling if needed using the ‘</a:t>
            </a:r>
            <a:r>
              <a:rPr lang="en-US" sz="2400" dirty="0" err="1"/>
              <a:t>autoScroll</a:t>
            </a:r>
            <a:r>
              <a:rPr lang="en-US" sz="2400" dirty="0"/>
              <a:t>’ config.</a:t>
            </a:r>
          </a:p>
        </p:txBody>
      </p:sp>
      <p:sp>
        <p:nvSpPr>
          <p:cNvPr id="5" name="Arrow: Right 4">
            <a:extLst>
              <a:ext uri="{FF2B5EF4-FFF2-40B4-BE49-F238E27FC236}">
                <a16:creationId xmlns:a16="http://schemas.microsoft.com/office/drawing/2014/main" id="{6DDFB042-8F93-4869-AE15-615D3B651E08}"/>
              </a:ext>
            </a:extLst>
          </p:cNvPr>
          <p:cNvSpPr/>
          <p:nvPr/>
        </p:nvSpPr>
        <p:spPr>
          <a:xfrm>
            <a:off x="8979753" y="5859530"/>
            <a:ext cx="1834428"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Viewport.html</a:t>
            </a:r>
          </a:p>
        </p:txBody>
      </p:sp>
    </p:spTree>
    <p:extLst>
      <p:ext uri="{BB962C8B-B14F-4D97-AF65-F5344CB8AC3E}">
        <p14:creationId xmlns:p14="http://schemas.microsoft.com/office/powerpoint/2010/main" val="1806898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B422F-4E48-4A24-9006-BA77E2009284}"/>
              </a:ext>
            </a:extLst>
          </p:cNvPr>
          <p:cNvSpPr>
            <a:spLocks noGrp="1"/>
          </p:cNvSpPr>
          <p:nvPr>
            <p:ph type="title"/>
          </p:nvPr>
        </p:nvSpPr>
        <p:spPr>
          <a:xfrm>
            <a:off x="838200" y="631825"/>
            <a:ext cx="10515600" cy="1325563"/>
          </a:xfrm>
        </p:spPr>
        <p:txBody>
          <a:bodyPr>
            <a:normAutofit/>
          </a:bodyPr>
          <a:lstStyle/>
          <a:p>
            <a:r>
              <a:rPr lang="en-US" dirty="0" err="1"/>
              <a:t>Ext.Window</a:t>
            </a:r>
            <a:endParaRPr lang="en-US" dirty="0"/>
          </a:p>
        </p:txBody>
      </p:sp>
      <p:sp>
        <p:nvSpPr>
          <p:cNvPr id="3" name="Content Placeholder 2">
            <a:extLst>
              <a:ext uri="{FF2B5EF4-FFF2-40B4-BE49-F238E27FC236}">
                <a16:creationId xmlns:a16="http://schemas.microsoft.com/office/drawing/2014/main" id="{007FEB86-5494-49CE-8637-290257E07BDB}"/>
              </a:ext>
            </a:extLst>
          </p:cNvPr>
          <p:cNvSpPr>
            <a:spLocks noGrp="1"/>
          </p:cNvSpPr>
          <p:nvPr>
            <p:ph idx="1"/>
          </p:nvPr>
        </p:nvSpPr>
        <p:spPr>
          <a:xfrm>
            <a:off x="838200" y="2057400"/>
            <a:ext cx="10515600" cy="3871762"/>
          </a:xfrm>
        </p:spPr>
        <p:txBody>
          <a:bodyPr>
            <a:normAutofit/>
          </a:bodyPr>
          <a:lstStyle/>
          <a:p>
            <a:r>
              <a:rPr lang="en-US" sz="2400" dirty="0"/>
              <a:t>A specialized panel intended for use as an application window. Windows are floated, resizable, and draggable by default. Windows can be maximized to fill the viewport, restored to their prior size, and can be minimized.</a:t>
            </a:r>
          </a:p>
          <a:p>
            <a:r>
              <a:rPr lang="en-US" sz="2400" dirty="0"/>
              <a:t>Windows can also be linked to a </a:t>
            </a:r>
            <a:r>
              <a:rPr lang="en-US" sz="2400" dirty="0" err="1"/>
              <a:t>Ext.WindowGroup</a:t>
            </a:r>
            <a:r>
              <a:rPr lang="en-US" sz="2400" dirty="0"/>
              <a:t> or managed by the </a:t>
            </a:r>
            <a:r>
              <a:rPr lang="en-US" sz="2400" dirty="0" err="1"/>
              <a:t>Ext.WindowMgr</a:t>
            </a:r>
            <a:r>
              <a:rPr lang="en-US" sz="2400" dirty="0"/>
              <a:t> to provide grouping, activation, to front, to back and other application-specific behavior.</a:t>
            </a:r>
          </a:p>
          <a:p>
            <a:r>
              <a:rPr lang="en-US" sz="2400" dirty="0"/>
              <a:t>By default, Windows will be rendered to </a:t>
            </a:r>
            <a:r>
              <a:rPr lang="en-US" sz="2400" dirty="0" err="1"/>
              <a:t>document.body</a:t>
            </a:r>
            <a:r>
              <a:rPr lang="en-US" sz="2400" dirty="0"/>
              <a:t>.</a:t>
            </a:r>
          </a:p>
        </p:txBody>
      </p:sp>
      <p:pic>
        <p:nvPicPr>
          <p:cNvPr id="4" name="Picture 3">
            <a:extLst>
              <a:ext uri="{FF2B5EF4-FFF2-40B4-BE49-F238E27FC236}">
                <a16:creationId xmlns:a16="http://schemas.microsoft.com/office/drawing/2014/main" id="{4C328CB6-9985-483B-A63C-25FA360B1C09}"/>
              </a:ext>
            </a:extLst>
          </p:cNvPr>
          <p:cNvPicPr>
            <a:picLocks noChangeAspect="1"/>
          </p:cNvPicPr>
          <p:nvPr/>
        </p:nvPicPr>
        <p:blipFill>
          <a:blip r:embed="rId2"/>
          <a:stretch>
            <a:fillRect/>
          </a:stretch>
        </p:blipFill>
        <p:spPr>
          <a:xfrm>
            <a:off x="8690503" y="3870144"/>
            <a:ext cx="2172003" cy="1981477"/>
          </a:xfrm>
          <a:prstGeom prst="rect">
            <a:avLst/>
          </a:prstGeom>
        </p:spPr>
      </p:pic>
      <p:sp>
        <p:nvSpPr>
          <p:cNvPr id="6" name="Arrow: Right 5">
            <a:extLst>
              <a:ext uri="{FF2B5EF4-FFF2-40B4-BE49-F238E27FC236}">
                <a16:creationId xmlns:a16="http://schemas.microsoft.com/office/drawing/2014/main" id="{ED980605-2630-45EB-A504-83F3EB762F86}"/>
              </a:ext>
            </a:extLst>
          </p:cNvPr>
          <p:cNvSpPr/>
          <p:nvPr/>
        </p:nvSpPr>
        <p:spPr>
          <a:xfrm>
            <a:off x="8979753" y="5859530"/>
            <a:ext cx="1834428"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Window.html</a:t>
            </a:r>
          </a:p>
        </p:txBody>
      </p:sp>
    </p:spTree>
    <p:extLst>
      <p:ext uri="{BB962C8B-B14F-4D97-AF65-F5344CB8AC3E}">
        <p14:creationId xmlns:p14="http://schemas.microsoft.com/office/powerpoint/2010/main" val="3821682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388359-CE3E-45BB-8433-261E418C37D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Ext.Panel</a:t>
            </a:r>
          </a:p>
        </p:txBody>
      </p:sp>
      <p:sp>
        <p:nvSpPr>
          <p:cNvPr id="3" name="Content Placeholder 2">
            <a:extLst>
              <a:ext uri="{FF2B5EF4-FFF2-40B4-BE49-F238E27FC236}">
                <a16:creationId xmlns:a16="http://schemas.microsoft.com/office/drawing/2014/main" id="{B50C0BBD-7D14-40F3-A315-CF03E1D9BC12}"/>
              </a:ext>
            </a:extLst>
          </p:cNvPr>
          <p:cNvSpPr>
            <a:spLocks noGrp="1"/>
          </p:cNvSpPr>
          <p:nvPr>
            <p:ph idx="1"/>
          </p:nvPr>
        </p:nvSpPr>
        <p:spPr>
          <a:xfrm>
            <a:off x="1524000" y="1525638"/>
            <a:ext cx="9144000" cy="420001"/>
          </a:xfrm>
        </p:spPr>
        <p:txBody>
          <a:bodyPr vert="horz" lIns="91440" tIns="45720" rIns="91440" bIns="45720" rtlCol="0">
            <a:normAutofit fontScale="92500"/>
          </a:bodyPr>
          <a:lstStyle/>
          <a:p>
            <a:pPr marL="0" indent="0" algn="ctr">
              <a:buNone/>
            </a:pPr>
            <a:r>
              <a:rPr lang="en-US" sz="2000" dirty="0">
                <a:solidFill>
                  <a:schemeClr val="bg1"/>
                </a:solidFill>
              </a:rPr>
              <a:t>Has specific functionality and structural that make it the perfect building block with border.</a:t>
            </a:r>
            <a:endParaRPr lang="en-US" sz="2000" kern="1200" dirty="0">
              <a:solidFill>
                <a:schemeClr val="bg1"/>
              </a:solidFill>
            </a:endParaRPr>
          </a:p>
        </p:txBody>
      </p:sp>
      <p:cxnSp>
        <p:nvCxnSpPr>
          <p:cNvPr id="16" name="Straight Connector 1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1CDD91D-5F09-49B9-BB25-02492C28D4DB}"/>
              </a:ext>
            </a:extLst>
          </p:cNvPr>
          <p:cNvPicPr>
            <a:picLocks noChangeAspect="1"/>
          </p:cNvPicPr>
          <p:nvPr/>
        </p:nvPicPr>
        <p:blipFill>
          <a:blip r:embed="rId2"/>
          <a:stretch>
            <a:fillRect/>
          </a:stretch>
        </p:blipFill>
        <p:spPr>
          <a:xfrm>
            <a:off x="3418260" y="2509911"/>
            <a:ext cx="5300381" cy="3997637"/>
          </a:xfrm>
          <a:prstGeom prst="rect">
            <a:avLst/>
          </a:prstGeom>
        </p:spPr>
      </p:pic>
    </p:spTree>
    <p:extLst>
      <p:ext uri="{BB962C8B-B14F-4D97-AF65-F5344CB8AC3E}">
        <p14:creationId xmlns:p14="http://schemas.microsoft.com/office/powerpoint/2010/main" val="2094612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7356A46A-3583-4FEF-8C25-E553B60A300F}"/>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Create Panel</a:t>
            </a:r>
          </a:p>
        </p:txBody>
      </p:sp>
      <p:pic>
        <p:nvPicPr>
          <p:cNvPr id="4" name="Picture 3">
            <a:extLst>
              <a:ext uri="{FF2B5EF4-FFF2-40B4-BE49-F238E27FC236}">
                <a16:creationId xmlns:a16="http://schemas.microsoft.com/office/drawing/2014/main" id="{D601E045-B05C-4FA9-BA4B-168F9605BC0D}"/>
              </a:ext>
            </a:extLst>
          </p:cNvPr>
          <p:cNvPicPr>
            <a:picLocks noChangeAspect="1"/>
          </p:cNvPicPr>
          <p:nvPr/>
        </p:nvPicPr>
        <p:blipFill>
          <a:blip r:embed="rId3"/>
          <a:stretch>
            <a:fillRect/>
          </a:stretch>
        </p:blipFill>
        <p:spPr>
          <a:xfrm>
            <a:off x="950121" y="1152816"/>
            <a:ext cx="5941068" cy="3613835"/>
          </a:xfrm>
          <a:prstGeom prst="rect">
            <a:avLst/>
          </a:prstGeom>
        </p:spPr>
      </p:pic>
      <p:sp>
        <p:nvSpPr>
          <p:cNvPr id="3" name="Content Placeholder 2">
            <a:extLst>
              <a:ext uri="{FF2B5EF4-FFF2-40B4-BE49-F238E27FC236}">
                <a16:creationId xmlns:a16="http://schemas.microsoft.com/office/drawing/2014/main" id="{143F8CF2-DBB8-4B1B-9258-2A32B6E27C6B}"/>
              </a:ext>
            </a:extLst>
          </p:cNvPr>
          <p:cNvSpPr>
            <a:spLocks noGrp="1"/>
          </p:cNvSpPr>
          <p:nvPr>
            <p:ph idx="1"/>
          </p:nvPr>
        </p:nvSpPr>
        <p:spPr>
          <a:xfrm>
            <a:off x="7534655" y="965199"/>
            <a:ext cx="4008101" cy="4020458"/>
          </a:xfrm>
        </p:spPr>
        <p:txBody>
          <a:bodyPr anchor="ctr">
            <a:normAutofit fontScale="92500" lnSpcReduction="10000"/>
          </a:bodyPr>
          <a:lstStyle/>
          <a:p>
            <a:pPr marL="0" indent="0">
              <a:buNone/>
            </a:pPr>
            <a:r>
              <a:rPr lang="en-US" sz="1600" dirty="0"/>
              <a:t>var panel = new </a:t>
            </a:r>
            <a:r>
              <a:rPr lang="en-US" sz="1600" dirty="0" err="1"/>
              <a:t>Ext.Panel</a:t>
            </a:r>
            <a:r>
              <a:rPr lang="en-US" sz="1600" dirty="0"/>
              <a:t>({</a:t>
            </a:r>
          </a:p>
          <a:p>
            <a:pPr marL="0" indent="0">
              <a:buNone/>
            </a:pPr>
            <a:r>
              <a:rPr lang="en-US" sz="1600" dirty="0"/>
              <a:t>	</a:t>
            </a:r>
            <a:r>
              <a:rPr lang="en-US" sz="1600" dirty="0" err="1"/>
              <a:t>renderTo</a:t>
            </a:r>
            <a:r>
              <a:rPr lang="en-US" sz="1600" dirty="0"/>
              <a:t>: 'test',</a:t>
            </a:r>
          </a:p>
          <a:p>
            <a:pPr marL="0" indent="0">
              <a:buNone/>
            </a:pPr>
            <a:r>
              <a:rPr lang="en-US" sz="1600" dirty="0"/>
              <a:t>	title: 'Greeting',</a:t>
            </a:r>
          </a:p>
          <a:p>
            <a:pPr marL="0" indent="0">
              <a:buNone/>
            </a:pPr>
            <a:r>
              <a:rPr lang="en-US" sz="1600" dirty="0"/>
              <a:t>	floating: true,</a:t>
            </a:r>
          </a:p>
          <a:p>
            <a:pPr marL="0" indent="0">
              <a:buNone/>
            </a:pPr>
            <a:r>
              <a:rPr lang="en-US" sz="1600" dirty="0"/>
              <a:t>	shadow: true,</a:t>
            </a:r>
          </a:p>
          <a:p>
            <a:pPr marL="0" indent="0">
              <a:buNone/>
            </a:pPr>
            <a:r>
              <a:rPr lang="en-US" sz="1600" dirty="0"/>
              <a:t>	draggable: true,</a:t>
            </a:r>
          </a:p>
          <a:p>
            <a:pPr marL="0" indent="0">
              <a:buNone/>
            </a:pPr>
            <a:r>
              <a:rPr lang="en-US" sz="1600" dirty="0"/>
              <a:t>	collapsible: true,</a:t>
            </a:r>
          </a:p>
          <a:p>
            <a:pPr marL="0" indent="0">
              <a:buNone/>
            </a:pPr>
            <a:r>
              <a:rPr lang="en-US" sz="1600" dirty="0"/>
              <a:t>	html: 'Hello World!',</a:t>
            </a:r>
          </a:p>
          <a:p>
            <a:pPr marL="0" indent="0">
              <a:buNone/>
            </a:pPr>
            <a:r>
              <a:rPr lang="en-US" sz="1600" dirty="0"/>
              <a:t>	</a:t>
            </a:r>
            <a:r>
              <a:rPr lang="en-US" sz="1600" dirty="0" err="1"/>
              <a:t>pageX</a:t>
            </a:r>
            <a:r>
              <a:rPr lang="en-US" sz="1600" dirty="0"/>
              <a:t>: 100,</a:t>
            </a:r>
          </a:p>
          <a:p>
            <a:pPr marL="0" indent="0">
              <a:buNone/>
            </a:pPr>
            <a:r>
              <a:rPr lang="en-US" sz="1600" dirty="0"/>
              <a:t>	</a:t>
            </a:r>
            <a:r>
              <a:rPr lang="en-US" sz="1600" dirty="0" err="1"/>
              <a:t>pageY</a:t>
            </a:r>
            <a:r>
              <a:rPr lang="en-US" sz="1600" dirty="0"/>
              <a:t>: 50,</a:t>
            </a:r>
          </a:p>
          <a:p>
            <a:pPr marL="0" indent="0">
              <a:buNone/>
            </a:pPr>
            <a:r>
              <a:rPr lang="en-US" sz="1600" dirty="0"/>
              <a:t>	width: 200,</a:t>
            </a:r>
          </a:p>
          <a:p>
            <a:pPr marL="0" indent="0">
              <a:buNone/>
            </a:pPr>
            <a:r>
              <a:rPr lang="en-US" sz="1600" dirty="0"/>
              <a:t>	height: 150</a:t>
            </a:r>
          </a:p>
          <a:p>
            <a:pPr marL="0" indent="0">
              <a:buNone/>
            </a:pPr>
            <a:r>
              <a:rPr lang="en-US" sz="1600" dirty="0"/>
              <a:t>});</a:t>
            </a:r>
          </a:p>
        </p:txBody>
      </p:sp>
      <p:sp>
        <p:nvSpPr>
          <p:cNvPr id="7" name="Thought Bubble: Cloud 6">
            <a:extLst>
              <a:ext uri="{FF2B5EF4-FFF2-40B4-BE49-F238E27FC236}">
                <a16:creationId xmlns:a16="http://schemas.microsoft.com/office/drawing/2014/main" id="{925915F6-EE77-47CD-880B-B67B398734C1}"/>
              </a:ext>
            </a:extLst>
          </p:cNvPr>
          <p:cNvSpPr/>
          <p:nvPr/>
        </p:nvSpPr>
        <p:spPr>
          <a:xfrm>
            <a:off x="5357018" y="2105721"/>
            <a:ext cx="2949873" cy="1851215"/>
          </a:xfrm>
          <a:prstGeom prst="cloudCallout">
            <a:avLst>
              <a:gd name="adj1" fmla="val -47117"/>
              <a:gd name="adj2" fmla="val 450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Different between </a:t>
            </a:r>
            <a:r>
              <a:rPr lang="en-US" dirty="0" err="1"/>
              <a:t>Ext.Container</a:t>
            </a:r>
            <a:r>
              <a:rPr lang="en-US" dirty="0"/>
              <a:t> and </a:t>
            </a:r>
            <a:r>
              <a:rPr lang="en-US" dirty="0" err="1"/>
              <a:t>Ext.Panel</a:t>
            </a:r>
            <a:r>
              <a:rPr lang="en-US" dirty="0"/>
              <a:t>?</a:t>
            </a:r>
          </a:p>
        </p:txBody>
      </p:sp>
      <p:sp>
        <p:nvSpPr>
          <p:cNvPr id="8" name="Arrow: Right 7">
            <a:extLst>
              <a:ext uri="{FF2B5EF4-FFF2-40B4-BE49-F238E27FC236}">
                <a16:creationId xmlns:a16="http://schemas.microsoft.com/office/drawing/2014/main" id="{211FB177-8D9E-42D3-936C-B97906F5238E}"/>
              </a:ext>
            </a:extLst>
          </p:cNvPr>
          <p:cNvSpPr/>
          <p:nvPr/>
        </p:nvSpPr>
        <p:spPr>
          <a:xfrm>
            <a:off x="9031435" y="5812875"/>
            <a:ext cx="1653747"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Panel.html</a:t>
            </a:r>
          </a:p>
        </p:txBody>
      </p:sp>
    </p:spTree>
    <p:extLst>
      <p:ext uri="{BB962C8B-B14F-4D97-AF65-F5344CB8AC3E}">
        <p14:creationId xmlns:p14="http://schemas.microsoft.com/office/powerpoint/2010/main" val="3445148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0918-0612-46C5-A137-510FD9F16632}"/>
              </a:ext>
            </a:extLst>
          </p:cNvPr>
          <p:cNvSpPr>
            <a:spLocks noGrp="1"/>
          </p:cNvSpPr>
          <p:nvPr>
            <p:ph type="title"/>
          </p:nvPr>
        </p:nvSpPr>
        <p:spPr/>
        <p:txBody>
          <a:bodyPr/>
          <a:lstStyle/>
          <a:p>
            <a:r>
              <a:rPr lang="en-US" dirty="0" err="1"/>
              <a:t>Ext.TabPanel</a:t>
            </a:r>
            <a:endParaRPr lang="en-US" dirty="0"/>
          </a:p>
        </p:txBody>
      </p:sp>
      <p:sp>
        <p:nvSpPr>
          <p:cNvPr id="3" name="Content Placeholder 2">
            <a:extLst>
              <a:ext uri="{FF2B5EF4-FFF2-40B4-BE49-F238E27FC236}">
                <a16:creationId xmlns:a16="http://schemas.microsoft.com/office/drawing/2014/main" id="{A70BA537-C761-47B1-968E-21D147F48C92}"/>
              </a:ext>
            </a:extLst>
          </p:cNvPr>
          <p:cNvSpPr>
            <a:spLocks noGrp="1"/>
          </p:cNvSpPr>
          <p:nvPr>
            <p:ph idx="1"/>
          </p:nvPr>
        </p:nvSpPr>
        <p:spPr>
          <a:xfrm>
            <a:off x="838200" y="1825625"/>
            <a:ext cx="10515600" cy="899820"/>
          </a:xfrm>
        </p:spPr>
        <p:txBody>
          <a:bodyPr/>
          <a:lstStyle/>
          <a:p>
            <a:r>
              <a:rPr lang="en-US" dirty="0"/>
              <a:t>Commonly used component that can directly use in page, it support multiple tab to display our content.</a:t>
            </a:r>
          </a:p>
          <a:p>
            <a:pPr marL="0" indent="0">
              <a:buNone/>
            </a:pPr>
            <a:endParaRPr lang="en-US" dirty="0"/>
          </a:p>
        </p:txBody>
      </p:sp>
      <p:sp>
        <p:nvSpPr>
          <p:cNvPr id="4" name="TextBox 3">
            <a:extLst>
              <a:ext uri="{FF2B5EF4-FFF2-40B4-BE49-F238E27FC236}">
                <a16:creationId xmlns:a16="http://schemas.microsoft.com/office/drawing/2014/main" id="{33C57AB4-40AC-4621-B1E9-47F0FC519CDF}"/>
              </a:ext>
            </a:extLst>
          </p:cNvPr>
          <p:cNvSpPr txBox="1"/>
          <p:nvPr/>
        </p:nvSpPr>
        <p:spPr>
          <a:xfrm>
            <a:off x="967666" y="2743200"/>
            <a:ext cx="3597010" cy="3693319"/>
          </a:xfrm>
          <a:prstGeom prst="rect">
            <a:avLst/>
          </a:prstGeom>
          <a:noFill/>
        </p:spPr>
        <p:txBody>
          <a:bodyPr wrap="none" rtlCol="0">
            <a:spAutoFit/>
          </a:bodyPr>
          <a:lstStyle/>
          <a:p>
            <a:r>
              <a:rPr lang="en-US" dirty="0"/>
              <a:t>var </a:t>
            </a:r>
            <a:r>
              <a:rPr lang="en-US" dirty="0" err="1"/>
              <a:t>tabPanel</a:t>
            </a:r>
            <a:r>
              <a:rPr lang="en-US" dirty="0"/>
              <a:t> = new </a:t>
            </a:r>
            <a:r>
              <a:rPr lang="en-US" dirty="0" err="1"/>
              <a:t>Ext.TabPanel</a:t>
            </a:r>
            <a:r>
              <a:rPr lang="en-US" dirty="0"/>
              <a:t>({</a:t>
            </a:r>
          </a:p>
          <a:p>
            <a:r>
              <a:rPr lang="en-US" dirty="0"/>
              <a:t>	</a:t>
            </a:r>
            <a:r>
              <a:rPr lang="en-US" dirty="0" err="1"/>
              <a:t>renderTo</a:t>
            </a:r>
            <a:r>
              <a:rPr lang="en-US" dirty="0"/>
              <a:t>: </a:t>
            </a:r>
            <a:r>
              <a:rPr lang="en-US" dirty="0" err="1"/>
              <a:t>document.body</a:t>
            </a:r>
            <a:r>
              <a:rPr lang="en-US" dirty="0"/>
              <a:t>,</a:t>
            </a:r>
          </a:p>
          <a:p>
            <a:r>
              <a:rPr lang="en-US" dirty="0"/>
              <a:t>	height: 150</a:t>
            </a:r>
          </a:p>
          <a:p>
            <a:r>
              <a:rPr lang="en-US" dirty="0"/>
              <a:t>});</a:t>
            </a:r>
          </a:p>
          <a:p>
            <a:r>
              <a:rPr lang="en-US" dirty="0" err="1"/>
              <a:t>tabPanel.add</a:t>
            </a:r>
            <a:r>
              <a:rPr lang="en-US" dirty="0"/>
              <a:t>({</a:t>
            </a:r>
          </a:p>
          <a:p>
            <a:r>
              <a:rPr lang="en-US" dirty="0"/>
              <a:t>	title: 'Tom',</a:t>
            </a:r>
          </a:p>
          <a:p>
            <a:r>
              <a:rPr lang="en-US" dirty="0"/>
              <a:t>	html: 'Tom Cat'</a:t>
            </a:r>
          </a:p>
          <a:p>
            <a:r>
              <a:rPr lang="en-US" dirty="0"/>
              <a:t>});</a:t>
            </a:r>
          </a:p>
          <a:p>
            <a:r>
              <a:rPr lang="en-US" dirty="0" err="1"/>
              <a:t>tabPanel.add</a:t>
            </a:r>
            <a:r>
              <a:rPr lang="en-US" dirty="0"/>
              <a:t>({</a:t>
            </a:r>
          </a:p>
          <a:p>
            <a:r>
              <a:rPr lang="en-US" dirty="0"/>
              <a:t>	title: 'Jerry',</a:t>
            </a:r>
          </a:p>
          <a:p>
            <a:r>
              <a:rPr lang="en-US" dirty="0"/>
              <a:t>	html: 'Jerry Mouse'</a:t>
            </a:r>
          </a:p>
          <a:p>
            <a:r>
              <a:rPr lang="en-US" dirty="0"/>
              <a:t>});</a:t>
            </a:r>
          </a:p>
          <a:p>
            <a:r>
              <a:rPr lang="en-US" dirty="0" err="1"/>
              <a:t>tabPanel.activate</a:t>
            </a:r>
            <a:r>
              <a:rPr lang="en-US" dirty="0"/>
              <a:t>(0);</a:t>
            </a:r>
          </a:p>
        </p:txBody>
      </p:sp>
      <p:pic>
        <p:nvPicPr>
          <p:cNvPr id="5" name="Picture 4">
            <a:extLst>
              <a:ext uri="{FF2B5EF4-FFF2-40B4-BE49-F238E27FC236}">
                <a16:creationId xmlns:a16="http://schemas.microsoft.com/office/drawing/2014/main" id="{17998C32-72C2-4CBC-9EE5-3C511FD619F1}"/>
              </a:ext>
            </a:extLst>
          </p:cNvPr>
          <p:cNvPicPr>
            <a:picLocks noChangeAspect="1"/>
          </p:cNvPicPr>
          <p:nvPr/>
        </p:nvPicPr>
        <p:blipFill>
          <a:blip r:embed="rId3"/>
          <a:stretch>
            <a:fillRect/>
          </a:stretch>
        </p:blipFill>
        <p:spPr>
          <a:xfrm>
            <a:off x="5545125" y="4589859"/>
            <a:ext cx="3924848" cy="1667108"/>
          </a:xfrm>
          <a:prstGeom prst="rect">
            <a:avLst/>
          </a:prstGeom>
        </p:spPr>
      </p:pic>
      <p:sp>
        <p:nvSpPr>
          <p:cNvPr id="6" name="Thought Bubble: Cloud 5">
            <a:extLst>
              <a:ext uri="{FF2B5EF4-FFF2-40B4-BE49-F238E27FC236}">
                <a16:creationId xmlns:a16="http://schemas.microsoft.com/office/drawing/2014/main" id="{B3F68320-F38E-4CB2-AA65-5EACB83A5E78}"/>
              </a:ext>
            </a:extLst>
          </p:cNvPr>
          <p:cNvSpPr/>
          <p:nvPr/>
        </p:nvSpPr>
        <p:spPr>
          <a:xfrm>
            <a:off x="7528264" y="2947280"/>
            <a:ext cx="2769834" cy="1160809"/>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Hint: </a:t>
            </a:r>
            <a:r>
              <a:rPr lang="en-US" b="1" dirty="0">
                <a:solidFill>
                  <a:srgbClr val="FF0000"/>
                </a:solidFill>
              </a:rPr>
              <a:t>autoload</a:t>
            </a:r>
            <a:r>
              <a:rPr lang="en-US" dirty="0"/>
              <a:t> property for tab item.</a:t>
            </a:r>
          </a:p>
        </p:txBody>
      </p:sp>
      <p:sp>
        <p:nvSpPr>
          <p:cNvPr id="7" name="Arrow: Right 6">
            <a:extLst>
              <a:ext uri="{FF2B5EF4-FFF2-40B4-BE49-F238E27FC236}">
                <a16:creationId xmlns:a16="http://schemas.microsoft.com/office/drawing/2014/main" id="{4A578D9C-30D5-49F8-B7A4-958221BFCA1F}"/>
              </a:ext>
            </a:extLst>
          </p:cNvPr>
          <p:cNvSpPr/>
          <p:nvPr/>
        </p:nvSpPr>
        <p:spPr>
          <a:xfrm>
            <a:off x="9469973" y="6176963"/>
            <a:ext cx="1653747"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TabPanel.html</a:t>
            </a:r>
          </a:p>
        </p:txBody>
      </p:sp>
    </p:spTree>
    <p:extLst>
      <p:ext uri="{BB962C8B-B14F-4D97-AF65-F5344CB8AC3E}">
        <p14:creationId xmlns:p14="http://schemas.microsoft.com/office/powerpoint/2010/main" val="3035856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FEB2-4321-4C02-9070-CB57B45B9E77}"/>
              </a:ext>
            </a:extLst>
          </p:cNvPr>
          <p:cNvSpPr>
            <a:spLocks noGrp="1"/>
          </p:cNvSpPr>
          <p:nvPr>
            <p:ph type="title"/>
          </p:nvPr>
        </p:nvSpPr>
        <p:spPr/>
        <p:txBody>
          <a:bodyPr/>
          <a:lstStyle/>
          <a:p>
            <a:r>
              <a:rPr lang="en-US" dirty="0"/>
              <a:t>Customize Component</a:t>
            </a:r>
          </a:p>
        </p:txBody>
      </p:sp>
      <p:sp>
        <p:nvSpPr>
          <p:cNvPr id="3" name="Content Placeholder 2">
            <a:extLst>
              <a:ext uri="{FF2B5EF4-FFF2-40B4-BE49-F238E27FC236}">
                <a16:creationId xmlns:a16="http://schemas.microsoft.com/office/drawing/2014/main" id="{34E4C150-C76A-4507-B159-641809AFF25C}"/>
              </a:ext>
            </a:extLst>
          </p:cNvPr>
          <p:cNvSpPr>
            <a:spLocks noGrp="1"/>
          </p:cNvSpPr>
          <p:nvPr>
            <p:ph idx="1"/>
          </p:nvPr>
        </p:nvSpPr>
        <p:spPr>
          <a:xfrm>
            <a:off x="838200" y="1825626"/>
            <a:ext cx="10515600" cy="580224"/>
          </a:xfrm>
        </p:spPr>
        <p:txBody>
          <a:bodyPr>
            <a:normAutofit/>
          </a:bodyPr>
          <a:lstStyle/>
          <a:p>
            <a:r>
              <a:rPr lang="en-US" dirty="0"/>
              <a:t>Create customize component</a:t>
            </a:r>
          </a:p>
        </p:txBody>
      </p:sp>
      <p:sp>
        <p:nvSpPr>
          <p:cNvPr id="4" name="TextBox 3">
            <a:extLst>
              <a:ext uri="{FF2B5EF4-FFF2-40B4-BE49-F238E27FC236}">
                <a16:creationId xmlns:a16="http://schemas.microsoft.com/office/drawing/2014/main" id="{B8030443-CF04-4FFF-90FB-F2B93274A0D5}"/>
              </a:ext>
            </a:extLst>
          </p:cNvPr>
          <p:cNvSpPr txBox="1"/>
          <p:nvPr/>
        </p:nvSpPr>
        <p:spPr>
          <a:xfrm>
            <a:off x="838200" y="2606033"/>
            <a:ext cx="10515600" cy="4093428"/>
          </a:xfrm>
          <a:prstGeom prst="rect">
            <a:avLst/>
          </a:prstGeom>
          <a:noFill/>
        </p:spPr>
        <p:txBody>
          <a:bodyPr wrap="square" rtlCol="0">
            <a:spAutoFit/>
          </a:bodyPr>
          <a:lstStyle/>
          <a:p>
            <a:r>
              <a:rPr lang="en-US" sz="2000" dirty="0" err="1"/>
              <a:t>Ext.ns</a:t>
            </a:r>
            <a:r>
              <a:rPr lang="en-US" sz="2000" dirty="0"/>
              <a:t>('</a:t>
            </a:r>
            <a:r>
              <a:rPr lang="en-US" sz="2000" dirty="0" err="1"/>
              <a:t>com.ita</a:t>
            </a:r>
            <a:r>
              <a:rPr lang="en-US" sz="2000" dirty="0"/>
              <a:t>');</a:t>
            </a:r>
          </a:p>
          <a:p>
            <a:r>
              <a:rPr lang="en-US" sz="2000" dirty="0" err="1"/>
              <a:t>com.ita.CancelButton</a:t>
            </a:r>
            <a:r>
              <a:rPr lang="en-US" sz="2000" dirty="0"/>
              <a:t> = </a:t>
            </a:r>
            <a:r>
              <a:rPr lang="en-US" sz="2000" dirty="0" err="1"/>
              <a:t>Ext.extend</a:t>
            </a:r>
            <a:r>
              <a:rPr lang="en-US" sz="2000" dirty="0"/>
              <a:t>(</a:t>
            </a:r>
            <a:r>
              <a:rPr lang="en-US" sz="2000" dirty="0" err="1"/>
              <a:t>Ext.Button</a:t>
            </a:r>
            <a:r>
              <a:rPr lang="en-US" sz="2000" dirty="0"/>
              <a:t>, {</a:t>
            </a:r>
          </a:p>
          <a:p>
            <a:r>
              <a:rPr lang="en-US" sz="2000" dirty="0"/>
              <a:t>	text : 'Cancel',</a:t>
            </a:r>
          </a:p>
          <a:p>
            <a:r>
              <a:rPr lang="en-US" sz="2000" dirty="0"/>
              <a:t>	</a:t>
            </a:r>
            <a:r>
              <a:rPr lang="en-US" sz="2000" dirty="0" err="1"/>
              <a:t>initComponent</a:t>
            </a:r>
            <a:r>
              <a:rPr lang="en-US" sz="2000" dirty="0"/>
              <a:t> : function() {</a:t>
            </a:r>
          </a:p>
          <a:p>
            <a:r>
              <a:rPr lang="en-US" sz="2000" dirty="0"/>
              <a:t>		</a:t>
            </a:r>
            <a:r>
              <a:rPr lang="en-US" sz="2000" dirty="0" err="1"/>
              <a:t>com.ita.CancelButton.superclass.initComponent.call</a:t>
            </a:r>
            <a:r>
              <a:rPr lang="en-US" sz="2000" dirty="0"/>
              <a:t>(this);</a:t>
            </a:r>
          </a:p>
          <a:p>
            <a:r>
              <a:rPr lang="en-US" sz="2000" dirty="0"/>
              <a:t>		</a:t>
            </a:r>
            <a:r>
              <a:rPr lang="en-US" sz="2000" dirty="0" err="1"/>
              <a:t>this.on</a:t>
            </a:r>
            <a:r>
              <a:rPr lang="en-US" sz="2000" dirty="0"/>
              <a:t>('click', </a:t>
            </a:r>
            <a:r>
              <a:rPr lang="en-US" sz="2000" dirty="0" err="1"/>
              <a:t>this.onButtonClick</a:t>
            </a:r>
            <a:r>
              <a:rPr lang="en-US" sz="2000" dirty="0"/>
              <a:t>, this);</a:t>
            </a:r>
          </a:p>
          <a:p>
            <a:r>
              <a:rPr lang="en-US" sz="2000" dirty="0"/>
              <a:t>	},</a:t>
            </a:r>
          </a:p>
          <a:p>
            <a:r>
              <a:rPr lang="en-US" sz="2000" dirty="0"/>
              <a:t>	</a:t>
            </a:r>
            <a:r>
              <a:rPr lang="en-US" sz="2000" dirty="0" err="1"/>
              <a:t>onButtonClick</a:t>
            </a:r>
            <a:r>
              <a:rPr lang="en-US" sz="2000" dirty="0"/>
              <a:t> : function(</a:t>
            </a:r>
            <a:r>
              <a:rPr lang="en-US" sz="2000" dirty="0" err="1"/>
              <a:t>oEvent</a:t>
            </a:r>
            <a:r>
              <a:rPr lang="en-US" sz="2000" dirty="0"/>
              <a:t>) {</a:t>
            </a:r>
          </a:p>
          <a:p>
            <a:r>
              <a:rPr lang="en-US" sz="2000" dirty="0"/>
              <a:t>		</a:t>
            </a:r>
            <a:r>
              <a:rPr lang="en-US" sz="2000" dirty="0" err="1"/>
              <a:t>Ext.Msg.alert</a:t>
            </a:r>
            <a:r>
              <a:rPr lang="en-US" sz="2000" dirty="0"/>
              <a:t>('Cancel Button', 'This is customized cancel button, you clicked me. ');			</a:t>
            </a:r>
          </a:p>
          <a:p>
            <a:r>
              <a:rPr lang="en-US" sz="2000" dirty="0"/>
              <a:t>	}</a:t>
            </a:r>
          </a:p>
          <a:p>
            <a:r>
              <a:rPr lang="en-US" sz="2000" dirty="0"/>
              <a:t>});</a:t>
            </a:r>
          </a:p>
          <a:p>
            <a:r>
              <a:rPr lang="en-US" sz="2000" dirty="0"/>
              <a:t>Ext.reg('</a:t>
            </a:r>
            <a:r>
              <a:rPr lang="en-US" sz="2000" dirty="0" err="1"/>
              <a:t>com.ita.CancelButton</a:t>
            </a:r>
            <a:r>
              <a:rPr lang="en-US" sz="2000" dirty="0"/>
              <a:t>', </a:t>
            </a:r>
            <a:r>
              <a:rPr lang="en-US" sz="2000" dirty="0" err="1"/>
              <a:t>com.ita.CancelButton</a:t>
            </a:r>
            <a:r>
              <a:rPr lang="en-US" sz="2000" dirty="0"/>
              <a:t>);</a:t>
            </a:r>
          </a:p>
        </p:txBody>
      </p:sp>
      <p:sp>
        <p:nvSpPr>
          <p:cNvPr id="5" name="Thought Bubble: Cloud 4">
            <a:extLst>
              <a:ext uri="{FF2B5EF4-FFF2-40B4-BE49-F238E27FC236}">
                <a16:creationId xmlns:a16="http://schemas.microsoft.com/office/drawing/2014/main" id="{DBC327E1-929C-4798-9486-F63A6347F3A9}"/>
              </a:ext>
            </a:extLst>
          </p:cNvPr>
          <p:cNvSpPr/>
          <p:nvPr/>
        </p:nvSpPr>
        <p:spPr>
          <a:xfrm>
            <a:off x="7767961" y="2090879"/>
            <a:ext cx="3062796" cy="1251047"/>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Hint: </a:t>
            </a:r>
            <a:r>
              <a:rPr lang="en-US" dirty="0" err="1"/>
              <a:t>Ext.ns</a:t>
            </a:r>
            <a:r>
              <a:rPr lang="en-US" dirty="0"/>
              <a:t>, Ext.reg</a:t>
            </a:r>
          </a:p>
        </p:txBody>
      </p:sp>
    </p:spTree>
    <p:extLst>
      <p:ext uri="{BB962C8B-B14F-4D97-AF65-F5344CB8AC3E}">
        <p14:creationId xmlns:p14="http://schemas.microsoft.com/office/powerpoint/2010/main" val="3216727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544E-D31A-4DFD-9A47-3B0DD0BF56BF}"/>
              </a:ext>
            </a:extLst>
          </p:cNvPr>
          <p:cNvSpPr>
            <a:spLocks noGrp="1"/>
          </p:cNvSpPr>
          <p:nvPr>
            <p:ph type="title"/>
          </p:nvPr>
        </p:nvSpPr>
        <p:spPr/>
        <p:txBody>
          <a:bodyPr/>
          <a:lstStyle/>
          <a:p>
            <a:r>
              <a:rPr lang="en-US" dirty="0"/>
              <a:t>Customize Component</a:t>
            </a:r>
          </a:p>
        </p:txBody>
      </p:sp>
      <p:sp>
        <p:nvSpPr>
          <p:cNvPr id="3" name="Content Placeholder 2">
            <a:extLst>
              <a:ext uri="{FF2B5EF4-FFF2-40B4-BE49-F238E27FC236}">
                <a16:creationId xmlns:a16="http://schemas.microsoft.com/office/drawing/2014/main" id="{B92A4E80-9F0D-42C4-B460-6F88933DAF51}"/>
              </a:ext>
            </a:extLst>
          </p:cNvPr>
          <p:cNvSpPr>
            <a:spLocks noGrp="1"/>
          </p:cNvSpPr>
          <p:nvPr>
            <p:ph idx="1"/>
          </p:nvPr>
        </p:nvSpPr>
        <p:spPr>
          <a:xfrm>
            <a:off x="838200" y="1825625"/>
            <a:ext cx="10515600" cy="1183905"/>
          </a:xfrm>
        </p:spPr>
        <p:txBody>
          <a:bodyPr>
            <a:normAutofit/>
          </a:bodyPr>
          <a:lstStyle/>
          <a:p>
            <a:r>
              <a:rPr lang="en-US" dirty="0"/>
              <a:t>XTYPE</a:t>
            </a:r>
          </a:p>
          <a:p>
            <a:pPr marL="0" indent="0">
              <a:buNone/>
            </a:pPr>
            <a:r>
              <a:rPr lang="en-US" dirty="0"/>
              <a:t>Specify component type when using component in </a:t>
            </a:r>
            <a:r>
              <a:rPr lang="en-US" b="1" dirty="0">
                <a:solidFill>
                  <a:srgbClr val="FF0000"/>
                </a:solidFill>
              </a:rPr>
              <a:t>items</a:t>
            </a:r>
            <a:r>
              <a:rPr lang="en-US" dirty="0"/>
              <a:t> property.</a:t>
            </a:r>
          </a:p>
        </p:txBody>
      </p:sp>
      <p:sp>
        <p:nvSpPr>
          <p:cNvPr id="4" name="TextBox 3">
            <a:extLst>
              <a:ext uri="{FF2B5EF4-FFF2-40B4-BE49-F238E27FC236}">
                <a16:creationId xmlns:a16="http://schemas.microsoft.com/office/drawing/2014/main" id="{0930E0D2-1280-4349-9459-4AA20D5D817C}"/>
              </a:ext>
            </a:extLst>
          </p:cNvPr>
          <p:cNvSpPr txBox="1"/>
          <p:nvPr/>
        </p:nvSpPr>
        <p:spPr>
          <a:xfrm>
            <a:off x="1003177" y="3320243"/>
            <a:ext cx="4991046" cy="2585323"/>
          </a:xfrm>
          <a:prstGeom prst="rect">
            <a:avLst/>
          </a:prstGeom>
          <a:noFill/>
        </p:spPr>
        <p:txBody>
          <a:bodyPr wrap="none" rtlCol="0">
            <a:spAutoFit/>
          </a:bodyPr>
          <a:lstStyle/>
          <a:p>
            <a:r>
              <a:rPr lang="en-US" dirty="0"/>
              <a:t>var panel = new </a:t>
            </a:r>
            <a:r>
              <a:rPr lang="en-US" dirty="0" err="1"/>
              <a:t>Ext.Panel</a:t>
            </a:r>
            <a:r>
              <a:rPr lang="en-US" dirty="0"/>
              <a:t>({</a:t>
            </a:r>
          </a:p>
          <a:p>
            <a:r>
              <a:rPr lang="en-US" dirty="0"/>
              <a:t>	</a:t>
            </a:r>
            <a:r>
              <a:rPr lang="en-US" dirty="0" err="1"/>
              <a:t>renderTo</a:t>
            </a:r>
            <a:r>
              <a:rPr lang="en-US" dirty="0"/>
              <a:t>: 'test',</a:t>
            </a:r>
          </a:p>
          <a:p>
            <a:r>
              <a:rPr lang="en-US" dirty="0"/>
              <a:t>	items:[</a:t>
            </a:r>
          </a:p>
          <a:p>
            <a:r>
              <a:rPr lang="en-US" dirty="0"/>
              <a:t>		{</a:t>
            </a:r>
          </a:p>
          <a:p>
            <a:r>
              <a:rPr lang="en-US" dirty="0"/>
              <a:t>		    </a:t>
            </a:r>
            <a:r>
              <a:rPr lang="en-US" dirty="0" err="1"/>
              <a:t>xtype</a:t>
            </a:r>
            <a:r>
              <a:rPr lang="en-US" dirty="0"/>
              <a:t>: '</a:t>
            </a:r>
            <a:r>
              <a:rPr lang="en-US" dirty="0" err="1"/>
              <a:t>com.ita.CancelButton</a:t>
            </a:r>
            <a:r>
              <a:rPr lang="en-US" dirty="0"/>
              <a:t>'</a:t>
            </a:r>
          </a:p>
          <a:p>
            <a:r>
              <a:rPr lang="en-US" dirty="0"/>
              <a:t>		}</a:t>
            </a:r>
          </a:p>
          <a:p>
            <a:r>
              <a:rPr lang="en-US" dirty="0"/>
              <a:t>	]</a:t>
            </a:r>
          </a:p>
          <a:p>
            <a:r>
              <a:rPr lang="en-US" dirty="0"/>
              <a:t>});</a:t>
            </a:r>
          </a:p>
          <a:p>
            <a:r>
              <a:rPr lang="en-US" dirty="0" err="1"/>
              <a:t>panel.render</a:t>
            </a:r>
            <a:r>
              <a:rPr lang="en-US" dirty="0"/>
              <a:t>();</a:t>
            </a:r>
          </a:p>
        </p:txBody>
      </p:sp>
      <p:pic>
        <p:nvPicPr>
          <p:cNvPr id="5" name="Picture 4">
            <a:extLst>
              <a:ext uri="{FF2B5EF4-FFF2-40B4-BE49-F238E27FC236}">
                <a16:creationId xmlns:a16="http://schemas.microsoft.com/office/drawing/2014/main" id="{8F11638F-C4B1-452C-BF5A-0D0A027B66E1}"/>
              </a:ext>
            </a:extLst>
          </p:cNvPr>
          <p:cNvPicPr>
            <a:picLocks noChangeAspect="1"/>
          </p:cNvPicPr>
          <p:nvPr/>
        </p:nvPicPr>
        <p:blipFill>
          <a:blip r:embed="rId2"/>
          <a:stretch>
            <a:fillRect/>
          </a:stretch>
        </p:blipFill>
        <p:spPr>
          <a:xfrm>
            <a:off x="6758772" y="3848471"/>
            <a:ext cx="4001058" cy="1648055"/>
          </a:xfrm>
          <a:prstGeom prst="rect">
            <a:avLst/>
          </a:prstGeom>
        </p:spPr>
      </p:pic>
      <p:sp>
        <p:nvSpPr>
          <p:cNvPr id="6" name="Arrow: Right 5">
            <a:extLst>
              <a:ext uri="{FF2B5EF4-FFF2-40B4-BE49-F238E27FC236}">
                <a16:creationId xmlns:a16="http://schemas.microsoft.com/office/drawing/2014/main" id="{9D8E5C78-9DA2-4E10-9CD3-D9AAB63E76D7}"/>
              </a:ext>
            </a:extLst>
          </p:cNvPr>
          <p:cNvSpPr/>
          <p:nvPr/>
        </p:nvSpPr>
        <p:spPr>
          <a:xfrm>
            <a:off x="8788893" y="6176963"/>
            <a:ext cx="2334827"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CustomizeComponent.html</a:t>
            </a:r>
          </a:p>
        </p:txBody>
      </p:sp>
    </p:spTree>
    <p:extLst>
      <p:ext uri="{BB962C8B-B14F-4D97-AF65-F5344CB8AC3E}">
        <p14:creationId xmlns:p14="http://schemas.microsoft.com/office/powerpoint/2010/main" val="4150056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Define a  cancel button class that extend from </a:t>
            </a:r>
            <a:r>
              <a:rPr lang="en-US" sz="2000" dirty="0" err="1"/>
              <a:t>Ext.Button</a:t>
            </a:r>
            <a:r>
              <a:rPr lang="en-US" sz="2000" dirty="0"/>
              <a:t>, the button with red color and can use it with </a:t>
            </a:r>
            <a:r>
              <a:rPr lang="en-US" sz="2000" dirty="0" err="1"/>
              <a:t>xtype</a:t>
            </a:r>
            <a:r>
              <a:rPr lang="en-US" sz="2000" dirty="0"/>
              <a:t>.</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04017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4C1179-EF0F-4A91-B72E-3B8BDFC1B45A}"/>
              </a:ext>
            </a:extLst>
          </p:cNvPr>
          <p:cNvSpPr>
            <a:spLocks noGrp="1"/>
          </p:cNvSpPr>
          <p:nvPr>
            <p:ph type="title"/>
          </p:nvPr>
        </p:nvSpPr>
        <p:spPr>
          <a:xfrm>
            <a:off x="655320" y="365125"/>
            <a:ext cx="9013052" cy="1623312"/>
          </a:xfrm>
        </p:spPr>
        <p:txBody>
          <a:bodyPr anchor="b">
            <a:normAutofit/>
          </a:bodyPr>
          <a:lstStyle/>
          <a:p>
            <a:r>
              <a:rPr lang="en-US" sz="4000"/>
              <a:t>Component Classification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EAB5DE-47E5-4E5D-8AA6-01B356A80E6A}"/>
              </a:ext>
            </a:extLst>
          </p:cNvPr>
          <p:cNvSpPr>
            <a:spLocks noGrp="1"/>
          </p:cNvSpPr>
          <p:nvPr>
            <p:ph idx="1"/>
          </p:nvPr>
        </p:nvSpPr>
        <p:spPr>
          <a:xfrm>
            <a:off x="655320" y="2644518"/>
            <a:ext cx="9013052" cy="3327251"/>
          </a:xfrm>
        </p:spPr>
        <p:txBody>
          <a:bodyPr>
            <a:normAutofit/>
          </a:bodyPr>
          <a:lstStyle/>
          <a:p>
            <a:r>
              <a:rPr lang="en-US" sz="2000" dirty="0"/>
              <a:t>Component can be distinguished into 3 classes:</a:t>
            </a:r>
          </a:p>
          <a:p>
            <a:pPr marL="914400" lvl="1" indent="-457200">
              <a:buFont typeface="+mj-lt"/>
              <a:buAutoNum type="arabicPeriod"/>
            </a:pPr>
            <a:r>
              <a:rPr lang="en-US" sz="2000" dirty="0"/>
              <a:t>Basic Component</a:t>
            </a:r>
          </a:p>
          <a:p>
            <a:pPr marL="914400" lvl="1" indent="-457200">
              <a:buFont typeface="+mj-lt"/>
              <a:buAutoNum type="arabicPeriod"/>
            </a:pPr>
            <a:r>
              <a:rPr lang="en-US" sz="2000" dirty="0"/>
              <a:t>Toolbar Component</a:t>
            </a:r>
          </a:p>
          <a:p>
            <a:pPr marL="914400" lvl="1" indent="-457200">
              <a:buFont typeface="+mj-lt"/>
              <a:buAutoNum type="arabicPeriod"/>
            </a:pPr>
            <a:r>
              <a:rPr lang="en-US" sz="2000" dirty="0"/>
              <a:t>Form Component</a:t>
            </a:r>
          </a:p>
        </p:txBody>
      </p:sp>
    </p:spTree>
    <p:extLst>
      <p:ext uri="{BB962C8B-B14F-4D97-AF65-F5344CB8AC3E}">
        <p14:creationId xmlns:p14="http://schemas.microsoft.com/office/powerpoint/2010/main" val="1458275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71DE5-D0E3-42EA-BD5D-53BD5EB1CA19}"/>
              </a:ext>
            </a:extLst>
          </p:cNvPr>
          <p:cNvSpPr>
            <a:spLocks noGrp="1"/>
          </p:cNvSpPr>
          <p:nvPr>
            <p:ph type="title"/>
          </p:nvPr>
        </p:nvSpPr>
        <p:spPr>
          <a:xfrm>
            <a:off x="838200" y="5529884"/>
            <a:ext cx="7719381" cy="1096331"/>
          </a:xfrm>
        </p:spPr>
        <p:txBody>
          <a:bodyPr>
            <a:normAutofit/>
          </a:bodyPr>
          <a:lstStyle/>
          <a:p>
            <a:r>
              <a:rPr lang="en-US"/>
              <a:t>Phylogeny</a:t>
            </a:r>
            <a:endParaRPr lang="en-US" dirty="0"/>
          </a:p>
        </p:txBody>
      </p:sp>
      <p:sp>
        <p:nvSpPr>
          <p:cNvPr id="11" name="Freeform: Shape 10">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DC4CAFBD-C8AE-423A-AD17-5F492838A864}"/>
              </a:ext>
            </a:extLst>
          </p:cNvPr>
          <p:cNvGraphicFramePr>
            <a:graphicFrameLocks noGrp="1"/>
          </p:cNvGraphicFramePr>
          <p:nvPr>
            <p:ph idx="1"/>
            <p:extLst>
              <p:ext uri="{D42A27DB-BD31-4B8C-83A1-F6EECF244321}">
                <p14:modId xmlns:p14="http://schemas.microsoft.com/office/powerpoint/2010/main" val="207019065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utoShape 4" descr="https://yuilibrary.com/img/yui-logo.png">
            <a:extLst>
              <a:ext uri="{FF2B5EF4-FFF2-40B4-BE49-F238E27FC236}">
                <a16:creationId xmlns:a16="http://schemas.microsoft.com/office/drawing/2014/main" id="{7356F0E5-2A58-445F-8869-2B62C52B560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descr="A picture containing reptile, animal, dinosaur&#10;&#10;Description automatically generated">
            <a:extLst>
              <a:ext uri="{FF2B5EF4-FFF2-40B4-BE49-F238E27FC236}">
                <a16:creationId xmlns:a16="http://schemas.microsoft.com/office/drawing/2014/main" id="{A3817D54-71E1-4795-ADB3-5F43BB0783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2399" y="2313603"/>
            <a:ext cx="1114425" cy="495300"/>
          </a:xfrm>
          <a:prstGeom prst="rect">
            <a:avLst/>
          </a:prstGeom>
        </p:spPr>
      </p:pic>
      <p:pic>
        <p:nvPicPr>
          <p:cNvPr id="21" name="Picture 6" descr="https://www.sencha.com/wp-content/uploads/2018/11/icon-product-ExtJS.png">
            <a:extLst>
              <a:ext uri="{FF2B5EF4-FFF2-40B4-BE49-F238E27FC236}">
                <a16:creationId xmlns:a16="http://schemas.microsoft.com/office/drawing/2014/main" id="{D02A9ABC-555E-4E72-A56D-3C63C9F574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415" y="3091545"/>
            <a:ext cx="1143201" cy="11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518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DC2ACD3-0AB9-4810-9C9A-577CC429C56B}"/>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Basic Component</a:t>
            </a:r>
          </a:p>
        </p:txBody>
      </p:sp>
      <p:graphicFrame>
        <p:nvGraphicFramePr>
          <p:cNvPr id="4" name="Content Placeholder 3">
            <a:extLst>
              <a:ext uri="{FF2B5EF4-FFF2-40B4-BE49-F238E27FC236}">
                <a16:creationId xmlns:a16="http://schemas.microsoft.com/office/drawing/2014/main" id="{BE81E767-8555-419B-9267-603970FE1710}"/>
              </a:ext>
            </a:extLst>
          </p:cNvPr>
          <p:cNvGraphicFramePr>
            <a:graphicFrameLocks noGrp="1"/>
          </p:cNvGraphicFramePr>
          <p:nvPr>
            <p:ph idx="1"/>
            <p:extLst>
              <p:ext uri="{D42A27DB-BD31-4B8C-83A1-F6EECF244321}">
                <p14:modId xmlns:p14="http://schemas.microsoft.com/office/powerpoint/2010/main" val="4249307613"/>
              </p:ext>
            </p:extLst>
          </p:nvPr>
        </p:nvGraphicFramePr>
        <p:xfrm>
          <a:off x="5373050" y="685800"/>
          <a:ext cx="5767076" cy="5105400"/>
        </p:xfrm>
        <a:graphic>
          <a:graphicData uri="http://schemas.openxmlformats.org/drawingml/2006/table">
            <a:tbl>
              <a:tblPr firstRow="1" bandRow="1">
                <a:tableStyleId>{5C22544A-7EE6-4342-B048-85BDC9FD1C3A}</a:tableStyleId>
              </a:tblPr>
              <a:tblGrid>
                <a:gridCol w="2147029">
                  <a:extLst>
                    <a:ext uri="{9D8B030D-6E8A-4147-A177-3AD203B41FA5}">
                      <a16:colId xmlns:a16="http://schemas.microsoft.com/office/drawing/2014/main" val="2358407552"/>
                    </a:ext>
                  </a:extLst>
                </a:gridCol>
                <a:gridCol w="3620047">
                  <a:extLst>
                    <a:ext uri="{9D8B030D-6E8A-4147-A177-3AD203B41FA5}">
                      <a16:colId xmlns:a16="http://schemas.microsoft.com/office/drawing/2014/main" val="3339360036"/>
                    </a:ext>
                  </a:extLst>
                </a:gridCol>
              </a:tblGrid>
              <a:tr h="255270">
                <a:tc>
                  <a:txBody>
                    <a:bodyPr/>
                    <a:lstStyle/>
                    <a:p>
                      <a:r>
                        <a:rPr lang="en-US" sz="1100"/>
                        <a:t>xtype</a:t>
                      </a:r>
                    </a:p>
                  </a:txBody>
                  <a:tcPr marL="56386" marR="56386" marT="28192" marB="28192"/>
                </a:tc>
                <a:tc>
                  <a:txBody>
                    <a:bodyPr/>
                    <a:lstStyle/>
                    <a:p>
                      <a:r>
                        <a:rPr lang="en-US" sz="1100"/>
                        <a:t>component name</a:t>
                      </a:r>
                    </a:p>
                  </a:txBody>
                  <a:tcPr marL="56386" marR="56386" marT="28192" marB="28192"/>
                </a:tc>
                <a:extLst>
                  <a:ext uri="{0D108BD9-81ED-4DB2-BD59-A6C34878D82A}">
                    <a16:rowId xmlns:a16="http://schemas.microsoft.com/office/drawing/2014/main" val="1061252281"/>
                  </a:ext>
                </a:extLst>
              </a:tr>
              <a:tr h="255270">
                <a:tc>
                  <a:txBody>
                    <a:bodyPr/>
                    <a:lstStyle/>
                    <a:p>
                      <a:r>
                        <a:rPr lang="en-US" sz="1100"/>
                        <a:t>Box</a:t>
                      </a:r>
                    </a:p>
                  </a:txBody>
                  <a:tcPr marL="56386" marR="56386" marT="28192" marB="28192"/>
                </a:tc>
                <a:tc>
                  <a:txBody>
                    <a:bodyPr/>
                    <a:lstStyle/>
                    <a:p>
                      <a:r>
                        <a:rPr lang="en-US" sz="1100"/>
                        <a:t>Ext.BoxComponent</a:t>
                      </a:r>
                    </a:p>
                  </a:txBody>
                  <a:tcPr marL="56386" marR="56386" marT="28192" marB="28192"/>
                </a:tc>
                <a:extLst>
                  <a:ext uri="{0D108BD9-81ED-4DB2-BD59-A6C34878D82A}">
                    <a16:rowId xmlns:a16="http://schemas.microsoft.com/office/drawing/2014/main" val="990460868"/>
                  </a:ext>
                </a:extLst>
              </a:tr>
              <a:tr h="255270">
                <a:tc>
                  <a:txBody>
                    <a:bodyPr/>
                    <a:lstStyle/>
                    <a:p>
                      <a:r>
                        <a:rPr lang="en-US" sz="1100"/>
                        <a:t>Button</a:t>
                      </a:r>
                    </a:p>
                  </a:txBody>
                  <a:tcPr marL="56386" marR="56386" marT="28192" marB="28192"/>
                </a:tc>
                <a:tc>
                  <a:txBody>
                    <a:bodyPr/>
                    <a:lstStyle/>
                    <a:p>
                      <a:r>
                        <a:rPr lang="en-US" sz="1100"/>
                        <a:t>Ext.Button</a:t>
                      </a:r>
                    </a:p>
                  </a:txBody>
                  <a:tcPr marL="56386" marR="56386" marT="28192" marB="28192"/>
                </a:tc>
                <a:extLst>
                  <a:ext uri="{0D108BD9-81ED-4DB2-BD59-A6C34878D82A}">
                    <a16:rowId xmlns:a16="http://schemas.microsoft.com/office/drawing/2014/main" val="15973160"/>
                  </a:ext>
                </a:extLst>
              </a:tr>
              <a:tr h="255270">
                <a:tc>
                  <a:txBody>
                    <a:bodyPr/>
                    <a:lstStyle/>
                    <a:p>
                      <a:r>
                        <a:rPr lang="en-US" sz="1100"/>
                        <a:t>Colorpalette</a:t>
                      </a:r>
                    </a:p>
                  </a:txBody>
                  <a:tcPr marL="56386" marR="56386" marT="28192" marB="28192"/>
                </a:tc>
                <a:tc>
                  <a:txBody>
                    <a:bodyPr/>
                    <a:lstStyle/>
                    <a:p>
                      <a:r>
                        <a:rPr lang="en-US" sz="1100"/>
                        <a:t>Ext.ColorPalette</a:t>
                      </a:r>
                    </a:p>
                  </a:txBody>
                  <a:tcPr marL="56386" marR="56386" marT="28192" marB="28192"/>
                </a:tc>
                <a:extLst>
                  <a:ext uri="{0D108BD9-81ED-4DB2-BD59-A6C34878D82A}">
                    <a16:rowId xmlns:a16="http://schemas.microsoft.com/office/drawing/2014/main" val="2061346587"/>
                  </a:ext>
                </a:extLst>
              </a:tr>
              <a:tr h="255270">
                <a:tc>
                  <a:txBody>
                    <a:bodyPr/>
                    <a:lstStyle/>
                    <a:p>
                      <a:r>
                        <a:rPr lang="en-US" sz="1100"/>
                        <a:t>Component</a:t>
                      </a:r>
                    </a:p>
                  </a:txBody>
                  <a:tcPr marL="56386" marR="56386" marT="28192" marB="28192"/>
                </a:tc>
                <a:tc>
                  <a:txBody>
                    <a:bodyPr/>
                    <a:lstStyle/>
                    <a:p>
                      <a:r>
                        <a:rPr lang="en-US" sz="1100"/>
                        <a:t>Ext.Component</a:t>
                      </a:r>
                    </a:p>
                  </a:txBody>
                  <a:tcPr marL="56386" marR="56386" marT="28192" marB="28192"/>
                </a:tc>
                <a:extLst>
                  <a:ext uri="{0D108BD9-81ED-4DB2-BD59-A6C34878D82A}">
                    <a16:rowId xmlns:a16="http://schemas.microsoft.com/office/drawing/2014/main" val="1788295048"/>
                  </a:ext>
                </a:extLst>
              </a:tr>
              <a:tr h="255270">
                <a:tc>
                  <a:txBody>
                    <a:bodyPr/>
                    <a:lstStyle/>
                    <a:p>
                      <a:r>
                        <a:rPr lang="en-US" sz="1100"/>
                        <a:t>Container</a:t>
                      </a:r>
                    </a:p>
                  </a:txBody>
                  <a:tcPr marL="56386" marR="56386" marT="28192" marB="28192"/>
                </a:tc>
                <a:tc>
                  <a:txBody>
                    <a:bodyPr/>
                    <a:lstStyle/>
                    <a:p>
                      <a:r>
                        <a:rPr lang="en-US" sz="1100"/>
                        <a:t>Ext.Container</a:t>
                      </a:r>
                    </a:p>
                  </a:txBody>
                  <a:tcPr marL="56386" marR="56386" marT="28192" marB="28192"/>
                </a:tc>
                <a:extLst>
                  <a:ext uri="{0D108BD9-81ED-4DB2-BD59-A6C34878D82A}">
                    <a16:rowId xmlns:a16="http://schemas.microsoft.com/office/drawing/2014/main" val="1709782245"/>
                  </a:ext>
                </a:extLst>
              </a:tr>
              <a:tr h="255270">
                <a:tc>
                  <a:txBody>
                    <a:bodyPr/>
                    <a:lstStyle/>
                    <a:p>
                      <a:r>
                        <a:rPr lang="en-US" sz="1100"/>
                        <a:t>Cycle</a:t>
                      </a:r>
                    </a:p>
                  </a:txBody>
                  <a:tcPr marL="56386" marR="56386" marT="28192" marB="28192"/>
                </a:tc>
                <a:tc>
                  <a:txBody>
                    <a:bodyPr/>
                    <a:lstStyle/>
                    <a:p>
                      <a:r>
                        <a:rPr lang="en-US" sz="1100"/>
                        <a:t>Ext.CycleButton</a:t>
                      </a:r>
                    </a:p>
                  </a:txBody>
                  <a:tcPr marL="56386" marR="56386" marT="28192" marB="28192"/>
                </a:tc>
                <a:extLst>
                  <a:ext uri="{0D108BD9-81ED-4DB2-BD59-A6C34878D82A}">
                    <a16:rowId xmlns:a16="http://schemas.microsoft.com/office/drawing/2014/main" val="3894363210"/>
                  </a:ext>
                </a:extLst>
              </a:tr>
              <a:tr h="255270">
                <a:tc>
                  <a:txBody>
                    <a:bodyPr/>
                    <a:lstStyle/>
                    <a:p>
                      <a:r>
                        <a:rPr lang="en-US" sz="1100"/>
                        <a:t>Dataview</a:t>
                      </a:r>
                    </a:p>
                  </a:txBody>
                  <a:tcPr marL="56386" marR="56386" marT="28192" marB="28192"/>
                </a:tc>
                <a:tc>
                  <a:txBody>
                    <a:bodyPr/>
                    <a:lstStyle/>
                    <a:p>
                      <a:r>
                        <a:rPr lang="en-US" sz="1100"/>
                        <a:t>Ext.DatatView</a:t>
                      </a:r>
                    </a:p>
                  </a:txBody>
                  <a:tcPr marL="56386" marR="56386" marT="28192" marB="28192"/>
                </a:tc>
                <a:extLst>
                  <a:ext uri="{0D108BD9-81ED-4DB2-BD59-A6C34878D82A}">
                    <a16:rowId xmlns:a16="http://schemas.microsoft.com/office/drawing/2014/main" val="2483827490"/>
                  </a:ext>
                </a:extLst>
              </a:tr>
              <a:tr h="255270">
                <a:tc>
                  <a:txBody>
                    <a:bodyPr/>
                    <a:lstStyle/>
                    <a:p>
                      <a:r>
                        <a:rPr lang="en-US" sz="1100"/>
                        <a:t>Datepicker</a:t>
                      </a:r>
                    </a:p>
                  </a:txBody>
                  <a:tcPr marL="56386" marR="56386" marT="28192" marB="28192"/>
                </a:tc>
                <a:tc>
                  <a:txBody>
                    <a:bodyPr/>
                    <a:lstStyle/>
                    <a:p>
                      <a:r>
                        <a:rPr lang="en-US" sz="1100"/>
                        <a:t>Ext.DatePicker</a:t>
                      </a:r>
                    </a:p>
                  </a:txBody>
                  <a:tcPr marL="56386" marR="56386" marT="28192" marB="28192"/>
                </a:tc>
                <a:extLst>
                  <a:ext uri="{0D108BD9-81ED-4DB2-BD59-A6C34878D82A}">
                    <a16:rowId xmlns:a16="http://schemas.microsoft.com/office/drawing/2014/main" val="1418232035"/>
                  </a:ext>
                </a:extLst>
              </a:tr>
              <a:tr h="255270">
                <a:tc>
                  <a:txBody>
                    <a:bodyPr/>
                    <a:lstStyle/>
                    <a:p>
                      <a:r>
                        <a:rPr lang="en-US" sz="1100"/>
                        <a:t>Editor</a:t>
                      </a:r>
                    </a:p>
                  </a:txBody>
                  <a:tcPr marL="56386" marR="56386" marT="28192" marB="28192"/>
                </a:tc>
                <a:tc>
                  <a:txBody>
                    <a:bodyPr/>
                    <a:lstStyle/>
                    <a:p>
                      <a:r>
                        <a:rPr lang="en-US" sz="1100"/>
                        <a:t>Ext.Editor</a:t>
                      </a:r>
                    </a:p>
                  </a:txBody>
                  <a:tcPr marL="56386" marR="56386" marT="28192" marB="28192"/>
                </a:tc>
                <a:extLst>
                  <a:ext uri="{0D108BD9-81ED-4DB2-BD59-A6C34878D82A}">
                    <a16:rowId xmlns:a16="http://schemas.microsoft.com/office/drawing/2014/main" val="1358048832"/>
                  </a:ext>
                </a:extLst>
              </a:tr>
              <a:tr h="255270">
                <a:tc>
                  <a:txBody>
                    <a:bodyPr/>
                    <a:lstStyle/>
                    <a:p>
                      <a:r>
                        <a:rPr lang="en-US" sz="1100"/>
                        <a:t>Editorgrid</a:t>
                      </a:r>
                    </a:p>
                  </a:txBody>
                  <a:tcPr marL="56386" marR="56386" marT="28192" marB="28192"/>
                </a:tc>
                <a:tc>
                  <a:txBody>
                    <a:bodyPr/>
                    <a:lstStyle/>
                    <a:p>
                      <a:r>
                        <a:rPr lang="en-US" sz="1100"/>
                        <a:t>Ext.gird.EditorGridPanel</a:t>
                      </a:r>
                    </a:p>
                  </a:txBody>
                  <a:tcPr marL="56386" marR="56386" marT="28192" marB="28192"/>
                </a:tc>
                <a:extLst>
                  <a:ext uri="{0D108BD9-81ED-4DB2-BD59-A6C34878D82A}">
                    <a16:rowId xmlns:a16="http://schemas.microsoft.com/office/drawing/2014/main" val="21560658"/>
                  </a:ext>
                </a:extLst>
              </a:tr>
              <a:tr h="255270">
                <a:tc>
                  <a:txBody>
                    <a:bodyPr/>
                    <a:lstStyle/>
                    <a:p>
                      <a:r>
                        <a:rPr lang="en-US" sz="1100"/>
                        <a:t>Grid</a:t>
                      </a:r>
                    </a:p>
                  </a:txBody>
                  <a:tcPr marL="56386" marR="56386" marT="28192" marB="28192"/>
                </a:tc>
                <a:tc>
                  <a:txBody>
                    <a:bodyPr/>
                    <a:lstStyle/>
                    <a:p>
                      <a:r>
                        <a:rPr lang="en-US" sz="1100"/>
                        <a:t>Ext.grid.GridPanel</a:t>
                      </a:r>
                    </a:p>
                  </a:txBody>
                  <a:tcPr marL="56386" marR="56386" marT="28192" marB="28192"/>
                </a:tc>
                <a:extLst>
                  <a:ext uri="{0D108BD9-81ED-4DB2-BD59-A6C34878D82A}">
                    <a16:rowId xmlns:a16="http://schemas.microsoft.com/office/drawing/2014/main" val="171220633"/>
                  </a:ext>
                </a:extLst>
              </a:tr>
              <a:tr h="255270">
                <a:tc>
                  <a:txBody>
                    <a:bodyPr/>
                    <a:lstStyle/>
                    <a:p>
                      <a:r>
                        <a:rPr lang="en-US" sz="1100"/>
                        <a:t>Paging</a:t>
                      </a:r>
                    </a:p>
                  </a:txBody>
                  <a:tcPr marL="56386" marR="56386" marT="28192" marB="28192"/>
                </a:tc>
                <a:tc>
                  <a:txBody>
                    <a:bodyPr/>
                    <a:lstStyle/>
                    <a:p>
                      <a:r>
                        <a:rPr lang="en-US" sz="1100"/>
                        <a:t>Ext.PagingToolbar</a:t>
                      </a:r>
                    </a:p>
                  </a:txBody>
                  <a:tcPr marL="56386" marR="56386" marT="28192" marB="28192"/>
                </a:tc>
                <a:extLst>
                  <a:ext uri="{0D108BD9-81ED-4DB2-BD59-A6C34878D82A}">
                    <a16:rowId xmlns:a16="http://schemas.microsoft.com/office/drawing/2014/main" val="1129853233"/>
                  </a:ext>
                </a:extLst>
              </a:tr>
              <a:tr h="255270">
                <a:tc>
                  <a:txBody>
                    <a:bodyPr/>
                    <a:lstStyle/>
                    <a:p>
                      <a:r>
                        <a:rPr lang="en-US" sz="1100"/>
                        <a:t>Panel</a:t>
                      </a:r>
                    </a:p>
                  </a:txBody>
                  <a:tcPr marL="56386" marR="56386" marT="28192" marB="28192"/>
                </a:tc>
                <a:tc>
                  <a:txBody>
                    <a:bodyPr/>
                    <a:lstStyle/>
                    <a:p>
                      <a:r>
                        <a:rPr lang="en-US" sz="1100"/>
                        <a:t>Ext.Panel</a:t>
                      </a:r>
                    </a:p>
                  </a:txBody>
                  <a:tcPr marL="56386" marR="56386" marT="28192" marB="28192"/>
                </a:tc>
                <a:extLst>
                  <a:ext uri="{0D108BD9-81ED-4DB2-BD59-A6C34878D82A}">
                    <a16:rowId xmlns:a16="http://schemas.microsoft.com/office/drawing/2014/main" val="825160409"/>
                  </a:ext>
                </a:extLst>
              </a:tr>
              <a:tr h="255270">
                <a:tc>
                  <a:txBody>
                    <a:bodyPr/>
                    <a:lstStyle/>
                    <a:p>
                      <a:r>
                        <a:rPr lang="en-US" sz="1100"/>
                        <a:t>Progress</a:t>
                      </a:r>
                    </a:p>
                  </a:txBody>
                  <a:tcPr marL="56386" marR="56386" marT="28192" marB="28192"/>
                </a:tc>
                <a:tc>
                  <a:txBody>
                    <a:bodyPr/>
                    <a:lstStyle/>
                    <a:p>
                      <a:r>
                        <a:rPr lang="en-US" sz="1100"/>
                        <a:t>Ext.ProgressBar</a:t>
                      </a:r>
                    </a:p>
                  </a:txBody>
                  <a:tcPr marL="56386" marR="56386" marT="28192" marB="28192"/>
                </a:tc>
                <a:extLst>
                  <a:ext uri="{0D108BD9-81ED-4DB2-BD59-A6C34878D82A}">
                    <a16:rowId xmlns:a16="http://schemas.microsoft.com/office/drawing/2014/main" val="3199290925"/>
                  </a:ext>
                </a:extLst>
              </a:tr>
              <a:tr h="255270">
                <a:tc>
                  <a:txBody>
                    <a:bodyPr/>
                    <a:lstStyle/>
                    <a:p>
                      <a:r>
                        <a:rPr lang="en-US" sz="1100"/>
                        <a:t>Splitbutton</a:t>
                      </a:r>
                    </a:p>
                  </a:txBody>
                  <a:tcPr marL="56386" marR="56386" marT="28192" marB="28192"/>
                </a:tc>
                <a:tc>
                  <a:txBody>
                    <a:bodyPr/>
                    <a:lstStyle/>
                    <a:p>
                      <a:r>
                        <a:rPr lang="en-US" sz="1100"/>
                        <a:t>Ext.SplitButton</a:t>
                      </a:r>
                    </a:p>
                  </a:txBody>
                  <a:tcPr marL="56386" marR="56386" marT="28192" marB="28192"/>
                </a:tc>
                <a:extLst>
                  <a:ext uri="{0D108BD9-81ED-4DB2-BD59-A6C34878D82A}">
                    <a16:rowId xmlns:a16="http://schemas.microsoft.com/office/drawing/2014/main" val="4014675174"/>
                  </a:ext>
                </a:extLst>
              </a:tr>
              <a:tr h="255270">
                <a:tc>
                  <a:txBody>
                    <a:bodyPr/>
                    <a:lstStyle/>
                    <a:p>
                      <a:r>
                        <a:rPr lang="en-US" sz="1100"/>
                        <a:t>Tabpanel</a:t>
                      </a:r>
                    </a:p>
                  </a:txBody>
                  <a:tcPr marL="56386" marR="56386" marT="28192" marB="28192"/>
                </a:tc>
                <a:tc>
                  <a:txBody>
                    <a:bodyPr/>
                    <a:lstStyle/>
                    <a:p>
                      <a:r>
                        <a:rPr lang="en-US" sz="1100"/>
                        <a:t>Ext.TabPanel</a:t>
                      </a:r>
                    </a:p>
                  </a:txBody>
                  <a:tcPr marL="56386" marR="56386" marT="28192" marB="28192"/>
                </a:tc>
                <a:extLst>
                  <a:ext uri="{0D108BD9-81ED-4DB2-BD59-A6C34878D82A}">
                    <a16:rowId xmlns:a16="http://schemas.microsoft.com/office/drawing/2014/main" val="317060891"/>
                  </a:ext>
                </a:extLst>
              </a:tr>
              <a:tr h="255270">
                <a:tc>
                  <a:txBody>
                    <a:bodyPr/>
                    <a:lstStyle/>
                    <a:p>
                      <a:r>
                        <a:rPr lang="en-US" sz="1100"/>
                        <a:t>Treepanel</a:t>
                      </a:r>
                    </a:p>
                  </a:txBody>
                  <a:tcPr marL="56386" marR="56386" marT="28192" marB="28192"/>
                </a:tc>
                <a:tc>
                  <a:txBody>
                    <a:bodyPr/>
                    <a:lstStyle/>
                    <a:p>
                      <a:r>
                        <a:rPr lang="en-US" sz="1100"/>
                        <a:t>Ext.tree.TreePanel</a:t>
                      </a:r>
                    </a:p>
                  </a:txBody>
                  <a:tcPr marL="56386" marR="56386" marT="28192" marB="28192"/>
                </a:tc>
                <a:extLst>
                  <a:ext uri="{0D108BD9-81ED-4DB2-BD59-A6C34878D82A}">
                    <a16:rowId xmlns:a16="http://schemas.microsoft.com/office/drawing/2014/main" val="3859362769"/>
                  </a:ext>
                </a:extLst>
              </a:tr>
              <a:tr h="255270">
                <a:tc>
                  <a:txBody>
                    <a:bodyPr/>
                    <a:lstStyle/>
                    <a:p>
                      <a:r>
                        <a:rPr lang="en-US" sz="1100"/>
                        <a:t>Viewport</a:t>
                      </a:r>
                    </a:p>
                  </a:txBody>
                  <a:tcPr marL="56386" marR="56386" marT="28192" marB="28192"/>
                </a:tc>
                <a:tc>
                  <a:txBody>
                    <a:bodyPr/>
                    <a:lstStyle/>
                    <a:p>
                      <a:r>
                        <a:rPr lang="en-US" sz="1100"/>
                        <a:t>Ext.ViewPort</a:t>
                      </a:r>
                    </a:p>
                  </a:txBody>
                  <a:tcPr marL="56386" marR="56386" marT="28192" marB="28192"/>
                </a:tc>
                <a:extLst>
                  <a:ext uri="{0D108BD9-81ED-4DB2-BD59-A6C34878D82A}">
                    <a16:rowId xmlns:a16="http://schemas.microsoft.com/office/drawing/2014/main" val="1633771703"/>
                  </a:ext>
                </a:extLst>
              </a:tr>
              <a:tr h="255270">
                <a:tc>
                  <a:txBody>
                    <a:bodyPr/>
                    <a:lstStyle/>
                    <a:p>
                      <a:r>
                        <a:rPr lang="en-US" sz="1100"/>
                        <a:t>Window</a:t>
                      </a:r>
                    </a:p>
                  </a:txBody>
                  <a:tcPr marL="56386" marR="56386" marT="28192" marB="28192"/>
                </a:tc>
                <a:tc>
                  <a:txBody>
                    <a:bodyPr/>
                    <a:lstStyle/>
                    <a:p>
                      <a:r>
                        <a:rPr lang="en-US" sz="1100"/>
                        <a:t>Ext.Window</a:t>
                      </a:r>
                    </a:p>
                  </a:txBody>
                  <a:tcPr marL="56386" marR="56386" marT="28192" marB="28192"/>
                </a:tc>
                <a:extLst>
                  <a:ext uri="{0D108BD9-81ED-4DB2-BD59-A6C34878D82A}">
                    <a16:rowId xmlns:a16="http://schemas.microsoft.com/office/drawing/2014/main" val="2885152022"/>
                  </a:ext>
                </a:extLst>
              </a:tr>
            </a:tbl>
          </a:graphicData>
        </a:graphic>
      </p:graphicFrame>
    </p:spTree>
    <p:extLst>
      <p:ext uri="{BB962C8B-B14F-4D97-AF65-F5344CB8AC3E}">
        <p14:creationId xmlns:p14="http://schemas.microsoft.com/office/powerpoint/2010/main" val="2675514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BAC9ED8-21B2-4AC3-895C-15B4785CFE80}"/>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Toolbar Component</a:t>
            </a:r>
          </a:p>
        </p:txBody>
      </p:sp>
      <p:graphicFrame>
        <p:nvGraphicFramePr>
          <p:cNvPr id="5" name="Content Placeholder 4">
            <a:extLst>
              <a:ext uri="{FF2B5EF4-FFF2-40B4-BE49-F238E27FC236}">
                <a16:creationId xmlns:a16="http://schemas.microsoft.com/office/drawing/2014/main" id="{E67EFA75-D3DE-4108-8261-FA7465440602}"/>
              </a:ext>
            </a:extLst>
          </p:cNvPr>
          <p:cNvGraphicFramePr>
            <a:graphicFrameLocks noGrp="1"/>
          </p:cNvGraphicFramePr>
          <p:nvPr>
            <p:ph idx="1"/>
            <p:extLst>
              <p:ext uri="{D42A27DB-BD31-4B8C-83A1-F6EECF244321}">
                <p14:modId xmlns:p14="http://schemas.microsoft.com/office/powerpoint/2010/main" val="3884558372"/>
              </p:ext>
            </p:extLst>
          </p:nvPr>
        </p:nvGraphicFramePr>
        <p:xfrm>
          <a:off x="5296702" y="685800"/>
          <a:ext cx="5919772" cy="3970869"/>
        </p:xfrm>
        <a:graphic>
          <a:graphicData uri="http://schemas.openxmlformats.org/drawingml/2006/table">
            <a:tbl>
              <a:tblPr firstRow="1" bandRow="1">
                <a:tableStyleId>{5C22544A-7EE6-4342-B048-85BDC9FD1C3A}</a:tableStyleId>
              </a:tblPr>
              <a:tblGrid>
                <a:gridCol w="2180969">
                  <a:extLst>
                    <a:ext uri="{9D8B030D-6E8A-4147-A177-3AD203B41FA5}">
                      <a16:colId xmlns:a16="http://schemas.microsoft.com/office/drawing/2014/main" val="623866219"/>
                    </a:ext>
                  </a:extLst>
                </a:gridCol>
                <a:gridCol w="3738803">
                  <a:extLst>
                    <a:ext uri="{9D8B030D-6E8A-4147-A177-3AD203B41FA5}">
                      <a16:colId xmlns:a16="http://schemas.microsoft.com/office/drawing/2014/main" val="4036728905"/>
                    </a:ext>
                  </a:extLst>
                </a:gridCol>
              </a:tblGrid>
              <a:tr h="567267">
                <a:tc>
                  <a:txBody>
                    <a:bodyPr/>
                    <a:lstStyle/>
                    <a:p>
                      <a:r>
                        <a:rPr lang="en-US" sz="2500"/>
                        <a:t>xtype </a:t>
                      </a:r>
                    </a:p>
                  </a:txBody>
                  <a:tcPr marL="128924" marR="128924" marT="64462" marB="64462"/>
                </a:tc>
                <a:tc>
                  <a:txBody>
                    <a:bodyPr/>
                    <a:lstStyle/>
                    <a:p>
                      <a:r>
                        <a:rPr lang="en-US" sz="2500"/>
                        <a:t>component name</a:t>
                      </a:r>
                    </a:p>
                  </a:txBody>
                  <a:tcPr marL="128924" marR="128924" marT="64462" marB="64462"/>
                </a:tc>
                <a:extLst>
                  <a:ext uri="{0D108BD9-81ED-4DB2-BD59-A6C34878D82A}">
                    <a16:rowId xmlns:a16="http://schemas.microsoft.com/office/drawing/2014/main" val="1697637712"/>
                  </a:ext>
                </a:extLst>
              </a:tr>
              <a:tr h="567267">
                <a:tc>
                  <a:txBody>
                    <a:bodyPr/>
                    <a:lstStyle/>
                    <a:p>
                      <a:r>
                        <a:rPr lang="en-US" sz="2500"/>
                        <a:t>Toolbar</a:t>
                      </a:r>
                    </a:p>
                  </a:txBody>
                  <a:tcPr marL="128924" marR="128924" marT="64462" marB="64462"/>
                </a:tc>
                <a:tc>
                  <a:txBody>
                    <a:bodyPr/>
                    <a:lstStyle/>
                    <a:p>
                      <a:r>
                        <a:rPr lang="en-US" sz="2500"/>
                        <a:t>Ext.Toolbar</a:t>
                      </a:r>
                    </a:p>
                  </a:txBody>
                  <a:tcPr marL="128924" marR="128924" marT="64462" marB="64462"/>
                </a:tc>
                <a:extLst>
                  <a:ext uri="{0D108BD9-81ED-4DB2-BD59-A6C34878D82A}">
                    <a16:rowId xmlns:a16="http://schemas.microsoft.com/office/drawing/2014/main" val="1915331456"/>
                  </a:ext>
                </a:extLst>
              </a:tr>
              <a:tr h="567267">
                <a:tc>
                  <a:txBody>
                    <a:bodyPr/>
                    <a:lstStyle/>
                    <a:p>
                      <a:r>
                        <a:rPr lang="en-US" sz="2500"/>
                        <a:t>Tbfill</a:t>
                      </a:r>
                    </a:p>
                  </a:txBody>
                  <a:tcPr marL="128924" marR="128924" marT="64462" marB="64462"/>
                </a:tc>
                <a:tc>
                  <a:txBody>
                    <a:bodyPr/>
                    <a:lstStyle/>
                    <a:p>
                      <a:r>
                        <a:rPr lang="en-US" sz="2500" dirty="0" err="1"/>
                        <a:t>Ext.Toolbar.Fill</a:t>
                      </a:r>
                      <a:endParaRPr lang="en-US" sz="2500" dirty="0"/>
                    </a:p>
                  </a:txBody>
                  <a:tcPr marL="128924" marR="128924" marT="64462" marB="64462"/>
                </a:tc>
                <a:extLst>
                  <a:ext uri="{0D108BD9-81ED-4DB2-BD59-A6C34878D82A}">
                    <a16:rowId xmlns:a16="http://schemas.microsoft.com/office/drawing/2014/main" val="1937896609"/>
                  </a:ext>
                </a:extLst>
              </a:tr>
              <a:tr h="567267">
                <a:tc>
                  <a:txBody>
                    <a:bodyPr/>
                    <a:lstStyle/>
                    <a:p>
                      <a:r>
                        <a:rPr lang="en-US" sz="2500"/>
                        <a:t>Tbitem</a:t>
                      </a:r>
                    </a:p>
                  </a:txBody>
                  <a:tcPr marL="128924" marR="128924" marT="64462" marB="64462"/>
                </a:tc>
                <a:tc>
                  <a:txBody>
                    <a:bodyPr/>
                    <a:lstStyle/>
                    <a:p>
                      <a:r>
                        <a:rPr lang="en-US" sz="2500"/>
                        <a:t>Ext.Toolbar.Item</a:t>
                      </a:r>
                    </a:p>
                  </a:txBody>
                  <a:tcPr marL="128924" marR="128924" marT="64462" marB="64462"/>
                </a:tc>
                <a:extLst>
                  <a:ext uri="{0D108BD9-81ED-4DB2-BD59-A6C34878D82A}">
                    <a16:rowId xmlns:a16="http://schemas.microsoft.com/office/drawing/2014/main" val="3323408762"/>
                  </a:ext>
                </a:extLst>
              </a:tr>
              <a:tr h="567267">
                <a:tc>
                  <a:txBody>
                    <a:bodyPr/>
                    <a:lstStyle/>
                    <a:p>
                      <a:r>
                        <a:rPr lang="en-US" sz="2500"/>
                        <a:t>Tbseparator</a:t>
                      </a:r>
                    </a:p>
                  </a:txBody>
                  <a:tcPr marL="128924" marR="128924" marT="64462" marB="64462"/>
                </a:tc>
                <a:tc>
                  <a:txBody>
                    <a:bodyPr/>
                    <a:lstStyle/>
                    <a:p>
                      <a:r>
                        <a:rPr lang="en-US" sz="2500"/>
                        <a:t>Ext.Toolbar.Separator</a:t>
                      </a:r>
                    </a:p>
                  </a:txBody>
                  <a:tcPr marL="128924" marR="128924" marT="64462" marB="64462"/>
                </a:tc>
                <a:extLst>
                  <a:ext uri="{0D108BD9-81ED-4DB2-BD59-A6C34878D82A}">
                    <a16:rowId xmlns:a16="http://schemas.microsoft.com/office/drawing/2014/main" val="27891621"/>
                  </a:ext>
                </a:extLst>
              </a:tr>
              <a:tr h="567267">
                <a:tc>
                  <a:txBody>
                    <a:bodyPr/>
                    <a:lstStyle/>
                    <a:p>
                      <a:r>
                        <a:rPr lang="en-US" sz="2500"/>
                        <a:t>Tbspacer</a:t>
                      </a:r>
                    </a:p>
                  </a:txBody>
                  <a:tcPr marL="128924" marR="128924" marT="64462" marB="64462"/>
                </a:tc>
                <a:tc>
                  <a:txBody>
                    <a:bodyPr/>
                    <a:lstStyle/>
                    <a:p>
                      <a:r>
                        <a:rPr lang="en-US" sz="2500"/>
                        <a:t>Ext.Toolbar.Spacer</a:t>
                      </a:r>
                    </a:p>
                  </a:txBody>
                  <a:tcPr marL="128924" marR="128924" marT="64462" marB="64462"/>
                </a:tc>
                <a:extLst>
                  <a:ext uri="{0D108BD9-81ED-4DB2-BD59-A6C34878D82A}">
                    <a16:rowId xmlns:a16="http://schemas.microsoft.com/office/drawing/2014/main" val="2094267153"/>
                  </a:ext>
                </a:extLst>
              </a:tr>
              <a:tr h="567267">
                <a:tc>
                  <a:txBody>
                    <a:bodyPr/>
                    <a:lstStyle/>
                    <a:p>
                      <a:r>
                        <a:rPr lang="en-US" sz="2500"/>
                        <a:t>Tbtext</a:t>
                      </a:r>
                    </a:p>
                  </a:txBody>
                  <a:tcPr marL="128924" marR="128924" marT="64462" marB="64462"/>
                </a:tc>
                <a:tc>
                  <a:txBody>
                    <a:bodyPr/>
                    <a:lstStyle/>
                    <a:p>
                      <a:r>
                        <a:rPr lang="en-US" sz="2500" dirty="0" err="1"/>
                        <a:t>Ext.Toolbar.TextItem</a:t>
                      </a:r>
                      <a:endParaRPr lang="en-US" sz="2500" dirty="0"/>
                    </a:p>
                  </a:txBody>
                  <a:tcPr marL="128924" marR="128924" marT="64462" marB="64462"/>
                </a:tc>
                <a:extLst>
                  <a:ext uri="{0D108BD9-81ED-4DB2-BD59-A6C34878D82A}">
                    <a16:rowId xmlns:a16="http://schemas.microsoft.com/office/drawing/2014/main" val="2214700511"/>
                  </a:ext>
                </a:extLst>
              </a:tr>
            </a:tbl>
          </a:graphicData>
        </a:graphic>
      </p:graphicFrame>
    </p:spTree>
    <p:extLst>
      <p:ext uri="{BB962C8B-B14F-4D97-AF65-F5344CB8AC3E}">
        <p14:creationId xmlns:p14="http://schemas.microsoft.com/office/powerpoint/2010/main" val="695278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D9F9F12A-1731-4F8E-9DC3-764D099E14A9}"/>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Form Component</a:t>
            </a:r>
          </a:p>
        </p:txBody>
      </p:sp>
      <p:graphicFrame>
        <p:nvGraphicFramePr>
          <p:cNvPr id="4" name="Content Placeholder 3">
            <a:extLst>
              <a:ext uri="{FF2B5EF4-FFF2-40B4-BE49-F238E27FC236}">
                <a16:creationId xmlns:a16="http://schemas.microsoft.com/office/drawing/2014/main" id="{25261764-B124-482A-B6D9-1821ECC83AC5}"/>
              </a:ext>
            </a:extLst>
          </p:cNvPr>
          <p:cNvGraphicFramePr>
            <a:graphicFrameLocks noGrp="1"/>
          </p:cNvGraphicFramePr>
          <p:nvPr>
            <p:ph idx="1"/>
            <p:extLst>
              <p:ext uri="{D42A27DB-BD31-4B8C-83A1-F6EECF244321}">
                <p14:modId xmlns:p14="http://schemas.microsoft.com/office/powerpoint/2010/main" val="3020144378"/>
              </p:ext>
            </p:extLst>
          </p:nvPr>
        </p:nvGraphicFramePr>
        <p:xfrm>
          <a:off x="5456838" y="685800"/>
          <a:ext cx="5599499" cy="5105408"/>
        </p:xfrm>
        <a:graphic>
          <a:graphicData uri="http://schemas.openxmlformats.org/drawingml/2006/table">
            <a:tbl>
              <a:tblPr firstRow="1" bandRow="1">
                <a:tableStyleId>{5C22544A-7EE6-4342-B048-85BDC9FD1C3A}</a:tableStyleId>
              </a:tblPr>
              <a:tblGrid>
                <a:gridCol w="2157550">
                  <a:extLst>
                    <a:ext uri="{9D8B030D-6E8A-4147-A177-3AD203B41FA5}">
                      <a16:colId xmlns:a16="http://schemas.microsoft.com/office/drawing/2014/main" val="504970467"/>
                    </a:ext>
                  </a:extLst>
                </a:gridCol>
                <a:gridCol w="3441949">
                  <a:extLst>
                    <a:ext uri="{9D8B030D-6E8A-4147-A177-3AD203B41FA5}">
                      <a16:colId xmlns:a16="http://schemas.microsoft.com/office/drawing/2014/main" val="1568963286"/>
                    </a:ext>
                  </a:extLst>
                </a:gridCol>
              </a:tblGrid>
              <a:tr h="364672">
                <a:tc>
                  <a:txBody>
                    <a:bodyPr/>
                    <a:lstStyle/>
                    <a:p>
                      <a:r>
                        <a:rPr lang="en-US" sz="1600"/>
                        <a:t>xtype</a:t>
                      </a:r>
                    </a:p>
                  </a:txBody>
                  <a:tcPr marL="82490" marR="82490" marT="41245" marB="41245"/>
                </a:tc>
                <a:tc>
                  <a:txBody>
                    <a:bodyPr/>
                    <a:lstStyle/>
                    <a:p>
                      <a:r>
                        <a:rPr lang="en-US" sz="1600"/>
                        <a:t>component name</a:t>
                      </a:r>
                    </a:p>
                  </a:txBody>
                  <a:tcPr marL="82490" marR="82490" marT="41245" marB="41245"/>
                </a:tc>
                <a:extLst>
                  <a:ext uri="{0D108BD9-81ED-4DB2-BD59-A6C34878D82A}">
                    <a16:rowId xmlns:a16="http://schemas.microsoft.com/office/drawing/2014/main" val="2796426018"/>
                  </a:ext>
                </a:extLst>
              </a:tr>
              <a:tr h="364672">
                <a:tc>
                  <a:txBody>
                    <a:bodyPr/>
                    <a:lstStyle/>
                    <a:p>
                      <a:r>
                        <a:rPr lang="en-US" sz="1600"/>
                        <a:t>From</a:t>
                      </a:r>
                    </a:p>
                  </a:txBody>
                  <a:tcPr marL="82490" marR="82490" marT="41245" marB="41245"/>
                </a:tc>
                <a:tc>
                  <a:txBody>
                    <a:bodyPr/>
                    <a:lstStyle/>
                    <a:p>
                      <a:r>
                        <a:rPr lang="en-US" sz="1600"/>
                        <a:t>Ext.FormPanel</a:t>
                      </a:r>
                    </a:p>
                  </a:txBody>
                  <a:tcPr marL="82490" marR="82490" marT="41245" marB="41245"/>
                </a:tc>
                <a:extLst>
                  <a:ext uri="{0D108BD9-81ED-4DB2-BD59-A6C34878D82A}">
                    <a16:rowId xmlns:a16="http://schemas.microsoft.com/office/drawing/2014/main" val="281394545"/>
                  </a:ext>
                </a:extLst>
              </a:tr>
              <a:tr h="364672">
                <a:tc>
                  <a:txBody>
                    <a:bodyPr/>
                    <a:lstStyle/>
                    <a:p>
                      <a:r>
                        <a:rPr lang="en-US" sz="1600"/>
                        <a:t>Checkbox</a:t>
                      </a:r>
                    </a:p>
                  </a:txBody>
                  <a:tcPr marL="82490" marR="82490" marT="41245" marB="41245"/>
                </a:tc>
                <a:tc>
                  <a:txBody>
                    <a:bodyPr/>
                    <a:lstStyle/>
                    <a:p>
                      <a:r>
                        <a:rPr lang="en-US" sz="1600"/>
                        <a:t>Ext.form.CheckBox</a:t>
                      </a:r>
                    </a:p>
                  </a:txBody>
                  <a:tcPr marL="82490" marR="82490" marT="41245" marB="41245"/>
                </a:tc>
                <a:extLst>
                  <a:ext uri="{0D108BD9-81ED-4DB2-BD59-A6C34878D82A}">
                    <a16:rowId xmlns:a16="http://schemas.microsoft.com/office/drawing/2014/main" val="1018831540"/>
                  </a:ext>
                </a:extLst>
              </a:tr>
              <a:tr h="364672">
                <a:tc>
                  <a:txBody>
                    <a:bodyPr/>
                    <a:lstStyle/>
                    <a:p>
                      <a:r>
                        <a:rPr lang="en-US" sz="1600"/>
                        <a:t>Datefield</a:t>
                      </a:r>
                    </a:p>
                  </a:txBody>
                  <a:tcPr marL="82490" marR="82490" marT="41245" marB="41245"/>
                </a:tc>
                <a:tc>
                  <a:txBody>
                    <a:bodyPr/>
                    <a:lstStyle/>
                    <a:p>
                      <a:r>
                        <a:rPr lang="en-US" sz="1600"/>
                        <a:t>Ext.form.DateField</a:t>
                      </a:r>
                    </a:p>
                  </a:txBody>
                  <a:tcPr marL="82490" marR="82490" marT="41245" marB="41245"/>
                </a:tc>
                <a:extLst>
                  <a:ext uri="{0D108BD9-81ED-4DB2-BD59-A6C34878D82A}">
                    <a16:rowId xmlns:a16="http://schemas.microsoft.com/office/drawing/2014/main" val="1123500250"/>
                  </a:ext>
                </a:extLst>
              </a:tr>
              <a:tr h="364672">
                <a:tc>
                  <a:txBody>
                    <a:bodyPr/>
                    <a:lstStyle/>
                    <a:p>
                      <a:r>
                        <a:rPr lang="en-US" sz="1600"/>
                        <a:t>Field</a:t>
                      </a:r>
                    </a:p>
                  </a:txBody>
                  <a:tcPr marL="82490" marR="82490" marT="41245" marB="41245"/>
                </a:tc>
                <a:tc>
                  <a:txBody>
                    <a:bodyPr/>
                    <a:lstStyle/>
                    <a:p>
                      <a:r>
                        <a:rPr lang="en-US" sz="1600"/>
                        <a:t>Ext.form.Field</a:t>
                      </a:r>
                    </a:p>
                  </a:txBody>
                  <a:tcPr marL="82490" marR="82490" marT="41245" marB="41245"/>
                </a:tc>
                <a:extLst>
                  <a:ext uri="{0D108BD9-81ED-4DB2-BD59-A6C34878D82A}">
                    <a16:rowId xmlns:a16="http://schemas.microsoft.com/office/drawing/2014/main" val="4280130459"/>
                  </a:ext>
                </a:extLst>
              </a:tr>
              <a:tr h="364672">
                <a:tc>
                  <a:txBody>
                    <a:bodyPr/>
                    <a:lstStyle/>
                    <a:p>
                      <a:r>
                        <a:rPr lang="en-US" sz="1600"/>
                        <a:t>Fieldset</a:t>
                      </a:r>
                    </a:p>
                  </a:txBody>
                  <a:tcPr marL="82490" marR="82490" marT="41245" marB="41245"/>
                </a:tc>
                <a:tc>
                  <a:txBody>
                    <a:bodyPr/>
                    <a:lstStyle/>
                    <a:p>
                      <a:r>
                        <a:rPr lang="en-US" sz="1600"/>
                        <a:t>Ext.form.FieldSet</a:t>
                      </a:r>
                    </a:p>
                  </a:txBody>
                  <a:tcPr marL="82490" marR="82490" marT="41245" marB="41245"/>
                </a:tc>
                <a:extLst>
                  <a:ext uri="{0D108BD9-81ED-4DB2-BD59-A6C34878D82A}">
                    <a16:rowId xmlns:a16="http://schemas.microsoft.com/office/drawing/2014/main" val="951004969"/>
                  </a:ext>
                </a:extLst>
              </a:tr>
              <a:tr h="364672">
                <a:tc>
                  <a:txBody>
                    <a:bodyPr/>
                    <a:lstStyle/>
                    <a:p>
                      <a:r>
                        <a:rPr lang="en-US" sz="1600"/>
                        <a:t>Hidden</a:t>
                      </a:r>
                    </a:p>
                  </a:txBody>
                  <a:tcPr marL="82490" marR="82490" marT="41245" marB="41245"/>
                </a:tc>
                <a:tc>
                  <a:txBody>
                    <a:bodyPr/>
                    <a:lstStyle/>
                    <a:p>
                      <a:r>
                        <a:rPr lang="en-US" sz="1600"/>
                        <a:t>Ext.form.Hidden</a:t>
                      </a:r>
                    </a:p>
                  </a:txBody>
                  <a:tcPr marL="82490" marR="82490" marT="41245" marB="41245"/>
                </a:tc>
                <a:extLst>
                  <a:ext uri="{0D108BD9-81ED-4DB2-BD59-A6C34878D82A}">
                    <a16:rowId xmlns:a16="http://schemas.microsoft.com/office/drawing/2014/main" val="1585131213"/>
                  </a:ext>
                </a:extLst>
              </a:tr>
              <a:tr h="364672">
                <a:tc>
                  <a:txBody>
                    <a:bodyPr/>
                    <a:lstStyle/>
                    <a:p>
                      <a:r>
                        <a:rPr lang="en-US" sz="1600"/>
                        <a:t>Htmleditor</a:t>
                      </a:r>
                    </a:p>
                  </a:txBody>
                  <a:tcPr marL="82490" marR="82490" marT="41245" marB="41245"/>
                </a:tc>
                <a:tc>
                  <a:txBody>
                    <a:bodyPr/>
                    <a:lstStyle/>
                    <a:p>
                      <a:r>
                        <a:rPr lang="en-US" sz="1600"/>
                        <a:t>Ext.form.HtmlEditor</a:t>
                      </a:r>
                    </a:p>
                  </a:txBody>
                  <a:tcPr marL="82490" marR="82490" marT="41245" marB="41245"/>
                </a:tc>
                <a:extLst>
                  <a:ext uri="{0D108BD9-81ED-4DB2-BD59-A6C34878D82A}">
                    <a16:rowId xmlns:a16="http://schemas.microsoft.com/office/drawing/2014/main" val="406787836"/>
                  </a:ext>
                </a:extLst>
              </a:tr>
              <a:tr h="364672">
                <a:tc>
                  <a:txBody>
                    <a:bodyPr/>
                    <a:lstStyle/>
                    <a:p>
                      <a:r>
                        <a:rPr lang="en-US" sz="1600"/>
                        <a:t>Numberfield</a:t>
                      </a:r>
                    </a:p>
                  </a:txBody>
                  <a:tcPr marL="82490" marR="82490" marT="41245" marB="41245"/>
                </a:tc>
                <a:tc>
                  <a:txBody>
                    <a:bodyPr/>
                    <a:lstStyle/>
                    <a:p>
                      <a:r>
                        <a:rPr lang="en-US" sz="1600"/>
                        <a:t>Ext.form.NumberField</a:t>
                      </a:r>
                    </a:p>
                  </a:txBody>
                  <a:tcPr marL="82490" marR="82490" marT="41245" marB="41245"/>
                </a:tc>
                <a:extLst>
                  <a:ext uri="{0D108BD9-81ED-4DB2-BD59-A6C34878D82A}">
                    <a16:rowId xmlns:a16="http://schemas.microsoft.com/office/drawing/2014/main" val="3374065240"/>
                  </a:ext>
                </a:extLst>
              </a:tr>
              <a:tr h="364672">
                <a:tc>
                  <a:txBody>
                    <a:bodyPr/>
                    <a:lstStyle/>
                    <a:p>
                      <a:r>
                        <a:rPr lang="en-US" sz="1600"/>
                        <a:t>Radio</a:t>
                      </a:r>
                    </a:p>
                  </a:txBody>
                  <a:tcPr marL="82490" marR="82490" marT="41245" marB="41245"/>
                </a:tc>
                <a:tc>
                  <a:txBody>
                    <a:bodyPr/>
                    <a:lstStyle/>
                    <a:p>
                      <a:r>
                        <a:rPr lang="en-US" sz="1600"/>
                        <a:t>Ext.form.Radio</a:t>
                      </a:r>
                    </a:p>
                  </a:txBody>
                  <a:tcPr marL="82490" marR="82490" marT="41245" marB="41245"/>
                </a:tc>
                <a:extLst>
                  <a:ext uri="{0D108BD9-81ED-4DB2-BD59-A6C34878D82A}">
                    <a16:rowId xmlns:a16="http://schemas.microsoft.com/office/drawing/2014/main" val="2589835295"/>
                  </a:ext>
                </a:extLst>
              </a:tr>
              <a:tr h="364672">
                <a:tc>
                  <a:txBody>
                    <a:bodyPr/>
                    <a:lstStyle/>
                    <a:p>
                      <a:r>
                        <a:rPr lang="en-US" sz="1600"/>
                        <a:t>Textarea</a:t>
                      </a:r>
                    </a:p>
                  </a:txBody>
                  <a:tcPr marL="82490" marR="82490" marT="41245" marB="41245"/>
                </a:tc>
                <a:tc>
                  <a:txBody>
                    <a:bodyPr/>
                    <a:lstStyle/>
                    <a:p>
                      <a:r>
                        <a:rPr lang="en-US" sz="1600"/>
                        <a:t>Ext.form.Textarea</a:t>
                      </a:r>
                    </a:p>
                  </a:txBody>
                  <a:tcPr marL="82490" marR="82490" marT="41245" marB="41245"/>
                </a:tc>
                <a:extLst>
                  <a:ext uri="{0D108BD9-81ED-4DB2-BD59-A6C34878D82A}">
                    <a16:rowId xmlns:a16="http://schemas.microsoft.com/office/drawing/2014/main" val="2890016896"/>
                  </a:ext>
                </a:extLst>
              </a:tr>
              <a:tr h="364672">
                <a:tc>
                  <a:txBody>
                    <a:bodyPr/>
                    <a:lstStyle/>
                    <a:p>
                      <a:r>
                        <a:rPr lang="en-US" sz="1600"/>
                        <a:t>Textfield</a:t>
                      </a:r>
                    </a:p>
                  </a:txBody>
                  <a:tcPr marL="82490" marR="82490" marT="41245" marB="41245"/>
                </a:tc>
                <a:tc>
                  <a:txBody>
                    <a:bodyPr/>
                    <a:lstStyle/>
                    <a:p>
                      <a:r>
                        <a:rPr lang="en-US" sz="1600"/>
                        <a:t>Ext.form.Textfield</a:t>
                      </a:r>
                    </a:p>
                  </a:txBody>
                  <a:tcPr marL="82490" marR="82490" marT="41245" marB="41245"/>
                </a:tc>
                <a:extLst>
                  <a:ext uri="{0D108BD9-81ED-4DB2-BD59-A6C34878D82A}">
                    <a16:rowId xmlns:a16="http://schemas.microsoft.com/office/drawing/2014/main" val="1608117757"/>
                  </a:ext>
                </a:extLst>
              </a:tr>
              <a:tr h="364672">
                <a:tc>
                  <a:txBody>
                    <a:bodyPr/>
                    <a:lstStyle/>
                    <a:p>
                      <a:r>
                        <a:rPr lang="en-US" sz="1600"/>
                        <a:t>Timefield</a:t>
                      </a:r>
                    </a:p>
                  </a:txBody>
                  <a:tcPr marL="82490" marR="82490" marT="41245" marB="41245"/>
                </a:tc>
                <a:tc>
                  <a:txBody>
                    <a:bodyPr/>
                    <a:lstStyle/>
                    <a:p>
                      <a:r>
                        <a:rPr lang="en-US" sz="1600"/>
                        <a:t>Ext.form.Timefield</a:t>
                      </a:r>
                    </a:p>
                  </a:txBody>
                  <a:tcPr marL="82490" marR="82490" marT="41245" marB="41245"/>
                </a:tc>
                <a:extLst>
                  <a:ext uri="{0D108BD9-81ED-4DB2-BD59-A6C34878D82A}">
                    <a16:rowId xmlns:a16="http://schemas.microsoft.com/office/drawing/2014/main" val="2646493210"/>
                  </a:ext>
                </a:extLst>
              </a:tr>
              <a:tr h="364672">
                <a:tc>
                  <a:txBody>
                    <a:bodyPr/>
                    <a:lstStyle/>
                    <a:p>
                      <a:r>
                        <a:rPr lang="en-US" sz="1600"/>
                        <a:t>Trigger</a:t>
                      </a:r>
                    </a:p>
                  </a:txBody>
                  <a:tcPr marL="82490" marR="82490" marT="41245" marB="41245"/>
                </a:tc>
                <a:tc>
                  <a:txBody>
                    <a:bodyPr/>
                    <a:lstStyle/>
                    <a:p>
                      <a:r>
                        <a:rPr lang="en-US" sz="1600"/>
                        <a:t>Ext.form.TriggerField</a:t>
                      </a:r>
                    </a:p>
                  </a:txBody>
                  <a:tcPr marL="82490" marR="82490" marT="41245" marB="41245"/>
                </a:tc>
                <a:extLst>
                  <a:ext uri="{0D108BD9-81ED-4DB2-BD59-A6C34878D82A}">
                    <a16:rowId xmlns:a16="http://schemas.microsoft.com/office/drawing/2014/main" val="1708183499"/>
                  </a:ext>
                </a:extLst>
              </a:tr>
            </a:tbl>
          </a:graphicData>
        </a:graphic>
      </p:graphicFrame>
    </p:spTree>
    <p:extLst>
      <p:ext uri="{BB962C8B-B14F-4D97-AF65-F5344CB8AC3E}">
        <p14:creationId xmlns:p14="http://schemas.microsoft.com/office/powerpoint/2010/main" val="1083528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B93E91-EE29-4C21-BA6A-FF4BB943D84D}"/>
              </a:ext>
            </a:extLst>
          </p:cNvPr>
          <p:cNvSpPr>
            <a:spLocks noGrp="1"/>
          </p:cNvSpPr>
          <p:nvPr>
            <p:ph type="title"/>
          </p:nvPr>
        </p:nvSpPr>
        <p:spPr>
          <a:xfrm>
            <a:off x="863029" y="1012004"/>
            <a:ext cx="3416158" cy="4795408"/>
          </a:xfrm>
        </p:spPr>
        <p:txBody>
          <a:bodyPr>
            <a:normAutofit/>
          </a:bodyPr>
          <a:lstStyle/>
          <a:p>
            <a:r>
              <a:rPr lang="en-US" sz="3100">
                <a:solidFill>
                  <a:srgbClr val="FFFFFF"/>
                </a:solidFill>
              </a:rPr>
              <a:t>Ext.ComponentMgr</a:t>
            </a:r>
          </a:p>
        </p:txBody>
      </p:sp>
      <p:graphicFrame>
        <p:nvGraphicFramePr>
          <p:cNvPr id="30" name="Content Placeholder 2">
            <a:extLst>
              <a:ext uri="{FF2B5EF4-FFF2-40B4-BE49-F238E27FC236}">
                <a16:creationId xmlns:a16="http://schemas.microsoft.com/office/drawing/2014/main" id="{4E4FE05C-FC8B-4F65-A991-8687DEAF42BF}"/>
              </a:ext>
            </a:extLst>
          </p:cNvPr>
          <p:cNvGraphicFramePr>
            <a:graphicFrameLocks noGrp="1"/>
          </p:cNvGraphicFramePr>
          <p:nvPr>
            <p:ph idx="1"/>
            <p:extLst>
              <p:ext uri="{D42A27DB-BD31-4B8C-83A1-F6EECF244321}">
                <p14:modId xmlns:p14="http://schemas.microsoft.com/office/powerpoint/2010/main" val="51430597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4003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BE8D-787B-4B09-98D6-55D678F07397}"/>
              </a:ext>
            </a:extLst>
          </p:cNvPr>
          <p:cNvSpPr>
            <a:spLocks noGrp="1"/>
          </p:cNvSpPr>
          <p:nvPr>
            <p:ph type="title"/>
          </p:nvPr>
        </p:nvSpPr>
        <p:spPr/>
        <p:txBody>
          <a:bodyPr/>
          <a:lstStyle/>
          <a:p>
            <a:r>
              <a:rPr lang="en-US" dirty="0"/>
              <a:t>Plugin</a:t>
            </a:r>
          </a:p>
        </p:txBody>
      </p:sp>
      <p:sp>
        <p:nvSpPr>
          <p:cNvPr id="3" name="Content Placeholder 2">
            <a:extLst>
              <a:ext uri="{FF2B5EF4-FFF2-40B4-BE49-F238E27FC236}">
                <a16:creationId xmlns:a16="http://schemas.microsoft.com/office/drawing/2014/main" id="{BCCD9EC3-0E29-49A5-90BC-1C6E91FF8E2B}"/>
              </a:ext>
            </a:extLst>
          </p:cNvPr>
          <p:cNvSpPr>
            <a:spLocks noGrp="1"/>
          </p:cNvSpPr>
          <p:nvPr>
            <p:ph idx="1"/>
          </p:nvPr>
        </p:nvSpPr>
        <p:spPr>
          <a:xfrm>
            <a:off x="838200" y="1825625"/>
            <a:ext cx="10515600" cy="864309"/>
          </a:xfrm>
        </p:spPr>
        <p:txBody>
          <a:bodyPr/>
          <a:lstStyle/>
          <a:p>
            <a:r>
              <a:rPr lang="en-US" dirty="0"/>
              <a:t>Plugins provide custom functionality for the component; a plugin is an </a:t>
            </a:r>
            <a:r>
              <a:rPr lang="en-US" dirty="0" err="1"/>
              <a:t>ExtJS</a:t>
            </a:r>
            <a:r>
              <a:rPr lang="en-US" dirty="0"/>
              <a:t> class that usually don't need to extend any </a:t>
            </a:r>
            <a:r>
              <a:rPr lang="en-US" dirty="0" err="1"/>
              <a:t>ExtJS</a:t>
            </a:r>
            <a:r>
              <a:rPr lang="en-US" dirty="0"/>
              <a:t> class.</a:t>
            </a:r>
          </a:p>
        </p:txBody>
      </p:sp>
      <p:pic>
        <p:nvPicPr>
          <p:cNvPr id="8" name="Picture 7">
            <a:extLst>
              <a:ext uri="{FF2B5EF4-FFF2-40B4-BE49-F238E27FC236}">
                <a16:creationId xmlns:a16="http://schemas.microsoft.com/office/drawing/2014/main" id="{5E20233E-53BE-450D-975F-CFACC128CF4A}"/>
              </a:ext>
            </a:extLst>
          </p:cNvPr>
          <p:cNvPicPr>
            <a:picLocks noChangeAspect="1"/>
          </p:cNvPicPr>
          <p:nvPr/>
        </p:nvPicPr>
        <p:blipFill>
          <a:blip r:embed="rId2"/>
          <a:stretch>
            <a:fillRect/>
          </a:stretch>
        </p:blipFill>
        <p:spPr>
          <a:xfrm>
            <a:off x="3229449" y="5130541"/>
            <a:ext cx="5372850" cy="1638529"/>
          </a:xfrm>
          <a:prstGeom prst="rect">
            <a:avLst/>
          </a:prstGeom>
        </p:spPr>
      </p:pic>
      <p:sp>
        <p:nvSpPr>
          <p:cNvPr id="10" name="TextBox 9">
            <a:extLst>
              <a:ext uri="{FF2B5EF4-FFF2-40B4-BE49-F238E27FC236}">
                <a16:creationId xmlns:a16="http://schemas.microsoft.com/office/drawing/2014/main" id="{D9AFA287-CDB8-4736-A06A-E2473A05A43F}"/>
              </a:ext>
            </a:extLst>
          </p:cNvPr>
          <p:cNvSpPr txBox="1"/>
          <p:nvPr/>
        </p:nvSpPr>
        <p:spPr>
          <a:xfrm>
            <a:off x="838200" y="3643877"/>
            <a:ext cx="3736792" cy="1477328"/>
          </a:xfrm>
          <a:prstGeom prst="rect">
            <a:avLst/>
          </a:prstGeom>
          <a:noFill/>
        </p:spPr>
        <p:txBody>
          <a:bodyPr wrap="none" rtlCol="0">
            <a:spAutoFit/>
          </a:bodyPr>
          <a:lstStyle/>
          <a:p>
            <a:r>
              <a:rPr lang="en-US" dirty="0" err="1"/>
              <a:t>ColorPlugin</a:t>
            </a:r>
            <a:r>
              <a:rPr lang="en-US" dirty="0"/>
              <a:t> = function() {</a:t>
            </a:r>
          </a:p>
          <a:p>
            <a:r>
              <a:rPr lang="en-US" dirty="0"/>
              <a:t>        </a:t>
            </a:r>
            <a:r>
              <a:rPr lang="en-US" dirty="0" err="1"/>
              <a:t>this.init</a:t>
            </a:r>
            <a:r>
              <a:rPr lang="en-US" dirty="0"/>
              <a:t> = function(</a:t>
            </a:r>
            <a:r>
              <a:rPr lang="en-US" dirty="0" err="1"/>
              <a:t>cmp</a:t>
            </a:r>
            <a:r>
              <a:rPr lang="en-US" dirty="0"/>
              <a:t>){</a:t>
            </a:r>
          </a:p>
          <a:p>
            <a:r>
              <a:rPr lang="en-US" dirty="0"/>
              <a:t>	</a:t>
            </a:r>
            <a:r>
              <a:rPr lang="en-US" dirty="0" err="1"/>
              <a:t>cmp.bodyStyle</a:t>
            </a:r>
            <a:r>
              <a:rPr lang="en-US" dirty="0"/>
              <a:t> = '</a:t>
            </a:r>
            <a:r>
              <a:rPr lang="en-US" dirty="0" err="1"/>
              <a:t>color:red</a:t>
            </a:r>
            <a:r>
              <a:rPr lang="en-US" dirty="0"/>
              <a:t>';</a:t>
            </a:r>
          </a:p>
          <a:p>
            <a:r>
              <a:rPr lang="en-US" dirty="0"/>
              <a:t>        };</a:t>
            </a:r>
          </a:p>
          <a:p>
            <a:r>
              <a:rPr lang="en-US" dirty="0"/>
              <a:t>};</a:t>
            </a:r>
          </a:p>
        </p:txBody>
      </p:sp>
      <p:sp>
        <p:nvSpPr>
          <p:cNvPr id="11" name="TextBox 10">
            <a:extLst>
              <a:ext uri="{FF2B5EF4-FFF2-40B4-BE49-F238E27FC236}">
                <a16:creationId xmlns:a16="http://schemas.microsoft.com/office/drawing/2014/main" id="{A67F7A76-B374-40A1-92AF-D3367089DAAE}"/>
              </a:ext>
            </a:extLst>
          </p:cNvPr>
          <p:cNvSpPr txBox="1"/>
          <p:nvPr/>
        </p:nvSpPr>
        <p:spPr>
          <a:xfrm>
            <a:off x="7256755" y="3643877"/>
            <a:ext cx="3206775" cy="923330"/>
          </a:xfrm>
          <a:prstGeom prst="rect">
            <a:avLst/>
          </a:prstGeom>
          <a:noFill/>
        </p:spPr>
        <p:txBody>
          <a:bodyPr wrap="none" rtlCol="0">
            <a:spAutoFit/>
          </a:bodyPr>
          <a:lstStyle/>
          <a:p>
            <a:r>
              <a:rPr lang="en-US" dirty="0"/>
              <a:t>new </a:t>
            </a:r>
            <a:r>
              <a:rPr lang="en-US" dirty="0" err="1"/>
              <a:t>Ext.Panel</a:t>
            </a:r>
            <a:r>
              <a:rPr lang="en-US" dirty="0"/>
              <a:t>({</a:t>
            </a:r>
          </a:p>
          <a:p>
            <a:r>
              <a:rPr lang="en-US" dirty="0"/>
              <a:t>        plugins: [new </a:t>
            </a:r>
            <a:r>
              <a:rPr lang="en-US" dirty="0" err="1"/>
              <a:t>ColorPlugin</a:t>
            </a:r>
            <a:r>
              <a:rPr lang="en-US" dirty="0"/>
              <a:t>()]</a:t>
            </a:r>
          </a:p>
          <a:p>
            <a:r>
              <a:rPr lang="en-US" dirty="0"/>
              <a:t>});</a:t>
            </a:r>
          </a:p>
        </p:txBody>
      </p:sp>
      <p:sp>
        <p:nvSpPr>
          <p:cNvPr id="12" name="Content Placeholder 2">
            <a:extLst>
              <a:ext uri="{FF2B5EF4-FFF2-40B4-BE49-F238E27FC236}">
                <a16:creationId xmlns:a16="http://schemas.microsoft.com/office/drawing/2014/main" id="{1D8A10A3-2C95-41AA-874B-4E42108E1E13}"/>
              </a:ext>
            </a:extLst>
          </p:cNvPr>
          <p:cNvSpPr txBox="1">
            <a:spLocks/>
          </p:cNvSpPr>
          <p:nvPr/>
        </p:nvSpPr>
        <p:spPr>
          <a:xfrm>
            <a:off x="6495906" y="3015385"/>
            <a:ext cx="2073676" cy="491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plugin:</a:t>
            </a:r>
          </a:p>
          <a:p>
            <a:pPr marL="0" indent="0">
              <a:buFont typeface="Arial" panose="020B0604020202020204" pitchFamily="34" charset="0"/>
              <a:buNone/>
            </a:pPr>
            <a:endParaRPr lang="en-US" dirty="0"/>
          </a:p>
        </p:txBody>
      </p:sp>
      <p:sp>
        <p:nvSpPr>
          <p:cNvPr id="13" name="Content Placeholder 2">
            <a:extLst>
              <a:ext uri="{FF2B5EF4-FFF2-40B4-BE49-F238E27FC236}">
                <a16:creationId xmlns:a16="http://schemas.microsoft.com/office/drawing/2014/main" id="{2B651FD1-720E-48C8-8FAB-5F2862466007}"/>
              </a:ext>
            </a:extLst>
          </p:cNvPr>
          <p:cNvSpPr txBox="1">
            <a:spLocks/>
          </p:cNvSpPr>
          <p:nvPr/>
        </p:nvSpPr>
        <p:spPr>
          <a:xfrm>
            <a:off x="838199" y="3015384"/>
            <a:ext cx="2189085" cy="49129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Define plugin:</a:t>
            </a:r>
          </a:p>
          <a:p>
            <a:pPr marL="0" indent="0">
              <a:buFont typeface="Arial" panose="020B0604020202020204" pitchFamily="34" charset="0"/>
              <a:buNone/>
            </a:pPr>
            <a:endParaRPr lang="en-US" dirty="0"/>
          </a:p>
        </p:txBody>
      </p:sp>
      <p:sp>
        <p:nvSpPr>
          <p:cNvPr id="14" name="Arrow: Right 13">
            <a:extLst>
              <a:ext uri="{FF2B5EF4-FFF2-40B4-BE49-F238E27FC236}">
                <a16:creationId xmlns:a16="http://schemas.microsoft.com/office/drawing/2014/main" id="{7CDC822B-2E4C-4DB3-98DE-F6ACB4E92BB7}"/>
              </a:ext>
            </a:extLst>
          </p:cNvPr>
          <p:cNvSpPr/>
          <p:nvPr/>
        </p:nvSpPr>
        <p:spPr>
          <a:xfrm>
            <a:off x="9579006" y="6176963"/>
            <a:ext cx="1544714"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Plugin.html</a:t>
            </a:r>
          </a:p>
        </p:txBody>
      </p:sp>
    </p:spTree>
    <p:extLst>
      <p:ext uri="{BB962C8B-B14F-4D97-AF65-F5344CB8AC3E}">
        <p14:creationId xmlns:p14="http://schemas.microsoft.com/office/powerpoint/2010/main" val="2839644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0A94-377A-451C-87E3-2C8DA410725D}"/>
              </a:ext>
            </a:extLst>
          </p:cNvPr>
          <p:cNvSpPr>
            <a:spLocks noGrp="1"/>
          </p:cNvSpPr>
          <p:nvPr>
            <p:ph type="title"/>
          </p:nvPr>
        </p:nvSpPr>
        <p:spPr>
          <a:xfrm>
            <a:off x="838200" y="365125"/>
            <a:ext cx="10515600" cy="1325563"/>
          </a:xfrm>
        </p:spPr>
        <p:txBody>
          <a:bodyPr/>
          <a:lstStyle/>
          <a:p>
            <a:r>
              <a:rPr lang="en-US"/>
              <a:t>Ext.extend VS Plugin</a:t>
            </a:r>
            <a:endParaRPr lang="en-US" dirty="0"/>
          </a:p>
        </p:txBody>
      </p:sp>
      <p:graphicFrame>
        <p:nvGraphicFramePr>
          <p:cNvPr id="5" name="Content Placeholder 4">
            <a:extLst>
              <a:ext uri="{FF2B5EF4-FFF2-40B4-BE49-F238E27FC236}">
                <a16:creationId xmlns:a16="http://schemas.microsoft.com/office/drawing/2014/main" id="{C19F1218-5F32-45B8-BAE5-17678AB3203B}"/>
              </a:ext>
            </a:extLst>
          </p:cNvPr>
          <p:cNvGraphicFramePr>
            <a:graphicFrameLocks noGrp="1"/>
          </p:cNvGraphicFramePr>
          <p:nvPr>
            <p:ph idx="1"/>
            <p:extLst>
              <p:ext uri="{D42A27DB-BD31-4B8C-83A1-F6EECF244321}">
                <p14:modId xmlns:p14="http://schemas.microsoft.com/office/powerpoint/2010/main" val="2105727271"/>
              </p:ext>
            </p:extLst>
          </p:nvPr>
        </p:nvGraphicFramePr>
        <p:xfrm>
          <a:off x="838201" y="2580227"/>
          <a:ext cx="6477000" cy="3296920"/>
        </p:xfrm>
        <a:graphic>
          <a:graphicData uri="http://schemas.openxmlformats.org/drawingml/2006/table">
            <a:tbl>
              <a:tblPr firstRow="1" bandRow="1">
                <a:tableStyleId>{5C22544A-7EE6-4342-B048-85BDC9FD1C3A}</a:tableStyleId>
              </a:tblPr>
              <a:tblGrid>
                <a:gridCol w="992922">
                  <a:extLst>
                    <a:ext uri="{9D8B030D-6E8A-4147-A177-3AD203B41FA5}">
                      <a16:colId xmlns:a16="http://schemas.microsoft.com/office/drawing/2014/main" val="3696959973"/>
                    </a:ext>
                  </a:extLst>
                </a:gridCol>
                <a:gridCol w="1536544">
                  <a:extLst>
                    <a:ext uri="{9D8B030D-6E8A-4147-A177-3AD203B41FA5}">
                      <a16:colId xmlns:a16="http://schemas.microsoft.com/office/drawing/2014/main" val="2456351633"/>
                    </a:ext>
                  </a:extLst>
                </a:gridCol>
                <a:gridCol w="3947534">
                  <a:extLst>
                    <a:ext uri="{9D8B030D-6E8A-4147-A177-3AD203B41FA5}">
                      <a16:colId xmlns:a16="http://schemas.microsoft.com/office/drawing/2014/main" val="1648609725"/>
                    </a:ext>
                  </a:extLst>
                </a:gridCol>
              </a:tblGrid>
              <a:tr h="370840">
                <a:tc>
                  <a:txBody>
                    <a:bodyPr/>
                    <a:lstStyle/>
                    <a:p>
                      <a:r>
                        <a:rPr lang="en-US"/>
                        <a:t>Item</a:t>
                      </a:r>
                      <a:endParaRPr lang="en-US" dirty="0"/>
                    </a:p>
                  </a:txBody>
                  <a:tcPr/>
                </a:tc>
                <a:tc>
                  <a:txBody>
                    <a:bodyPr/>
                    <a:lstStyle/>
                    <a:p>
                      <a:r>
                        <a:rPr lang="en-US"/>
                        <a:t>Ext.extend</a:t>
                      </a:r>
                      <a:endParaRPr lang="en-US" dirty="0"/>
                    </a:p>
                  </a:txBody>
                  <a:tcPr/>
                </a:tc>
                <a:tc>
                  <a:txBody>
                    <a:bodyPr/>
                    <a:lstStyle/>
                    <a:p>
                      <a:r>
                        <a:rPr lang="en-US"/>
                        <a:t>plugin</a:t>
                      </a:r>
                      <a:endParaRPr lang="en-US" dirty="0"/>
                    </a:p>
                  </a:txBody>
                  <a:tcPr/>
                </a:tc>
                <a:extLst>
                  <a:ext uri="{0D108BD9-81ED-4DB2-BD59-A6C34878D82A}">
                    <a16:rowId xmlns:a16="http://schemas.microsoft.com/office/drawing/2014/main" val="937659659"/>
                  </a:ext>
                </a:extLst>
              </a:tr>
              <a:tr h="370840">
                <a:tc>
                  <a:txBody>
                    <a:bodyPr/>
                    <a:lstStyle/>
                    <a:p>
                      <a:r>
                        <a:rPr lang="en-US"/>
                        <a:t>Same points</a:t>
                      </a:r>
                      <a:endParaRPr lang="en-US" dirty="0"/>
                    </a:p>
                  </a:txBody>
                  <a:tcPr/>
                </a:tc>
                <a:tc gridSpan="2">
                  <a:txBody>
                    <a:bodyPr/>
                    <a:lstStyle/>
                    <a:p>
                      <a:r>
                        <a:rPr lang="en-US" dirty="0"/>
                        <a:t>Both can extend current defined class implementations or functions.</a:t>
                      </a:r>
                    </a:p>
                  </a:txBody>
                  <a:tcPr/>
                </a:tc>
                <a:tc hMerge="1">
                  <a:txBody>
                    <a:bodyPr/>
                    <a:lstStyle/>
                    <a:p>
                      <a:endParaRPr lang="en-US"/>
                    </a:p>
                  </a:txBody>
                  <a:tcPr/>
                </a:tc>
                <a:extLst>
                  <a:ext uri="{0D108BD9-81ED-4DB2-BD59-A6C34878D82A}">
                    <a16:rowId xmlns:a16="http://schemas.microsoft.com/office/drawing/2014/main" val="3669292926"/>
                  </a:ext>
                </a:extLst>
              </a:tr>
              <a:tr h="370840">
                <a:tc>
                  <a:txBody>
                    <a:bodyPr/>
                    <a:lstStyle/>
                    <a:p>
                      <a:r>
                        <a:rPr lang="en-US"/>
                        <a:t>Differentia</a:t>
                      </a:r>
                      <a:endParaRPr lang="en-US" dirty="0"/>
                    </a:p>
                  </a:txBody>
                  <a:tcPr/>
                </a:tc>
                <a:tc>
                  <a:txBody>
                    <a:bodyPr/>
                    <a:lstStyle/>
                    <a:p>
                      <a:r>
                        <a:rPr lang="en-US"/>
                        <a:t>Return new class and class name is the variable name, e.g:</a:t>
                      </a:r>
                    </a:p>
                    <a:p>
                      <a:r>
                        <a:rPr lang="en-US"/>
                        <a:t>MyPanel = Ext.extend(Ext.Panel, {…});</a:t>
                      </a:r>
                      <a:endParaRPr lang="en-US" dirty="0"/>
                    </a:p>
                  </a:txBody>
                  <a:tcPr/>
                </a:tc>
                <a:tc>
                  <a:txBody>
                    <a:bodyPr/>
                    <a:lstStyle/>
                    <a:p>
                      <a:r>
                        <a:rPr lang="en-US" dirty="0"/>
                        <a:t>1. Cannot run as UI component independently, it must be a plugin config item for other UI component.</a:t>
                      </a:r>
                    </a:p>
                    <a:p>
                      <a:r>
                        <a:rPr lang="en-US" dirty="0"/>
                        <a:t>2. Usually don't extend any </a:t>
                      </a:r>
                      <a:r>
                        <a:rPr lang="en-US" dirty="0" err="1"/>
                        <a:t>ExtJS</a:t>
                      </a:r>
                      <a:r>
                        <a:rPr lang="en-US" dirty="0"/>
                        <a:t> class.</a:t>
                      </a:r>
                    </a:p>
                  </a:txBody>
                  <a:tcPr/>
                </a:tc>
                <a:extLst>
                  <a:ext uri="{0D108BD9-81ED-4DB2-BD59-A6C34878D82A}">
                    <a16:rowId xmlns:a16="http://schemas.microsoft.com/office/drawing/2014/main" val="225096812"/>
                  </a:ext>
                </a:extLst>
              </a:tr>
            </a:tbl>
          </a:graphicData>
        </a:graphic>
      </p:graphicFrame>
      <p:sp>
        <p:nvSpPr>
          <p:cNvPr id="3" name="Thought Bubble: Cloud 2">
            <a:extLst>
              <a:ext uri="{FF2B5EF4-FFF2-40B4-BE49-F238E27FC236}">
                <a16:creationId xmlns:a16="http://schemas.microsoft.com/office/drawing/2014/main" id="{758944CA-1CAE-4147-A2D6-C47E5297EE1E}"/>
              </a:ext>
            </a:extLst>
          </p:cNvPr>
          <p:cNvSpPr/>
          <p:nvPr/>
        </p:nvSpPr>
        <p:spPr>
          <a:xfrm>
            <a:off x="7182036" y="2038497"/>
            <a:ext cx="4403324" cy="2781005"/>
          </a:xfrm>
          <a:prstGeom prst="cloudCallout">
            <a:avLst>
              <a:gd name="adj1" fmla="val -34543"/>
              <a:gd name="adj2" fmla="val 58669"/>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AutoNum type="arabicPeriod"/>
            </a:pPr>
            <a:r>
              <a:rPr lang="en-US" dirty="0"/>
              <a:t>When we cannot modify component scenario.</a:t>
            </a:r>
          </a:p>
          <a:p>
            <a:pPr marL="342900" indent="-342900" algn="ctr">
              <a:buAutoNum type="arabicPeriod"/>
            </a:pPr>
            <a:r>
              <a:rPr lang="en-US" dirty="0"/>
              <a:t>Different components but need same behavior.</a:t>
            </a:r>
          </a:p>
          <a:p>
            <a:pPr marL="342900" indent="-342900" algn="ctr">
              <a:buAutoNum type="arabicPeriod"/>
            </a:pPr>
            <a:r>
              <a:rPr lang="en-US" dirty="0"/>
              <a:t>Same component but different behavior.</a:t>
            </a:r>
          </a:p>
        </p:txBody>
      </p:sp>
      <p:sp>
        <p:nvSpPr>
          <p:cNvPr id="6" name="Arrow: Right 5">
            <a:extLst>
              <a:ext uri="{FF2B5EF4-FFF2-40B4-BE49-F238E27FC236}">
                <a16:creationId xmlns:a16="http://schemas.microsoft.com/office/drawing/2014/main" id="{0FDFA799-E17B-4B20-B4FC-800E73114101}"/>
              </a:ext>
            </a:extLst>
          </p:cNvPr>
          <p:cNvSpPr/>
          <p:nvPr/>
        </p:nvSpPr>
        <p:spPr>
          <a:xfrm>
            <a:off x="9081856" y="6176963"/>
            <a:ext cx="2041864"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ExtendAndPlugin.html</a:t>
            </a:r>
          </a:p>
        </p:txBody>
      </p:sp>
    </p:spTree>
    <p:extLst>
      <p:ext uri="{BB962C8B-B14F-4D97-AF65-F5344CB8AC3E}">
        <p14:creationId xmlns:p14="http://schemas.microsoft.com/office/powerpoint/2010/main" val="1709484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Define a  panel plugin, when panel html content contains “plugin” key word, the font color turn into red.</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3209184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A1B7-65DD-4DCE-BF3A-86D9C43F636B}"/>
              </a:ext>
            </a:extLst>
          </p:cNvPr>
          <p:cNvSpPr>
            <a:spLocks noGrp="1"/>
          </p:cNvSpPr>
          <p:nvPr>
            <p:ph type="title"/>
          </p:nvPr>
        </p:nvSpPr>
        <p:spPr>
          <a:xfrm>
            <a:off x="838200" y="365125"/>
            <a:ext cx="10515600" cy="1325563"/>
          </a:xfrm>
        </p:spPr>
        <p:txBody>
          <a:bodyPr/>
          <a:lstStyle/>
          <a:p>
            <a:r>
              <a:rPr lang="en-US"/>
              <a:t>Component Life Cycle</a:t>
            </a:r>
            <a:endParaRPr lang="en-US" dirty="0"/>
          </a:p>
        </p:txBody>
      </p:sp>
      <p:graphicFrame>
        <p:nvGraphicFramePr>
          <p:cNvPr id="6" name="Content Placeholder 5">
            <a:extLst>
              <a:ext uri="{FF2B5EF4-FFF2-40B4-BE49-F238E27FC236}">
                <a16:creationId xmlns:a16="http://schemas.microsoft.com/office/drawing/2014/main" id="{5B430B19-5D6C-4F3B-A130-E5CF7D6BD84B}"/>
              </a:ext>
            </a:extLst>
          </p:cNvPr>
          <p:cNvGraphicFramePr>
            <a:graphicFrameLocks noGrp="1"/>
          </p:cNvGraphicFramePr>
          <p:nvPr>
            <p:ph idx="1"/>
            <p:extLst>
              <p:ext uri="{D42A27DB-BD31-4B8C-83A1-F6EECF244321}">
                <p14:modId xmlns:p14="http://schemas.microsoft.com/office/powerpoint/2010/main" val="26382545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874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62CA-AA0E-4712-96D6-F908AA392B4D}"/>
              </a:ext>
            </a:extLst>
          </p:cNvPr>
          <p:cNvSpPr>
            <a:spLocks noGrp="1"/>
          </p:cNvSpPr>
          <p:nvPr>
            <p:ph type="title"/>
          </p:nvPr>
        </p:nvSpPr>
        <p:spPr>
          <a:xfrm>
            <a:off x="6653600" y="1396289"/>
            <a:ext cx="5006336" cy="1325563"/>
          </a:xfrm>
        </p:spPr>
        <p:txBody>
          <a:bodyPr vert="horz" lIns="91440" tIns="45720" rIns="91440" bIns="45720" rtlCol="0">
            <a:normAutofit/>
          </a:bodyPr>
          <a:lstStyle/>
          <a:p>
            <a:r>
              <a:rPr lang="en-US" kern="1200">
                <a:latin typeface="+mj-lt"/>
                <a:ea typeface="+mj-ea"/>
                <a:cs typeface="+mj-cs"/>
              </a:rPr>
              <a:t>Day1 Homework</a:t>
            </a:r>
          </a:p>
        </p:txBody>
      </p:sp>
      <p:sp>
        <p:nvSpPr>
          <p:cNvPr id="18" name="Freeform: Shape 17">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2" descr="A screenshot of a cell phone&#10;&#10;Description automatically generated">
            <a:extLst>
              <a:ext uri="{FF2B5EF4-FFF2-40B4-BE49-F238E27FC236}">
                <a16:creationId xmlns:a16="http://schemas.microsoft.com/office/drawing/2014/main" id="{D9A0B086-FAFB-47E6-94B7-109A587E43FA}"/>
              </a:ext>
            </a:extLst>
          </p:cNvPr>
          <p:cNvPicPr>
            <a:picLocks noChangeAspect="1"/>
          </p:cNvPicPr>
          <p:nvPr/>
        </p:nvPicPr>
        <p:blipFill rotWithShape="1">
          <a:blip r:embed="rId3">
            <a:extLst>
              <a:ext uri="{28A0092B-C50C-407E-A947-70E740481C1C}">
                <a14:useLocalDpi xmlns:a14="http://schemas.microsoft.com/office/drawing/2010/main" val="0"/>
              </a:ext>
            </a:extLst>
          </a:blip>
          <a:srcRect l="6128" r="8234" b="1"/>
          <a:stretch/>
        </p:blipFill>
        <p:spPr>
          <a:xfrm>
            <a:off x="364241" y="1647481"/>
            <a:ext cx="4105275" cy="2097246"/>
          </a:xfrm>
          <a:prstGeom prst="rect">
            <a:avLst/>
          </a:prstGeom>
        </p:spPr>
      </p:pic>
      <p:sp>
        <p:nvSpPr>
          <p:cNvPr id="3" name="Content Placeholder 2">
            <a:extLst>
              <a:ext uri="{FF2B5EF4-FFF2-40B4-BE49-F238E27FC236}">
                <a16:creationId xmlns:a16="http://schemas.microsoft.com/office/drawing/2014/main" id="{11BED733-1394-4448-A637-1D7D7DFBA265}"/>
              </a:ext>
            </a:extLst>
          </p:cNvPr>
          <p:cNvSpPr>
            <a:spLocks noGrp="1"/>
          </p:cNvSpPr>
          <p:nvPr>
            <p:ph idx="1"/>
          </p:nvPr>
        </p:nvSpPr>
        <p:spPr>
          <a:xfrm>
            <a:off x="6658044" y="2871982"/>
            <a:ext cx="5006336" cy="3181684"/>
          </a:xfrm>
        </p:spPr>
        <p:txBody>
          <a:bodyPr vert="horz" lIns="91440" tIns="45720" rIns="91440" bIns="45720" rtlCol="0" anchor="t">
            <a:normAutofit/>
          </a:bodyPr>
          <a:lstStyle/>
          <a:p>
            <a:pPr marL="0" indent="0">
              <a:buNone/>
            </a:pPr>
            <a:r>
              <a:rPr lang="en-US" sz="3200" kern="1200" dirty="0">
                <a:latin typeface="+mn-lt"/>
                <a:ea typeface="+mn-ea"/>
                <a:cs typeface="+mn-cs"/>
              </a:rPr>
              <a:t>Try to use component implement google search page UI.</a:t>
            </a:r>
          </a:p>
        </p:txBody>
      </p:sp>
    </p:spTree>
    <p:extLst>
      <p:ext uri="{BB962C8B-B14F-4D97-AF65-F5344CB8AC3E}">
        <p14:creationId xmlns:p14="http://schemas.microsoft.com/office/powerpoint/2010/main" val="15774909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CCD6A-7400-48A6-B76D-FDF04AE0F37F}"/>
              </a:ext>
            </a:extLst>
          </p:cNvPr>
          <p:cNvSpPr>
            <a:spLocks noGrp="1"/>
          </p:cNvSpPr>
          <p:nvPr>
            <p:ph type="title"/>
          </p:nvPr>
        </p:nvSpPr>
        <p:spPr>
          <a:xfrm>
            <a:off x="838200" y="631825"/>
            <a:ext cx="10515600" cy="1325563"/>
          </a:xfrm>
        </p:spPr>
        <p:txBody>
          <a:bodyPr>
            <a:normAutofit/>
          </a:bodyPr>
          <a:lstStyle/>
          <a:p>
            <a:r>
              <a:rPr lang="en-US"/>
              <a:t>Apache Server</a:t>
            </a:r>
            <a:endParaRPr lang="en-US" dirty="0"/>
          </a:p>
        </p:txBody>
      </p:sp>
      <p:sp>
        <p:nvSpPr>
          <p:cNvPr id="3" name="Content Placeholder 2">
            <a:extLst>
              <a:ext uri="{FF2B5EF4-FFF2-40B4-BE49-F238E27FC236}">
                <a16:creationId xmlns:a16="http://schemas.microsoft.com/office/drawing/2014/main" id="{4FBFAFF9-F868-4C1D-9BCF-26627A599AAB}"/>
              </a:ext>
            </a:extLst>
          </p:cNvPr>
          <p:cNvSpPr>
            <a:spLocks noGrp="1"/>
          </p:cNvSpPr>
          <p:nvPr>
            <p:ph idx="1"/>
          </p:nvPr>
        </p:nvSpPr>
        <p:spPr>
          <a:xfrm>
            <a:off x="838200" y="2057400"/>
            <a:ext cx="10515600" cy="3871762"/>
          </a:xfrm>
        </p:spPr>
        <p:txBody>
          <a:bodyPr>
            <a:normAutofit fontScale="92500" lnSpcReduction="20000"/>
          </a:bodyPr>
          <a:lstStyle/>
          <a:p>
            <a:r>
              <a:rPr lang="en-US" sz="2000" dirty="0"/>
              <a:t>class 1:</a:t>
            </a:r>
          </a:p>
          <a:p>
            <a:pPr marL="0" indent="0">
              <a:buNone/>
            </a:pPr>
            <a:r>
              <a:rPr lang="en-US" sz="2000" u="sng" dirty="0">
                <a:hlinkClick r:id="rId3" action="ppaction://hlinkfile"/>
              </a:rPr>
              <a:t>\\zha-ita007-w10\2019 Summer\Env Setup\httpd-2.2.25-win32-x86-no_ssl.msi</a:t>
            </a:r>
            <a:r>
              <a:rPr lang="en-US" sz="2000" u="sng" dirty="0"/>
              <a:t> </a:t>
            </a:r>
            <a:endParaRPr lang="en-US" sz="2000" dirty="0"/>
          </a:p>
          <a:p>
            <a:pPr marL="0" indent="0">
              <a:buNone/>
            </a:pPr>
            <a:r>
              <a:rPr lang="en-US" sz="2000" dirty="0"/>
              <a:t> </a:t>
            </a:r>
          </a:p>
          <a:p>
            <a:r>
              <a:rPr lang="en-US" sz="2000" dirty="0"/>
              <a:t>Class 2:</a:t>
            </a:r>
          </a:p>
          <a:p>
            <a:pPr marL="0" indent="0">
              <a:buNone/>
            </a:pPr>
            <a:r>
              <a:rPr lang="en-US" sz="2000" u="sng" dirty="0">
                <a:hlinkClick r:id="rId4"/>
              </a:rPr>
              <a:t>\\zha-ita038-w10\2019 Summer\Env Setup</a:t>
            </a:r>
            <a:r>
              <a:rPr lang="en-US" sz="2000" u="sng" dirty="0">
                <a:hlinkClick r:id="rId3" action="ppaction://hlinkfile"/>
              </a:rPr>
              <a:t>\httpd-2.2.25-win32-x86-no_ssl.msi</a:t>
            </a:r>
            <a:endParaRPr lang="en-US" sz="2000" dirty="0"/>
          </a:p>
          <a:p>
            <a:pPr marL="0" indent="0">
              <a:buNone/>
            </a:pPr>
            <a:r>
              <a:rPr lang="en-US" sz="2000" dirty="0"/>
              <a:t> </a:t>
            </a:r>
          </a:p>
          <a:p>
            <a:r>
              <a:rPr lang="en-US" sz="2000" dirty="0"/>
              <a:t>Class 3:</a:t>
            </a:r>
          </a:p>
          <a:p>
            <a:pPr marL="0" indent="0">
              <a:buNone/>
            </a:pPr>
            <a:r>
              <a:rPr lang="en-US" sz="2000" u="sng" dirty="0">
                <a:hlinkClick r:id="rId5"/>
              </a:rPr>
              <a:t>\\zha-ita069-w10\2019 Summer\Env Setup</a:t>
            </a:r>
            <a:r>
              <a:rPr lang="en-US" sz="2000" u="sng" dirty="0">
                <a:hlinkClick r:id="rId3" action="ppaction://hlinkfile"/>
              </a:rPr>
              <a:t>\httpd-2.2.25-win32-x86-no_ssl.msi</a:t>
            </a:r>
            <a:endParaRPr lang="en-US" sz="2000" dirty="0"/>
          </a:p>
          <a:p>
            <a:pPr marL="0" indent="0">
              <a:buNone/>
            </a:pPr>
            <a:r>
              <a:rPr lang="en-US" sz="2000" dirty="0"/>
              <a:t> </a:t>
            </a:r>
          </a:p>
          <a:p>
            <a:r>
              <a:rPr lang="en-US" sz="2000" dirty="0"/>
              <a:t>Class 4:</a:t>
            </a:r>
          </a:p>
          <a:p>
            <a:pPr marL="0" indent="0">
              <a:buNone/>
            </a:pPr>
            <a:r>
              <a:rPr lang="en-US" sz="2000" u="sng" dirty="0">
                <a:hlinkClick r:id="rId6"/>
              </a:rPr>
              <a:t>\\zha-ita100-w10\2019 Summer\Env Setup</a:t>
            </a:r>
            <a:r>
              <a:rPr lang="en-US" sz="2000" u="sng" dirty="0">
                <a:hlinkClick r:id="rId3" action="ppaction://hlinkfile"/>
              </a:rPr>
              <a:t>\httpd-2.2.25-win32-x86-no_ssl.msi</a:t>
            </a:r>
            <a:endParaRPr lang="en-US" sz="2000" dirty="0"/>
          </a:p>
        </p:txBody>
      </p:sp>
    </p:spTree>
    <p:extLst>
      <p:ext uri="{BB962C8B-B14F-4D97-AF65-F5344CB8AC3E}">
        <p14:creationId xmlns:p14="http://schemas.microsoft.com/office/powerpoint/2010/main" val="339513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DB069F8-62B2-4032-B0FC-54D659F18E34}"/>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Hello World!</a:t>
            </a:r>
          </a:p>
        </p:txBody>
      </p:sp>
      <p:pic>
        <p:nvPicPr>
          <p:cNvPr id="4" name="Picture 3">
            <a:extLst>
              <a:ext uri="{FF2B5EF4-FFF2-40B4-BE49-F238E27FC236}">
                <a16:creationId xmlns:a16="http://schemas.microsoft.com/office/drawing/2014/main" id="{5827A3CB-BB07-44D6-967E-EA9581F718DF}"/>
              </a:ext>
            </a:extLst>
          </p:cNvPr>
          <p:cNvPicPr>
            <a:picLocks noChangeAspect="1"/>
          </p:cNvPicPr>
          <p:nvPr/>
        </p:nvPicPr>
        <p:blipFill>
          <a:blip r:embed="rId2"/>
          <a:stretch>
            <a:fillRect/>
          </a:stretch>
        </p:blipFill>
        <p:spPr>
          <a:xfrm>
            <a:off x="950121" y="990629"/>
            <a:ext cx="5941068" cy="3938208"/>
          </a:xfrm>
          <a:prstGeom prst="rect">
            <a:avLst/>
          </a:prstGeom>
        </p:spPr>
      </p:pic>
      <p:sp>
        <p:nvSpPr>
          <p:cNvPr id="3" name="Content Placeholder 2">
            <a:extLst>
              <a:ext uri="{FF2B5EF4-FFF2-40B4-BE49-F238E27FC236}">
                <a16:creationId xmlns:a16="http://schemas.microsoft.com/office/drawing/2014/main" id="{B2324906-0634-44D5-B0FB-BFD50A3E45BB}"/>
              </a:ext>
            </a:extLst>
          </p:cNvPr>
          <p:cNvSpPr>
            <a:spLocks noGrp="1"/>
          </p:cNvSpPr>
          <p:nvPr>
            <p:ph idx="1"/>
          </p:nvPr>
        </p:nvSpPr>
        <p:spPr>
          <a:xfrm>
            <a:off x="7534655" y="965199"/>
            <a:ext cx="4008101" cy="4020458"/>
          </a:xfrm>
        </p:spPr>
        <p:txBody>
          <a:bodyPr anchor="ctr">
            <a:normAutofit/>
          </a:bodyPr>
          <a:lstStyle/>
          <a:p>
            <a:pPr marL="0" indent="0">
              <a:buNone/>
            </a:pPr>
            <a:r>
              <a:rPr lang="en-US" sz="2000"/>
              <a:t>&lt;Script&gt;</a:t>
            </a:r>
          </a:p>
          <a:p>
            <a:pPr marL="0" indent="0">
              <a:buNone/>
            </a:pPr>
            <a:r>
              <a:rPr lang="en-US" sz="2000"/>
              <a:t>Ext.onReady(function() {</a:t>
            </a:r>
          </a:p>
          <a:p>
            <a:pPr marL="457200" lvl="1" indent="0">
              <a:buNone/>
            </a:pPr>
            <a:r>
              <a:rPr lang="en-US" sz="2000"/>
              <a:t>Ext.MessageBox.alert('Greeting', 'Hello World!');</a:t>
            </a:r>
          </a:p>
          <a:p>
            <a:pPr marL="0" indent="0">
              <a:buNone/>
            </a:pPr>
            <a:r>
              <a:rPr lang="en-US" sz="2000"/>
              <a:t>});</a:t>
            </a:r>
          </a:p>
          <a:p>
            <a:pPr marL="0" indent="0">
              <a:buNone/>
            </a:pPr>
            <a:r>
              <a:rPr lang="en-US" sz="2000"/>
              <a:t>&lt;/Script&gt;</a:t>
            </a:r>
          </a:p>
        </p:txBody>
      </p:sp>
      <p:sp>
        <p:nvSpPr>
          <p:cNvPr id="7" name="Arrow: Right 6">
            <a:extLst>
              <a:ext uri="{FF2B5EF4-FFF2-40B4-BE49-F238E27FC236}">
                <a16:creationId xmlns:a16="http://schemas.microsoft.com/office/drawing/2014/main" id="{53AE723A-82F9-4373-AE30-4383550552AB}"/>
              </a:ext>
            </a:extLst>
          </p:cNvPr>
          <p:cNvSpPr/>
          <p:nvPr/>
        </p:nvSpPr>
        <p:spPr>
          <a:xfrm>
            <a:off x="9503365" y="5749554"/>
            <a:ext cx="1890943" cy="578944"/>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solidFill>
                  <a:schemeClr val="bg2">
                    <a:lumMod val="50000"/>
                  </a:schemeClr>
                </a:solidFill>
              </a:rPr>
              <a:t>HelloWorld.html</a:t>
            </a:r>
          </a:p>
        </p:txBody>
      </p:sp>
    </p:spTree>
    <p:extLst>
      <p:ext uri="{BB962C8B-B14F-4D97-AF65-F5344CB8AC3E}">
        <p14:creationId xmlns:p14="http://schemas.microsoft.com/office/powerpoint/2010/main" val="55930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62D6-72B4-4326-99C8-6ACD8B584D18}"/>
              </a:ext>
            </a:extLst>
          </p:cNvPr>
          <p:cNvSpPr>
            <a:spLocks noGrp="1"/>
          </p:cNvSpPr>
          <p:nvPr>
            <p:ph type="title"/>
          </p:nvPr>
        </p:nvSpPr>
        <p:spPr>
          <a:xfrm>
            <a:off x="2257214" y="2694018"/>
            <a:ext cx="5406902" cy="1469965"/>
          </a:xfrm>
        </p:spPr>
        <p:txBody>
          <a:bodyPr anchor="ctr">
            <a:normAutofit/>
          </a:bodyPr>
          <a:lstStyle/>
          <a:p>
            <a:r>
              <a:rPr lang="en-US" dirty="0"/>
              <a:t>Practice</a:t>
            </a:r>
          </a:p>
        </p:txBody>
      </p:sp>
      <p:pic>
        <p:nvPicPr>
          <p:cNvPr id="7" name="Graphic 6" descr="Script">
            <a:extLst>
              <a:ext uri="{FF2B5EF4-FFF2-40B4-BE49-F238E27FC236}">
                <a16:creationId xmlns:a16="http://schemas.microsoft.com/office/drawing/2014/main" id="{B390822B-5D6F-462B-9FC5-92425A3A1C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AE950E73-6B27-4E87-BCB2-53306B934610}"/>
              </a:ext>
            </a:extLst>
          </p:cNvPr>
          <p:cNvSpPr>
            <a:spLocks noGrp="1"/>
          </p:cNvSpPr>
          <p:nvPr>
            <p:ph idx="1"/>
          </p:nvPr>
        </p:nvSpPr>
        <p:spPr>
          <a:xfrm>
            <a:off x="2257215" y="4352917"/>
            <a:ext cx="5406902" cy="1688746"/>
          </a:xfrm>
        </p:spPr>
        <p:txBody>
          <a:bodyPr>
            <a:normAutofit/>
          </a:bodyPr>
          <a:lstStyle/>
          <a:p>
            <a:pPr marL="0" indent="0">
              <a:buNone/>
            </a:pPr>
            <a:r>
              <a:rPr lang="en-US" sz="2000" dirty="0"/>
              <a:t>Write your Hello World!</a:t>
            </a:r>
          </a:p>
        </p:txBody>
      </p:sp>
      <p:pic>
        <p:nvPicPr>
          <p:cNvPr id="9" name="Graphic 8">
            <a:extLst>
              <a:ext uri="{FF2B5EF4-FFF2-40B4-BE49-F238E27FC236}">
                <a16:creationId xmlns:a16="http://schemas.microsoft.com/office/drawing/2014/main" id="{30981520-5647-442A-AF4B-7B0D3006D4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57857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879B9-5285-484B-848C-734D263EC98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a:solidFill>
                  <a:schemeClr val="tx1"/>
                </a:solidFill>
                <a:latin typeface="+mj-lt"/>
                <a:ea typeface="+mj-ea"/>
                <a:cs typeface="+mj-cs"/>
              </a:rPr>
              <a:t>Quick Start</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8310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Content Placeholder 12" descr="A screenshot of a cell phone&#10;&#10;Description automatically generated">
            <a:extLst>
              <a:ext uri="{FF2B5EF4-FFF2-40B4-BE49-F238E27FC236}">
                <a16:creationId xmlns:a16="http://schemas.microsoft.com/office/drawing/2014/main" id="{950E6A99-8E9F-4977-852E-D3221365A8A9}"/>
              </a:ext>
            </a:extLst>
          </p:cNvPr>
          <p:cNvPicPr>
            <a:picLocks noChangeAspect="1"/>
          </p:cNvPicPr>
          <p:nvPr/>
        </p:nvPicPr>
        <p:blipFill rotWithShape="1">
          <a:blip r:embed="rId2">
            <a:extLst>
              <a:ext uri="{28A0092B-C50C-407E-A947-70E740481C1C}">
                <a14:useLocalDpi xmlns:a14="http://schemas.microsoft.com/office/drawing/2010/main" val="0"/>
              </a:ext>
            </a:extLst>
          </a:blip>
          <a:srcRect l="6128" r="8234" b="1"/>
          <a:stretch/>
        </p:blipFill>
        <p:spPr>
          <a:xfrm>
            <a:off x="643467" y="643467"/>
            <a:ext cx="10905066" cy="5571066"/>
          </a:xfrm>
          <a:prstGeom prst="rect">
            <a:avLst/>
          </a:prstGeom>
        </p:spPr>
      </p:pic>
      <p:sp>
        <p:nvSpPr>
          <p:cNvPr id="56" name="Rectangle 5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490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1408</Words>
  <Application>Microsoft Office PowerPoint</Application>
  <PresentationFormat>Widescreen</PresentationFormat>
  <Paragraphs>419</Paragraphs>
  <Slides>48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ExtJS 3</vt:lpstr>
      <vt:lpstr>Learning Target</vt:lpstr>
      <vt:lpstr>Agenda</vt:lpstr>
      <vt:lpstr>Phylogeny</vt:lpstr>
      <vt:lpstr>Apache Server</vt:lpstr>
      <vt:lpstr>Hello World!</vt:lpstr>
      <vt:lpstr>Practice</vt:lpstr>
      <vt:lpstr>Quick Start</vt:lpstr>
      <vt:lpstr>PowerPoint Presentation</vt:lpstr>
      <vt:lpstr>Elements</vt:lpstr>
      <vt:lpstr>Image</vt:lpstr>
      <vt:lpstr>Input Field</vt:lpstr>
      <vt:lpstr>Button</vt:lpstr>
      <vt:lpstr>Layout</vt:lpstr>
      <vt:lpstr>PowerPoint Presentation</vt:lpstr>
      <vt:lpstr>Event and Class</vt:lpstr>
      <vt:lpstr>Event</vt:lpstr>
      <vt:lpstr>Class Definition</vt:lpstr>
      <vt:lpstr>Overall map</vt:lpstr>
      <vt:lpstr>Ext.util.Observable</vt:lpstr>
      <vt:lpstr>Customize Event</vt:lpstr>
      <vt:lpstr>Customize Event</vt:lpstr>
      <vt:lpstr>Ext.EventManager</vt:lpstr>
      <vt:lpstr>Practice</vt:lpstr>
      <vt:lpstr>Component</vt:lpstr>
      <vt:lpstr>Ext.Component</vt:lpstr>
      <vt:lpstr>Ext.BoxComponent</vt:lpstr>
      <vt:lpstr>Create BoxComponent</vt:lpstr>
      <vt:lpstr>Ext.Container </vt:lpstr>
      <vt:lpstr>Create Container</vt:lpstr>
      <vt:lpstr>Ext.Viewport</vt:lpstr>
      <vt:lpstr>Ext.Window</vt:lpstr>
      <vt:lpstr>Ext.Panel</vt:lpstr>
      <vt:lpstr>Create Panel</vt:lpstr>
      <vt:lpstr>Ext.TabPanel</vt:lpstr>
      <vt:lpstr>Customize Component</vt:lpstr>
      <vt:lpstr>Customize Component</vt:lpstr>
      <vt:lpstr>Practice</vt:lpstr>
      <vt:lpstr>Component Classification</vt:lpstr>
      <vt:lpstr>Basic Component</vt:lpstr>
      <vt:lpstr>Toolbar Component</vt:lpstr>
      <vt:lpstr>Form Component</vt:lpstr>
      <vt:lpstr>Ext.ComponentMgr</vt:lpstr>
      <vt:lpstr>Plugin</vt:lpstr>
      <vt:lpstr>Ext.extend VS Plugin</vt:lpstr>
      <vt:lpstr>Practice</vt:lpstr>
      <vt:lpstr>Component Life Cycle</vt:lpstr>
      <vt:lpstr>Day1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ExtJS 3</dc:title>
  <dc:creator>LOKI LAN (DEV-ISD-OOCLL/ZHA)</dc:creator>
  <cp:lastModifiedBy>LOKI LAN (DEV-ISD-OOCLL/ZHA)</cp:lastModifiedBy>
  <cp:revision>6</cp:revision>
  <dcterms:created xsi:type="dcterms:W3CDTF">2019-08-11T10:20:10Z</dcterms:created>
  <dcterms:modified xsi:type="dcterms:W3CDTF">2019-08-11T10:41:16Z</dcterms:modified>
</cp:coreProperties>
</file>