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55" r:id="rId4"/>
    <p:sldId id="402" r:id="rId5"/>
    <p:sldId id="419" r:id="rId6"/>
    <p:sldId id="420" r:id="rId7"/>
    <p:sldId id="414" r:id="rId8"/>
    <p:sldId id="421" r:id="rId9"/>
    <p:sldId id="423" r:id="rId10"/>
    <p:sldId id="422" r:id="rId11"/>
    <p:sldId id="424" r:id="rId12"/>
    <p:sldId id="425" r:id="rId13"/>
    <p:sldId id="426" r:id="rId14"/>
    <p:sldId id="427" r:id="rId15"/>
    <p:sldId id="428" r:id="rId16"/>
    <p:sldId id="429" r:id="rId17"/>
    <p:sldId id="299" r:id="rId18"/>
    <p:sldId id="352" r:id="rId19"/>
    <p:sldId id="417" r:id="rId20"/>
    <p:sldId id="354" r:id="rId21"/>
    <p:sldId id="356" r:id="rId22"/>
    <p:sldId id="430" r:id="rId23"/>
    <p:sldId id="353" r:id="rId24"/>
    <p:sldId id="357" r:id="rId25"/>
    <p:sldId id="418" r:id="rId26"/>
    <p:sldId id="364" r:id="rId27"/>
    <p:sldId id="367" r:id="rId28"/>
    <p:sldId id="372" r:id="rId29"/>
    <p:sldId id="376" r:id="rId30"/>
    <p:sldId id="377" r:id="rId31"/>
    <p:sldId id="431" r:id="rId32"/>
    <p:sldId id="378" r:id="rId33"/>
    <p:sldId id="379" r:id="rId34"/>
    <p:sldId id="380" r:id="rId35"/>
    <p:sldId id="373" r:id="rId36"/>
    <p:sldId id="407" r:id="rId37"/>
    <p:sldId id="433" r:id="rId38"/>
    <p:sldId id="435" r:id="rId39"/>
    <p:sldId id="436" r:id="rId40"/>
    <p:sldId id="35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77503-7945-4544-A1D5-0C0DAF94C01C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3FE85E-851B-4B15-967C-60705032628B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Phylogeny</a:t>
          </a:r>
        </a:p>
      </dgm:t>
    </dgm:pt>
    <dgm:pt modelId="{396F75FF-7CA0-467D-A0E2-16A70A783C2F}" type="parTrans" cxnId="{2722206F-D39E-4FC2-BB2F-66F718D90262}">
      <dgm:prSet/>
      <dgm:spPr/>
      <dgm:t>
        <a:bodyPr/>
        <a:lstStyle/>
        <a:p>
          <a:endParaRPr lang="en-US"/>
        </a:p>
      </dgm:t>
    </dgm:pt>
    <dgm:pt modelId="{2187F06D-8278-411F-94E7-2928E17861CA}" type="sibTrans" cxnId="{2722206F-D39E-4FC2-BB2F-66F718D90262}">
      <dgm:prSet/>
      <dgm:spPr/>
      <dgm:t>
        <a:bodyPr/>
        <a:lstStyle/>
        <a:p>
          <a:endParaRPr lang="en-US"/>
        </a:p>
      </dgm:t>
    </dgm:pt>
    <dgm:pt modelId="{282EF519-AE6F-4A0B-88DC-EF7E79B3A37B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Quick Start</a:t>
          </a:r>
        </a:p>
      </dgm:t>
    </dgm:pt>
    <dgm:pt modelId="{A8382540-8DFA-459C-A056-5B661D3AF595}" type="parTrans" cxnId="{A4C60FA6-3AD7-4BFA-819F-F686E5690BB2}">
      <dgm:prSet/>
      <dgm:spPr/>
      <dgm:t>
        <a:bodyPr/>
        <a:lstStyle/>
        <a:p>
          <a:endParaRPr lang="en-US"/>
        </a:p>
      </dgm:t>
    </dgm:pt>
    <dgm:pt modelId="{C53EE241-136E-4E2E-B9EE-A1FED0E559F3}" type="sibTrans" cxnId="{A4C60FA6-3AD7-4BFA-819F-F686E5690BB2}">
      <dgm:prSet/>
      <dgm:spPr/>
      <dgm:t>
        <a:bodyPr/>
        <a:lstStyle/>
        <a:p>
          <a:endParaRPr lang="en-US"/>
        </a:p>
      </dgm:t>
    </dgm:pt>
    <dgm:pt modelId="{C1982121-E2AE-4B19-9592-A96D66E99E90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Component</a:t>
          </a:r>
        </a:p>
      </dgm:t>
    </dgm:pt>
    <dgm:pt modelId="{28C67CF6-9C7C-4BE7-979C-54073D13065B}" type="parTrans" cxnId="{96D1FEE2-1FB4-42C5-9AE3-4B83165CD750}">
      <dgm:prSet/>
      <dgm:spPr/>
      <dgm:t>
        <a:bodyPr/>
        <a:lstStyle/>
        <a:p>
          <a:endParaRPr lang="en-US"/>
        </a:p>
      </dgm:t>
    </dgm:pt>
    <dgm:pt modelId="{5AFA006D-0DEA-4644-A1DD-2F82F3A15506}" type="sibTrans" cxnId="{96D1FEE2-1FB4-42C5-9AE3-4B83165CD750}">
      <dgm:prSet/>
      <dgm:spPr/>
      <dgm:t>
        <a:bodyPr/>
        <a:lstStyle/>
        <a:p>
          <a:endParaRPr lang="en-US"/>
        </a:p>
      </dgm:t>
    </dgm:pt>
    <dgm:pt modelId="{C12A29FA-CC1D-4C7B-8145-F5E466534DBA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Form</a:t>
          </a:r>
        </a:p>
      </dgm:t>
    </dgm:pt>
    <dgm:pt modelId="{F5A83A3E-807F-454F-83C5-FD3428D9669F}" type="parTrans" cxnId="{53941A8F-211B-4755-9E13-A1ED88E8660F}">
      <dgm:prSet/>
      <dgm:spPr/>
      <dgm:t>
        <a:bodyPr/>
        <a:lstStyle/>
        <a:p>
          <a:endParaRPr lang="en-US"/>
        </a:p>
      </dgm:t>
    </dgm:pt>
    <dgm:pt modelId="{064B3E9A-336D-4235-BE97-6711360C5D04}" type="sibTrans" cxnId="{53941A8F-211B-4755-9E13-A1ED88E8660F}">
      <dgm:prSet/>
      <dgm:spPr/>
      <dgm:t>
        <a:bodyPr/>
        <a:lstStyle/>
        <a:p>
          <a:endParaRPr lang="en-US"/>
        </a:p>
      </dgm:t>
    </dgm:pt>
    <dgm:pt modelId="{905F7FE5-4183-4EBE-B5C7-54A357E982CE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Event &amp; Class</a:t>
          </a:r>
        </a:p>
      </dgm:t>
    </dgm:pt>
    <dgm:pt modelId="{AB0390D8-AF9C-4D0A-A3E9-BC3A23A7B9F4}" type="parTrans" cxnId="{B3FA793E-6FE1-49E3-97C8-F81B08743B92}">
      <dgm:prSet/>
      <dgm:spPr/>
      <dgm:t>
        <a:bodyPr/>
        <a:lstStyle/>
        <a:p>
          <a:endParaRPr lang="en-US"/>
        </a:p>
      </dgm:t>
    </dgm:pt>
    <dgm:pt modelId="{82D9CD32-2720-45DC-8727-E9BCAF865FB7}" type="sibTrans" cxnId="{B3FA793E-6FE1-49E3-97C8-F81B08743B92}">
      <dgm:prSet/>
      <dgm:spPr/>
      <dgm:t>
        <a:bodyPr/>
        <a:lstStyle/>
        <a:p>
          <a:endParaRPr lang="en-US"/>
        </a:p>
      </dgm:t>
    </dgm:pt>
    <dgm:pt modelId="{C3342C08-8B96-47B9-A72F-30D271EC93AA}">
      <dgm:prSet/>
      <dgm:spPr/>
      <dgm:t>
        <a:bodyPr/>
        <a:lstStyle/>
        <a:p>
          <a:r>
            <a:rPr lang="en-US" dirty="0"/>
            <a:t>Tree</a:t>
          </a:r>
        </a:p>
      </dgm:t>
    </dgm:pt>
    <dgm:pt modelId="{DDC77AC0-7D69-40A2-B17C-7D29596E96C5}" type="parTrans" cxnId="{25192234-0231-4E43-AFDC-B0ACA8683E8B}">
      <dgm:prSet/>
      <dgm:spPr/>
      <dgm:t>
        <a:bodyPr/>
        <a:lstStyle/>
        <a:p>
          <a:endParaRPr lang="en-US"/>
        </a:p>
      </dgm:t>
    </dgm:pt>
    <dgm:pt modelId="{3C56518A-00FF-4086-B58A-600C335B47EC}" type="sibTrans" cxnId="{25192234-0231-4E43-AFDC-B0ACA8683E8B}">
      <dgm:prSet/>
      <dgm:spPr/>
      <dgm:t>
        <a:bodyPr/>
        <a:lstStyle/>
        <a:p>
          <a:endParaRPr lang="en-US"/>
        </a:p>
      </dgm:t>
    </dgm:pt>
    <dgm:pt modelId="{88DAD017-626F-4DA0-88D8-7CA1EE97D0EC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Menu</a:t>
          </a:r>
        </a:p>
      </dgm:t>
    </dgm:pt>
    <dgm:pt modelId="{FA8F6246-AFE3-407B-ACC8-6261E4D01825}" type="parTrans" cxnId="{DA5ACD60-2891-40A5-8D90-764C66E2414F}">
      <dgm:prSet/>
      <dgm:spPr/>
      <dgm:t>
        <a:bodyPr/>
        <a:lstStyle/>
        <a:p>
          <a:endParaRPr lang="en-US"/>
        </a:p>
      </dgm:t>
    </dgm:pt>
    <dgm:pt modelId="{F0256C03-ADE1-4CB7-8839-A3B3BC4C4404}" type="sibTrans" cxnId="{DA5ACD60-2891-40A5-8D90-764C66E2414F}">
      <dgm:prSet/>
      <dgm:spPr/>
      <dgm:t>
        <a:bodyPr/>
        <a:lstStyle/>
        <a:p>
          <a:endParaRPr lang="en-US"/>
        </a:p>
      </dgm:t>
    </dgm:pt>
    <dgm:pt modelId="{924CBFCB-BEF5-49F8-ADEE-6871DA0645FA}">
      <dgm:prSet/>
      <dgm:spPr/>
      <dgm:t>
        <a:bodyPr/>
        <a:lstStyle/>
        <a:p>
          <a:r>
            <a:rPr lang="en-US" dirty="0" err="1">
              <a:solidFill>
                <a:schemeClr val="bg2">
                  <a:lumMod val="90000"/>
                </a:schemeClr>
              </a:solidFill>
            </a:rPr>
            <a:t>Util</a:t>
          </a:r>
          <a:endParaRPr lang="en-US" dirty="0">
            <a:solidFill>
              <a:schemeClr val="bg2">
                <a:lumMod val="90000"/>
              </a:schemeClr>
            </a:solidFill>
          </a:endParaRPr>
        </a:p>
      </dgm:t>
    </dgm:pt>
    <dgm:pt modelId="{0B879BD3-78AC-4104-9B7F-53EC4C6BE4D9}" type="parTrans" cxnId="{7C088807-3F69-4A6F-B348-D9AFB59D486E}">
      <dgm:prSet/>
      <dgm:spPr/>
      <dgm:t>
        <a:bodyPr/>
        <a:lstStyle/>
        <a:p>
          <a:endParaRPr lang="en-US"/>
        </a:p>
      </dgm:t>
    </dgm:pt>
    <dgm:pt modelId="{0390AB0F-462D-4D58-8C0E-4AE93260F3C0}" type="sibTrans" cxnId="{7C088807-3F69-4A6F-B348-D9AFB59D486E}">
      <dgm:prSet/>
      <dgm:spPr/>
      <dgm:t>
        <a:bodyPr/>
        <a:lstStyle/>
        <a:p>
          <a:endParaRPr lang="en-US"/>
        </a:p>
      </dgm:t>
    </dgm:pt>
    <dgm:pt modelId="{47E52CF0-E3DD-4D62-BD85-4A8C8FDC0FD1}">
      <dgm:prSet/>
      <dgm:spPr/>
      <dgm:t>
        <a:bodyPr/>
        <a:lstStyle/>
        <a:p>
          <a:r>
            <a:rPr lang="en-US" dirty="0">
              <a:solidFill>
                <a:schemeClr val="bg2">
                  <a:lumMod val="90000"/>
                </a:schemeClr>
              </a:solidFill>
            </a:rPr>
            <a:t>Grid</a:t>
          </a:r>
        </a:p>
      </dgm:t>
    </dgm:pt>
    <dgm:pt modelId="{36604292-9973-4FA9-9D20-626DED68FFCD}" type="parTrans" cxnId="{EA86D7E0-DAB6-4ACA-B58A-F7E0C58A8805}">
      <dgm:prSet/>
      <dgm:spPr/>
      <dgm:t>
        <a:bodyPr/>
        <a:lstStyle/>
        <a:p>
          <a:endParaRPr lang="en-US"/>
        </a:p>
      </dgm:t>
    </dgm:pt>
    <dgm:pt modelId="{4CD6FC02-DB98-4CE5-BB31-711B3C963C2C}" type="sibTrans" cxnId="{EA86D7E0-DAB6-4ACA-B58A-F7E0C58A8805}">
      <dgm:prSet/>
      <dgm:spPr/>
      <dgm:t>
        <a:bodyPr/>
        <a:lstStyle/>
        <a:p>
          <a:endParaRPr lang="en-US"/>
        </a:p>
      </dgm:t>
    </dgm:pt>
    <dgm:pt modelId="{B6253D65-DE67-41BA-AE46-4349D31C7FB8}">
      <dgm:prSet/>
      <dgm:spPr/>
      <dgm:t>
        <a:bodyPr/>
        <a:lstStyle/>
        <a:p>
          <a:r>
            <a:rPr lang="en-US" dirty="0"/>
            <a:t>Layout</a:t>
          </a:r>
        </a:p>
      </dgm:t>
    </dgm:pt>
    <dgm:pt modelId="{45F5A80B-C6D1-4FD0-B56C-DAA354F7502D}" type="parTrans" cxnId="{1E9434B1-9996-4046-8583-D9A7AD5DB87D}">
      <dgm:prSet/>
      <dgm:spPr/>
    </dgm:pt>
    <dgm:pt modelId="{3B2D5B1A-7821-47E3-8A1C-AEC9FB8E2688}" type="sibTrans" cxnId="{1E9434B1-9996-4046-8583-D9A7AD5DB87D}">
      <dgm:prSet/>
      <dgm:spPr/>
    </dgm:pt>
    <dgm:pt modelId="{F23D5AAF-4C52-4C31-9FA9-040A98DBC2E7}" type="pres">
      <dgm:prSet presAssocID="{19E77503-7945-4544-A1D5-0C0DAF94C01C}" presName="linear" presStyleCnt="0">
        <dgm:presLayoutVars>
          <dgm:animLvl val="lvl"/>
          <dgm:resizeHandles val="exact"/>
        </dgm:presLayoutVars>
      </dgm:prSet>
      <dgm:spPr/>
    </dgm:pt>
    <dgm:pt modelId="{A5D40663-E39A-4E27-A090-35A2DA4DD855}" type="pres">
      <dgm:prSet presAssocID="{673FE85E-851B-4B15-967C-60705032628B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71AF307F-70DB-436C-9818-12D37B97B19E}" type="pres">
      <dgm:prSet presAssocID="{2187F06D-8278-411F-94E7-2928E17861CA}" presName="spacer" presStyleCnt="0"/>
      <dgm:spPr/>
    </dgm:pt>
    <dgm:pt modelId="{F2639773-BE52-44D1-B4BA-FC544BBA40BA}" type="pres">
      <dgm:prSet presAssocID="{282EF519-AE6F-4A0B-88DC-EF7E79B3A37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B2DDA1C-E119-45FB-8DFB-0EB0E3BD02E3}" type="pres">
      <dgm:prSet presAssocID="{C53EE241-136E-4E2E-B9EE-A1FED0E559F3}" presName="spacer" presStyleCnt="0"/>
      <dgm:spPr/>
    </dgm:pt>
    <dgm:pt modelId="{672767FB-EDF9-4276-B2DA-4577754648B9}" type="pres">
      <dgm:prSet presAssocID="{905F7FE5-4183-4EBE-B5C7-54A357E982C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2991F77-E472-4BAA-9868-719839AC8BD0}" type="pres">
      <dgm:prSet presAssocID="{82D9CD32-2720-45DC-8727-E9BCAF865FB7}" presName="spacer" presStyleCnt="0"/>
      <dgm:spPr/>
    </dgm:pt>
    <dgm:pt modelId="{E8EB5E56-BB87-4BC9-9583-15AFDA47E1BE}" type="pres">
      <dgm:prSet presAssocID="{C1982121-E2AE-4B19-9592-A96D66E99E90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B301757D-18C0-4737-B75F-3CE2E7FD60C7}" type="pres">
      <dgm:prSet presAssocID="{5AFA006D-0DEA-4644-A1DD-2F82F3A15506}" presName="spacer" presStyleCnt="0"/>
      <dgm:spPr/>
    </dgm:pt>
    <dgm:pt modelId="{512A6313-D87E-460D-8A7C-3117CFF9C8D5}" type="pres">
      <dgm:prSet presAssocID="{C12A29FA-CC1D-4C7B-8145-F5E466534DBA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6AD732B-0E05-46AD-B929-202D2468AF63}" type="pres">
      <dgm:prSet presAssocID="{064B3E9A-336D-4235-BE97-6711360C5D04}" presName="spacer" presStyleCnt="0"/>
      <dgm:spPr/>
    </dgm:pt>
    <dgm:pt modelId="{1558592F-A8B4-4E76-A1DD-698223778630}" type="pres">
      <dgm:prSet presAssocID="{B6253D65-DE67-41BA-AE46-4349D31C7FB8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AC361C57-C8F4-498B-A33E-44DED86AB807}" type="pres">
      <dgm:prSet presAssocID="{3B2D5B1A-7821-47E3-8A1C-AEC9FB8E2688}" presName="spacer" presStyleCnt="0"/>
      <dgm:spPr/>
    </dgm:pt>
    <dgm:pt modelId="{E368A037-1CB7-4CD1-AC2B-15A108539EB5}" type="pres">
      <dgm:prSet presAssocID="{C3342C08-8B96-47B9-A72F-30D271EC93A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CAC18F62-068F-4992-8E90-788D3C11C58B}" type="pres">
      <dgm:prSet presAssocID="{3C56518A-00FF-4086-B58A-600C335B47EC}" presName="spacer" presStyleCnt="0"/>
      <dgm:spPr/>
    </dgm:pt>
    <dgm:pt modelId="{5497C05E-ECF6-4697-8B59-4E35F8580819}" type="pres">
      <dgm:prSet presAssocID="{88DAD017-626F-4DA0-88D8-7CA1EE97D0EC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78B0A095-9CFA-44FF-9F5E-1DA48E5325AD}" type="pres">
      <dgm:prSet presAssocID="{F0256C03-ADE1-4CB7-8839-A3B3BC4C4404}" presName="spacer" presStyleCnt="0"/>
      <dgm:spPr/>
    </dgm:pt>
    <dgm:pt modelId="{049F9BB5-C18E-4353-8548-FFCAB7BF00DF}" type="pres">
      <dgm:prSet presAssocID="{924CBFCB-BEF5-49F8-ADEE-6871DA0645F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3BD2CDF6-BAEB-44E4-A364-CC42AF95CAC5}" type="pres">
      <dgm:prSet presAssocID="{0390AB0F-462D-4D58-8C0E-4AE93260F3C0}" presName="spacer" presStyleCnt="0"/>
      <dgm:spPr/>
    </dgm:pt>
    <dgm:pt modelId="{D3F82C09-A6BD-4B08-80D2-16C1D88609A2}" type="pres">
      <dgm:prSet presAssocID="{47E52CF0-E3DD-4D62-BD85-4A8C8FDC0FD1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7C088807-3F69-4A6F-B348-D9AFB59D486E}" srcId="{19E77503-7945-4544-A1D5-0C0DAF94C01C}" destId="{924CBFCB-BEF5-49F8-ADEE-6871DA0645FA}" srcOrd="8" destOrd="0" parTransId="{0B879BD3-78AC-4104-9B7F-53EC4C6BE4D9}" sibTransId="{0390AB0F-462D-4D58-8C0E-4AE93260F3C0}"/>
    <dgm:cxn modelId="{E963BD1D-82C6-476F-BAF9-FD108772188B}" type="presOf" srcId="{88DAD017-626F-4DA0-88D8-7CA1EE97D0EC}" destId="{5497C05E-ECF6-4697-8B59-4E35F8580819}" srcOrd="0" destOrd="0" presId="urn:microsoft.com/office/officeart/2005/8/layout/vList2"/>
    <dgm:cxn modelId="{D073611E-A510-46F1-B9FA-652AF41687E0}" type="presOf" srcId="{673FE85E-851B-4B15-967C-60705032628B}" destId="{A5D40663-E39A-4E27-A090-35A2DA4DD855}" srcOrd="0" destOrd="0" presId="urn:microsoft.com/office/officeart/2005/8/layout/vList2"/>
    <dgm:cxn modelId="{65CF6E22-7A5B-4790-87C1-3F83A14412CC}" type="presOf" srcId="{19E77503-7945-4544-A1D5-0C0DAF94C01C}" destId="{F23D5AAF-4C52-4C31-9FA9-040A98DBC2E7}" srcOrd="0" destOrd="0" presId="urn:microsoft.com/office/officeart/2005/8/layout/vList2"/>
    <dgm:cxn modelId="{25192234-0231-4E43-AFDC-B0ACA8683E8B}" srcId="{19E77503-7945-4544-A1D5-0C0DAF94C01C}" destId="{C3342C08-8B96-47B9-A72F-30D271EC93AA}" srcOrd="6" destOrd="0" parTransId="{DDC77AC0-7D69-40A2-B17C-7D29596E96C5}" sibTransId="{3C56518A-00FF-4086-B58A-600C335B47EC}"/>
    <dgm:cxn modelId="{F5958A3D-DB46-4E82-BFD0-E37548A5C799}" type="presOf" srcId="{C1982121-E2AE-4B19-9592-A96D66E99E90}" destId="{E8EB5E56-BB87-4BC9-9583-15AFDA47E1BE}" srcOrd="0" destOrd="0" presId="urn:microsoft.com/office/officeart/2005/8/layout/vList2"/>
    <dgm:cxn modelId="{B3FA793E-6FE1-49E3-97C8-F81B08743B92}" srcId="{19E77503-7945-4544-A1D5-0C0DAF94C01C}" destId="{905F7FE5-4183-4EBE-B5C7-54A357E982CE}" srcOrd="2" destOrd="0" parTransId="{AB0390D8-AF9C-4D0A-A3E9-BC3A23A7B9F4}" sibTransId="{82D9CD32-2720-45DC-8727-E9BCAF865FB7}"/>
    <dgm:cxn modelId="{19FB1860-E619-4241-913C-B0822E98B499}" type="presOf" srcId="{924CBFCB-BEF5-49F8-ADEE-6871DA0645FA}" destId="{049F9BB5-C18E-4353-8548-FFCAB7BF00DF}" srcOrd="0" destOrd="0" presId="urn:microsoft.com/office/officeart/2005/8/layout/vList2"/>
    <dgm:cxn modelId="{DA5ACD60-2891-40A5-8D90-764C66E2414F}" srcId="{19E77503-7945-4544-A1D5-0C0DAF94C01C}" destId="{88DAD017-626F-4DA0-88D8-7CA1EE97D0EC}" srcOrd="7" destOrd="0" parTransId="{FA8F6246-AFE3-407B-ACC8-6261E4D01825}" sibTransId="{F0256C03-ADE1-4CB7-8839-A3B3BC4C4404}"/>
    <dgm:cxn modelId="{DA77F34C-BE3E-4BB7-B1C8-EBEB88B824A0}" type="presOf" srcId="{C12A29FA-CC1D-4C7B-8145-F5E466534DBA}" destId="{512A6313-D87E-460D-8A7C-3117CFF9C8D5}" srcOrd="0" destOrd="0" presId="urn:microsoft.com/office/officeart/2005/8/layout/vList2"/>
    <dgm:cxn modelId="{2722206F-D39E-4FC2-BB2F-66F718D90262}" srcId="{19E77503-7945-4544-A1D5-0C0DAF94C01C}" destId="{673FE85E-851B-4B15-967C-60705032628B}" srcOrd="0" destOrd="0" parTransId="{396F75FF-7CA0-467D-A0E2-16A70A783C2F}" sibTransId="{2187F06D-8278-411F-94E7-2928E17861CA}"/>
    <dgm:cxn modelId="{4A74FD50-77A4-4FF4-830A-3B20019D75D0}" type="presOf" srcId="{B6253D65-DE67-41BA-AE46-4349D31C7FB8}" destId="{1558592F-A8B4-4E76-A1DD-698223778630}" srcOrd="0" destOrd="0" presId="urn:microsoft.com/office/officeart/2005/8/layout/vList2"/>
    <dgm:cxn modelId="{53941A8F-211B-4755-9E13-A1ED88E8660F}" srcId="{19E77503-7945-4544-A1D5-0C0DAF94C01C}" destId="{C12A29FA-CC1D-4C7B-8145-F5E466534DBA}" srcOrd="4" destOrd="0" parTransId="{F5A83A3E-807F-454F-83C5-FD3428D9669F}" sibTransId="{064B3E9A-336D-4235-BE97-6711360C5D04}"/>
    <dgm:cxn modelId="{A4C60FA6-3AD7-4BFA-819F-F686E5690BB2}" srcId="{19E77503-7945-4544-A1D5-0C0DAF94C01C}" destId="{282EF519-AE6F-4A0B-88DC-EF7E79B3A37B}" srcOrd="1" destOrd="0" parTransId="{A8382540-8DFA-459C-A056-5B661D3AF595}" sibTransId="{C53EE241-136E-4E2E-B9EE-A1FED0E559F3}"/>
    <dgm:cxn modelId="{69A3D9AB-7F84-469B-A76E-39FDBF63905F}" type="presOf" srcId="{905F7FE5-4183-4EBE-B5C7-54A357E982CE}" destId="{672767FB-EDF9-4276-B2DA-4577754648B9}" srcOrd="0" destOrd="0" presId="urn:microsoft.com/office/officeart/2005/8/layout/vList2"/>
    <dgm:cxn modelId="{1E9434B1-9996-4046-8583-D9A7AD5DB87D}" srcId="{19E77503-7945-4544-A1D5-0C0DAF94C01C}" destId="{B6253D65-DE67-41BA-AE46-4349D31C7FB8}" srcOrd="5" destOrd="0" parTransId="{45F5A80B-C6D1-4FD0-B56C-DAA354F7502D}" sibTransId="{3B2D5B1A-7821-47E3-8A1C-AEC9FB8E2688}"/>
    <dgm:cxn modelId="{F22E0FBB-801B-47F9-AE35-23037F531CA0}" type="presOf" srcId="{282EF519-AE6F-4A0B-88DC-EF7E79B3A37B}" destId="{F2639773-BE52-44D1-B4BA-FC544BBA40BA}" srcOrd="0" destOrd="0" presId="urn:microsoft.com/office/officeart/2005/8/layout/vList2"/>
    <dgm:cxn modelId="{0E8FF8C5-2A24-477D-ACA6-D8D1102A37ED}" type="presOf" srcId="{47E52CF0-E3DD-4D62-BD85-4A8C8FDC0FD1}" destId="{D3F82C09-A6BD-4B08-80D2-16C1D88609A2}" srcOrd="0" destOrd="0" presId="urn:microsoft.com/office/officeart/2005/8/layout/vList2"/>
    <dgm:cxn modelId="{EA86D7E0-DAB6-4ACA-B58A-F7E0C58A8805}" srcId="{19E77503-7945-4544-A1D5-0C0DAF94C01C}" destId="{47E52CF0-E3DD-4D62-BD85-4A8C8FDC0FD1}" srcOrd="9" destOrd="0" parTransId="{36604292-9973-4FA9-9D20-626DED68FFCD}" sibTransId="{4CD6FC02-DB98-4CE5-BB31-711B3C963C2C}"/>
    <dgm:cxn modelId="{96D1FEE2-1FB4-42C5-9AE3-4B83165CD750}" srcId="{19E77503-7945-4544-A1D5-0C0DAF94C01C}" destId="{C1982121-E2AE-4B19-9592-A96D66E99E90}" srcOrd="3" destOrd="0" parTransId="{28C67CF6-9C7C-4BE7-979C-54073D13065B}" sibTransId="{5AFA006D-0DEA-4644-A1DD-2F82F3A15506}"/>
    <dgm:cxn modelId="{863E9BFE-6EC3-4D64-AEC2-B85B3A0E057B}" type="presOf" srcId="{C3342C08-8B96-47B9-A72F-30D271EC93AA}" destId="{E368A037-1CB7-4CD1-AC2B-15A108539EB5}" srcOrd="0" destOrd="0" presId="urn:microsoft.com/office/officeart/2005/8/layout/vList2"/>
    <dgm:cxn modelId="{EC456386-A5C4-4E00-9A1E-07A504A9EC54}" type="presParOf" srcId="{F23D5AAF-4C52-4C31-9FA9-040A98DBC2E7}" destId="{A5D40663-E39A-4E27-A090-35A2DA4DD855}" srcOrd="0" destOrd="0" presId="urn:microsoft.com/office/officeart/2005/8/layout/vList2"/>
    <dgm:cxn modelId="{901D3C50-2C9B-4697-BEAE-B399F6E2FA57}" type="presParOf" srcId="{F23D5AAF-4C52-4C31-9FA9-040A98DBC2E7}" destId="{71AF307F-70DB-436C-9818-12D37B97B19E}" srcOrd="1" destOrd="0" presId="urn:microsoft.com/office/officeart/2005/8/layout/vList2"/>
    <dgm:cxn modelId="{76E63EC1-788B-44DB-805D-3BBC2849D027}" type="presParOf" srcId="{F23D5AAF-4C52-4C31-9FA9-040A98DBC2E7}" destId="{F2639773-BE52-44D1-B4BA-FC544BBA40BA}" srcOrd="2" destOrd="0" presId="urn:microsoft.com/office/officeart/2005/8/layout/vList2"/>
    <dgm:cxn modelId="{C5A65CFF-AD4B-4A9F-A8CF-E8C62C2A9F9E}" type="presParOf" srcId="{F23D5AAF-4C52-4C31-9FA9-040A98DBC2E7}" destId="{0B2DDA1C-E119-45FB-8DFB-0EB0E3BD02E3}" srcOrd="3" destOrd="0" presId="urn:microsoft.com/office/officeart/2005/8/layout/vList2"/>
    <dgm:cxn modelId="{62652FF8-7F34-4846-ACB8-57A88E346081}" type="presParOf" srcId="{F23D5AAF-4C52-4C31-9FA9-040A98DBC2E7}" destId="{672767FB-EDF9-4276-B2DA-4577754648B9}" srcOrd="4" destOrd="0" presId="urn:microsoft.com/office/officeart/2005/8/layout/vList2"/>
    <dgm:cxn modelId="{AC194ACB-9400-4C03-8384-DA29E60414D2}" type="presParOf" srcId="{F23D5AAF-4C52-4C31-9FA9-040A98DBC2E7}" destId="{62991F77-E472-4BAA-9868-719839AC8BD0}" srcOrd="5" destOrd="0" presId="urn:microsoft.com/office/officeart/2005/8/layout/vList2"/>
    <dgm:cxn modelId="{3ED9766F-92D6-42C8-8388-E5239A0A4FE1}" type="presParOf" srcId="{F23D5AAF-4C52-4C31-9FA9-040A98DBC2E7}" destId="{E8EB5E56-BB87-4BC9-9583-15AFDA47E1BE}" srcOrd="6" destOrd="0" presId="urn:microsoft.com/office/officeart/2005/8/layout/vList2"/>
    <dgm:cxn modelId="{7864AAB6-24E4-4710-A5E7-A1ED03C9961B}" type="presParOf" srcId="{F23D5AAF-4C52-4C31-9FA9-040A98DBC2E7}" destId="{B301757D-18C0-4737-B75F-3CE2E7FD60C7}" srcOrd="7" destOrd="0" presId="urn:microsoft.com/office/officeart/2005/8/layout/vList2"/>
    <dgm:cxn modelId="{550DBA6B-B6FA-4399-84B6-999D440A17FB}" type="presParOf" srcId="{F23D5AAF-4C52-4C31-9FA9-040A98DBC2E7}" destId="{512A6313-D87E-460D-8A7C-3117CFF9C8D5}" srcOrd="8" destOrd="0" presId="urn:microsoft.com/office/officeart/2005/8/layout/vList2"/>
    <dgm:cxn modelId="{C4BCC6C3-5C07-42EC-AB0A-7FDF2B6F6334}" type="presParOf" srcId="{F23D5AAF-4C52-4C31-9FA9-040A98DBC2E7}" destId="{76AD732B-0E05-46AD-B929-202D2468AF63}" srcOrd="9" destOrd="0" presId="urn:microsoft.com/office/officeart/2005/8/layout/vList2"/>
    <dgm:cxn modelId="{687E6C8B-898C-44B7-97F5-210E4D70D9B9}" type="presParOf" srcId="{F23D5AAF-4C52-4C31-9FA9-040A98DBC2E7}" destId="{1558592F-A8B4-4E76-A1DD-698223778630}" srcOrd="10" destOrd="0" presId="urn:microsoft.com/office/officeart/2005/8/layout/vList2"/>
    <dgm:cxn modelId="{B914E85B-DEBC-48D6-8C6B-261CBCC76688}" type="presParOf" srcId="{F23D5AAF-4C52-4C31-9FA9-040A98DBC2E7}" destId="{AC361C57-C8F4-498B-A33E-44DED86AB807}" srcOrd="11" destOrd="0" presId="urn:microsoft.com/office/officeart/2005/8/layout/vList2"/>
    <dgm:cxn modelId="{5E4FD46A-16A4-44FB-B7AE-2288DAF9F3D2}" type="presParOf" srcId="{F23D5AAF-4C52-4C31-9FA9-040A98DBC2E7}" destId="{E368A037-1CB7-4CD1-AC2B-15A108539EB5}" srcOrd="12" destOrd="0" presId="urn:microsoft.com/office/officeart/2005/8/layout/vList2"/>
    <dgm:cxn modelId="{181847D8-3968-41CE-A9EB-A4817855F06C}" type="presParOf" srcId="{F23D5AAF-4C52-4C31-9FA9-040A98DBC2E7}" destId="{CAC18F62-068F-4992-8E90-788D3C11C58B}" srcOrd="13" destOrd="0" presId="urn:microsoft.com/office/officeart/2005/8/layout/vList2"/>
    <dgm:cxn modelId="{CCEF2A6B-3D35-4683-A3C8-CDD0D6583C77}" type="presParOf" srcId="{F23D5AAF-4C52-4C31-9FA9-040A98DBC2E7}" destId="{5497C05E-ECF6-4697-8B59-4E35F8580819}" srcOrd="14" destOrd="0" presId="urn:microsoft.com/office/officeart/2005/8/layout/vList2"/>
    <dgm:cxn modelId="{EC7C6C93-E3C5-4ECD-B834-BF29EBDDF478}" type="presParOf" srcId="{F23D5AAF-4C52-4C31-9FA9-040A98DBC2E7}" destId="{78B0A095-9CFA-44FF-9F5E-1DA48E5325AD}" srcOrd="15" destOrd="0" presId="urn:microsoft.com/office/officeart/2005/8/layout/vList2"/>
    <dgm:cxn modelId="{8818374A-E47B-4780-8B82-9FAB24A0D4F2}" type="presParOf" srcId="{F23D5AAF-4C52-4C31-9FA9-040A98DBC2E7}" destId="{049F9BB5-C18E-4353-8548-FFCAB7BF00DF}" srcOrd="16" destOrd="0" presId="urn:microsoft.com/office/officeart/2005/8/layout/vList2"/>
    <dgm:cxn modelId="{72D5EC6B-4D9C-4E03-8F63-AA5A6474C08C}" type="presParOf" srcId="{F23D5AAF-4C52-4C31-9FA9-040A98DBC2E7}" destId="{3BD2CDF6-BAEB-44E4-A364-CC42AF95CAC5}" srcOrd="17" destOrd="0" presId="urn:microsoft.com/office/officeart/2005/8/layout/vList2"/>
    <dgm:cxn modelId="{864D6E72-BFA0-4E2A-92E3-501BBA1EDA86}" type="presParOf" srcId="{F23D5AAF-4C52-4C31-9FA9-040A98DBC2E7}" destId="{D3F82C09-A6BD-4B08-80D2-16C1D88609A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40663-E39A-4E27-A090-35A2DA4DD855}">
      <dsp:nvSpPr>
        <dsp:cNvPr id="0" name=""/>
        <dsp:cNvSpPr/>
      </dsp:nvSpPr>
      <dsp:spPr>
        <a:xfrm>
          <a:off x="0" y="19242"/>
          <a:ext cx="6513603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Phylogeny</a:t>
          </a:r>
        </a:p>
      </dsp:txBody>
      <dsp:txXfrm>
        <a:off x="25759" y="45001"/>
        <a:ext cx="6462085" cy="476152"/>
      </dsp:txXfrm>
    </dsp:sp>
    <dsp:sp modelId="{F2639773-BE52-44D1-B4BA-FC544BBA40BA}">
      <dsp:nvSpPr>
        <dsp:cNvPr id="0" name=""/>
        <dsp:cNvSpPr/>
      </dsp:nvSpPr>
      <dsp:spPr>
        <a:xfrm>
          <a:off x="0" y="610272"/>
          <a:ext cx="6513603" cy="527670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Quick Start</a:t>
          </a:r>
        </a:p>
      </dsp:txBody>
      <dsp:txXfrm>
        <a:off x="25759" y="636031"/>
        <a:ext cx="6462085" cy="476152"/>
      </dsp:txXfrm>
    </dsp:sp>
    <dsp:sp modelId="{672767FB-EDF9-4276-B2DA-4577754648B9}">
      <dsp:nvSpPr>
        <dsp:cNvPr id="0" name=""/>
        <dsp:cNvSpPr/>
      </dsp:nvSpPr>
      <dsp:spPr>
        <a:xfrm>
          <a:off x="0" y="1201303"/>
          <a:ext cx="6513603" cy="527670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Event &amp; Class</a:t>
          </a:r>
        </a:p>
      </dsp:txBody>
      <dsp:txXfrm>
        <a:off x="25759" y="1227062"/>
        <a:ext cx="6462085" cy="476152"/>
      </dsp:txXfrm>
    </dsp:sp>
    <dsp:sp modelId="{E8EB5E56-BB87-4BC9-9583-15AFDA47E1BE}">
      <dsp:nvSpPr>
        <dsp:cNvPr id="0" name=""/>
        <dsp:cNvSpPr/>
      </dsp:nvSpPr>
      <dsp:spPr>
        <a:xfrm>
          <a:off x="0" y="1792333"/>
          <a:ext cx="6513603" cy="5276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Component</a:t>
          </a:r>
        </a:p>
      </dsp:txBody>
      <dsp:txXfrm>
        <a:off x="25759" y="1818092"/>
        <a:ext cx="6462085" cy="476152"/>
      </dsp:txXfrm>
    </dsp:sp>
    <dsp:sp modelId="{512A6313-D87E-460D-8A7C-3117CFF9C8D5}">
      <dsp:nvSpPr>
        <dsp:cNvPr id="0" name=""/>
        <dsp:cNvSpPr/>
      </dsp:nvSpPr>
      <dsp:spPr>
        <a:xfrm>
          <a:off x="0" y="2383363"/>
          <a:ext cx="6513603" cy="527670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Form</a:t>
          </a:r>
        </a:p>
      </dsp:txBody>
      <dsp:txXfrm>
        <a:off x="25759" y="2409122"/>
        <a:ext cx="6462085" cy="476152"/>
      </dsp:txXfrm>
    </dsp:sp>
    <dsp:sp modelId="{1558592F-A8B4-4E76-A1DD-698223778630}">
      <dsp:nvSpPr>
        <dsp:cNvPr id="0" name=""/>
        <dsp:cNvSpPr/>
      </dsp:nvSpPr>
      <dsp:spPr>
        <a:xfrm>
          <a:off x="0" y="2974393"/>
          <a:ext cx="6513603" cy="527670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Layout</a:t>
          </a:r>
        </a:p>
      </dsp:txBody>
      <dsp:txXfrm>
        <a:off x="25759" y="3000152"/>
        <a:ext cx="6462085" cy="476152"/>
      </dsp:txXfrm>
    </dsp:sp>
    <dsp:sp modelId="{E368A037-1CB7-4CD1-AC2B-15A108539EB5}">
      <dsp:nvSpPr>
        <dsp:cNvPr id="0" name=""/>
        <dsp:cNvSpPr/>
      </dsp:nvSpPr>
      <dsp:spPr>
        <a:xfrm>
          <a:off x="0" y="3565423"/>
          <a:ext cx="6513603" cy="5276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Tree</a:t>
          </a:r>
        </a:p>
      </dsp:txBody>
      <dsp:txXfrm>
        <a:off x="25759" y="3591182"/>
        <a:ext cx="6462085" cy="476152"/>
      </dsp:txXfrm>
    </dsp:sp>
    <dsp:sp modelId="{5497C05E-ECF6-4697-8B59-4E35F8580819}">
      <dsp:nvSpPr>
        <dsp:cNvPr id="0" name=""/>
        <dsp:cNvSpPr/>
      </dsp:nvSpPr>
      <dsp:spPr>
        <a:xfrm>
          <a:off x="0" y="4156453"/>
          <a:ext cx="6513603" cy="527670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Menu</a:t>
          </a:r>
        </a:p>
      </dsp:txBody>
      <dsp:txXfrm>
        <a:off x="25759" y="4182212"/>
        <a:ext cx="6462085" cy="476152"/>
      </dsp:txXfrm>
    </dsp:sp>
    <dsp:sp modelId="{049F9BB5-C18E-4353-8548-FFCAB7BF00DF}">
      <dsp:nvSpPr>
        <dsp:cNvPr id="0" name=""/>
        <dsp:cNvSpPr/>
      </dsp:nvSpPr>
      <dsp:spPr>
        <a:xfrm>
          <a:off x="0" y="4747483"/>
          <a:ext cx="6513603" cy="527670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bg2">
                  <a:lumMod val="90000"/>
                </a:schemeClr>
              </a:solidFill>
            </a:rPr>
            <a:t>Util</a:t>
          </a:r>
          <a:endParaRPr lang="en-US" sz="2200" kern="1200" dirty="0">
            <a:solidFill>
              <a:schemeClr val="bg2">
                <a:lumMod val="90000"/>
              </a:schemeClr>
            </a:solidFill>
          </a:endParaRPr>
        </a:p>
      </dsp:txBody>
      <dsp:txXfrm>
        <a:off x="25759" y="4773242"/>
        <a:ext cx="6462085" cy="476152"/>
      </dsp:txXfrm>
    </dsp:sp>
    <dsp:sp modelId="{D3F82C09-A6BD-4B08-80D2-16C1D88609A2}">
      <dsp:nvSpPr>
        <dsp:cNvPr id="0" name=""/>
        <dsp:cNvSpPr/>
      </dsp:nvSpPr>
      <dsp:spPr>
        <a:xfrm>
          <a:off x="0" y="5338513"/>
          <a:ext cx="6513603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2">
                  <a:lumMod val="90000"/>
                </a:schemeClr>
              </a:solidFill>
            </a:rPr>
            <a:t>Grid</a:t>
          </a:r>
        </a:p>
      </dsp:txBody>
      <dsp:txXfrm>
        <a:off x="25759" y="5364272"/>
        <a:ext cx="6462085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941A0-C054-4F1E-8E1C-630BA425617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67FA-51C5-4A31-9EB1-F19F0709D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F6C42-C251-4A58-B324-B771F6547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167FA-51C5-4A31-9EB1-F19F0709D8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D94-A1C2-4A0E-A802-DD6B09E8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1931F-3AF9-4615-89D8-51E5CA0E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EBA5-06DF-43D5-9950-578F1C5B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F361-E6FA-41A9-87DB-0E254A6B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3DAA-A30F-4857-90FF-45328CFB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D9E2-D8F9-4990-B401-1760AB2B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63B6E-9125-4E7B-B1FF-5600585D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5ADA-CE7C-4DA0-B2CB-34EB0AA8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44AD-6B45-4BA9-87B3-BE7B196E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5EF0E-EBB3-4A4F-A34A-600461AB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C472F-63A2-495B-A654-4A60F276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B938-47A9-45FC-B7B4-1F7034C0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D10E-8D98-4D6A-96FB-D6775E33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6B5A-49A4-4D92-A6F2-F776CBA0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6D58-0D0B-4C73-85BE-A462B854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8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7987-5774-4F05-88DD-E1D83F0F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69DE-D0AE-497A-B72A-020E8935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5424-932F-4ACB-8977-ACAEBE70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E37A-3A63-4E95-AC6A-F028DB1C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F2B9-8A0C-4E8B-8CF4-159B3CA0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844-C9AE-4B96-9ABA-68E0E142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93609-F989-49F7-94AC-CC63A8A9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7D4C-D4AE-426B-81DA-02CD0E66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0A76-11E7-40D8-9922-5C7BDCDD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591A-E3F5-4B58-82DC-8C4EBED1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39A3-9782-4695-B7D7-E668FC14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EDDD-673D-4EFC-B387-BC31F3DAA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ED818-4A7C-4D24-BADF-5EDADE562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5EFA-FF7B-42FB-84F2-48C7014E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D35C-C95D-48CD-8BF2-8CB0E6ED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817D5-0C6A-4DF3-9F66-6A81A0F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10D6-8912-4705-95CF-7317F111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F07C-BABC-465C-B98D-140667B2D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0362D-5AD7-4622-BA97-368F2F1F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D32AE-1590-464C-A457-2CE9F8895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52113-1B65-4D25-B969-A3683365E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C6E41-654C-42A0-87BF-CB1296B3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625EE-2142-4346-AFD9-61F2F910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4856D-42E4-4EB3-8974-756B71F0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9969-2AE3-4265-9B26-375EC66F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4751D-7589-4A9F-A9BE-C2C6DAF9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97493-9DA2-431F-9917-E7FC0739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62EF0-1D0B-4E5B-B1E1-9E4C44F2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5192E-8249-4811-B1A9-3C6A4838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B63E7-244E-4468-95BE-82F423CF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1D8A3-DB2D-43B5-A011-1F720760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1618-E25A-4A03-A8E9-CA16BB3F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0B24-3232-4917-8381-BC87C99A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9968-0B54-45E2-9E95-CBEC9B842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0B23-CB08-4C2A-A05F-18E47E9E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ACF57-210B-4339-B4AA-F8415AF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CBD6F-99E5-4C25-A989-546C7C39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8A21-F508-485D-AB81-FB0FD3C8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AE203-7ABA-4A2E-A4D1-D53A8752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F8893-E10A-4BE4-AB9F-1D9FD61B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7AE4F-DA2F-491F-956E-08ABDD1C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33AD5-4F89-4D5B-A93E-950C315D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EE50A-5EEF-49E6-84C3-5CABDD17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7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3F16A-2872-458F-A841-78C2D3B5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2DAE6-4D69-4EA5-BA7A-D50A98A2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4F5A-C4CB-4E20-9114-0AF29115E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497A-2DF1-46C0-8F6E-82EE8618699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9DD8-6221-4EA5-93F6-D8DB42729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DDA3-C795-4259-9DE5-0856559E8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270C-1887-4095-8E48-A333E844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ree-branches-root-eco-ecology-309046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C7663-7B19-4B80-AC58-657F83949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ExtJS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F1717-A8F8-4DD2-901C-A2AB1E929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For 2019 ITA(Day3)</a:t>
            </a: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8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use form layout with attribute ‘anchor’.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ColumnLayout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635"/>
            <a:ext cx="10205622" cy="47017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dirty="0" err="1"/>
              <a:t>layout:'column</a:t>
            </a:r>
            <a:r>
              <a:rPr lang="en-US" sz="3200" dirty="0"/>
              <a:t>',</a:t>
            </a:r>
          </a:p>
          <a:p>
            <a:pPr marL="0" indent="0">
              <a:buNone/>
            </a:pPr>
            <a:r>
              <a:rPr lang="en-US" sz="3200" dirty="0"/>
              <a:t>        items: [{</a:t>
            </a:r>
          </a:p>
          <a:p>
            <a:pPr marL="0" indent="0">
              <a:buNone/>
            </a:pPr>
            <a:r>
              <a:rPr lang="en-US" sz="3200" dirty="0"/>
              <a:t>            title: 'Column 1',</a:t>
            </a:r>
          </a:p>
          <a:p>
            <a:pPr marL="0" indent="0">
              <a:buNone/>
            </a:pPr>
            <a:r>
              <a:rPr lang="en-US" sz="3200" dirty="0"/>
              <a:t>            width: 120</a:t>
            </a:r>
          </a:p>
          <a:p>
            <a:pPr marL="0" indent="0">
              <a:buNone/>
            </a:pPr>
            <a:r>
              <a:rPr lang="en-US" sz="3200" dirty="0"/>
              <a:t>        },{</a:t>
            </a:r>
          </a:p>
          <a:p>
            <a:pPr marL="0" indent="0">
              <a:buNone/>
            </a:pPr>
            <a:r>
              <a:rPr lang="en-US" sz="3200" dirty="0"/>
              <a:t>            title: 'Column 2',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columnWidth</a:t>
            </a:r>
            <a:r>
              <a:rPr lang="en-US" sz="3200" dirty="0"/>
              <a:t>: .7</a:t>
            </a:r>
          </a:p>
          <a:p>
            <a:pPr marL="0" indent="0">
              <a:buNone/>
            </a:pPr>
            <a:r>
              <a:rPr lang="en-US" sz="3200" dirty="0"/>
              <a:t>        },{</a:t>
            </a:r>
          </a:p>
          <a:p>
            <a:pPr marL="0" indent="0">
              <a:buNone/>
            </a:pPr>
            <a:r>
              <a:rPr lang="en-US" sz="3200" dirty="0"/>
              <a:t>            title: 'Column 3',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r>
              <a:rPr lang="en-US" sz="3200" dirty="0" err="1"/>
              <a:t>columnWidth</a:t>
            </a:r>
            <a:r>
              <a:rPr lang="en-US" sz="3200" dirty="0"/>
              <a:t>: .3</a:t>
            </a:r>
          </a:p>
          <a:p>
            <a:pPr marL="0" indent="0">
              <a:buNone/>
            </a:pPr>
            <a:r>
              <a:rPr lang="en-US" sz="3200" dirty="0"/>
              <a:t>        }]</a:t>
            </a:r>
          </a:p>
          <a:p>
            <a:pPr marL="0" indent="0">
              <a:buNone/>
            </a:pPr>
            <a:r>
              <a:rPr lang="en-US" sz="3200" dirty="0"/>
              <a:t>   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60875-5D4A-4998-8398-2E063898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83" y="2269173"/>
            <a:ext cx="4925112" cy="230537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758BAC-566F-49E2-A4C6-DB89E7D5B0A8}"/>
              </a:ext>
            </a:extLst>
          </p:cNvPr>
          <p:cNvSpPr/>
          <p:nvPr/>
        </p:nvSpPr>
        <p:spPr>
          <a:xfrm>
            <a:off x="9299859" y="5739809"/>
            <a:ext cx="242162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layout\columnLayout.html</a:t>
            </a:r>
          </a:p>
        </p:txBody>
      </p:sp>
    </p:spTree>
    <p:extLst>
      <p:ext uri="{BB962C8B-B14F-4D97-AF65-F5344CB8AC3E}">
        <p14:creationId xmlns:p14="http://schemas.microsoft.com/office/powerpoint/2010/main" val="173542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TableLayout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635"/>
            <a:ext cx="10205622" cy="404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     title: 'Table Layout',</a:t>
            </a:r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sz="3200" dirty="0" err="1"/>
              <a:t>layout:'table</a:t>
            </a:r>
            <a:r>
              <a:rPr lang="en-US" sz="3200" dirty="0"/>
              <a:t>’,  </a:t>
            </a:r>
          </a:p>
          <a:p>
            <a:pPr marL="0" indent="0">
              <a:buNone/>
            </a:pPr>
            <a:r>
              <a:rPr lang="en-US" sz="3200" dirty="0"/>
              <a:t>         </a:t>
            </a:r>
            <a:r>
              <a:rPr lang="en-US" sz="3200" dirty="0" err="1"/>
              <a:t>layoutConfig</a:t>
            </a:r>
            <a:r>
              <a:rPr lang="en-US" sz="3200" dirty="0"/>
              <a:t>: {</a:t>
            </a:r>
          </a:p>
          <a:p>
            <a:pPr marL="0" indent="0">
              <a:buNone/>
            </a:pPr>
            <a:r>
              <a:rPr lang="en-US" sz="3200" dirty="0"/>
              <a:t>            columns: 3</a:t>
            </a:r>
          </a:p>
          <a:p>
            <a:pPr marL="0" indent="0">
              <a:buNone/>
            </a:pPr>
            <a:r>
              <a:rPr lang="en-US" sz="3200" dirty="0"/>
              <a:t>         }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4A5CB-7409-4CE4-9D53-0525D124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04" y="2063951"/>
            <a:ext cx="4906060" cy="203863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E5543BC-E4C0-4897-A13F-D893AE803EFE}"/>
              </a:ext>
            </a:extLst>
          </p:cNvPr>
          <p:cNvSpPr/>
          <p:nvPr/>
        </p:nvSpPr>
        <p:spPr>
          <a:xfrm>
            <a:off x="9335369" y="5653808"/>
            <a:ext cx="242162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Layout\tableLayout.html</a:t>
            </a:r>
          </a:p>
        </p:txBody>
      </p:sp>
    </p:spTree>
    <p:extLst>
      <p:ext uri="{BB962C8B-B14F-4D97-AF65-F5344CB8AC3E}">
        <p14:creationId xmlns:p14="http://schemas.microsoft.com/office/powerpoint/2010/main" val="133261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use table layout.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2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HBoxLayout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635"/>
            <a:ext cx="10205622" cy="404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xtype</a:t>
            </a:r>
            <a:r>
              <a:rPr lang="en-US" sz="3200" dirty="0"/>
              <a:t>: 'panel',</a:t>
            </a:r>
          </a:p>
          <a:p>
            <a:pPr marL="0" indent="0">
              <a:buNone/>
            </a:pPr>
            <a:r>
              <a:rPr lang="en-US" sz="3200" dirty="0"/>
              <a:t>title: '</a:t>
            </a:r>
            <a:r>
              <a:rPr lang="en-US" sz="3200" dirty="0" err="1"/>
              <a:t>Hbox</a:t>
            </a:r>
            <a:r>
              <a:rPr lang="en-US" sz="3200" dirty="0"/>
              <a:t> Layout',</a:t>
            </a:r>
          </a:p>
          <a:p>
            <a:pPr marL="0" indent="0">
              <a:buNone/>
            </a:pPr>
            <a:r>
              <a:rPr lang="en-US" sz="3200" dirty="0"/>
              <a:t>layout:'</a:t>
            </a:r>
            <a:r>
              <a:rPr lang="en-US" sz="3200" dirty="0" err="1"/>
              <a:t>hbox</a:t>
            </a:r>
            <a:r>
              <a:rPr lang="en-US" sz="3200" dirty="0"/>
              <a:t>',</a:t>
            </a:r>
          </a:p>
          <a:p>
            <a:pPr marL="0" indent="0">
              <a:buNone/>
            </a:pPr>
            <a:r>
              <a:rPr lang="en-US" sz="3200" dirty="0" err="1"/>
              <a:t>layoutConfig</a:t>
            </a:r>
            <a:r>
              <a:rPr lang="en-US" sz="3200" dirty="0"/>
              <a:t>: {  </a:t>
            </a:r>
          </a:p>
          <a:p>
            <a:pPr marL="0" indent="0">
              <a:buNone/>
            </a:pPr>
            <a:r>
              <a:rPr lang="en-US" sz="3200" dirty="0"/>
              <a:t>	align: 'left',  </a:t>
            </a:r>
          </a:p>
          <a:p>
            <a:pPr marL="0" indent="0">
              <a:buNone/>
            </a:pPr>
            <a:r>
              <a:rPr lang="en-US" sz="3200" dirty="0"/>
              <a:t>	pack: 'start' 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9C955-A9C7-4286-BBEA-3526B25B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0" y="1460439"/>
            <a:ext cx="5344271" cy="381053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9983790-34FF-40DF-B736-6276787E65DA}"/>
              </a:ext>
            </a:extLst>
          </p:cNvPr>
          <p:cNvSpPr/>
          <p:nvPr/>
        </p:nvSpPr>
        <p:spPr>
          <a:xfrm>
            <a:off x="9472473" y="5810113"/>
            <a:ext cx="2257887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Layout\hboxLayout.html</a:t>
            </a:r>
          </a:p>
        </p:txBody>
      </p:sp>
    </p:spTree>
    <p:extLst>
      <p:ext uri="{BB962C8B-B14F-4D97-AF65-F5344CB8AC3E}">
        <p14:creationId xmlns:p14="http://schemas.microsoft.com/office/powerpoint/2010/main" val="116734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VBoxLayout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635"/>
            <a:ext cx="10205622" cy="404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xtype</a:t>
            </a:r>
            <a:r>
              <a:rPr lang="en-US" sz="3200" dirty="0"/>
              <a:t>: 'panel',</a:t>
            </a:r>
          </a:p>
          <a:p>
            <a:pPr marL="0" indent="0">
              <a:buNone/>
            </a:pPr>
            <a:r>
              <a:rPr lang="en-US" sz="3200" dirty="0"/>
              <a:t>title: '</a:t>
            </a:r>
            <a:r>
              <a:rPr lang="en-US" sz="3200" dirty="0" err="1"/>
              <a:t>vbox</a:t>
            </a:r>
            <a:r>
              <a:rPr lang="en-US" sz="3200" dirty="0"/>
              <a:t> Layout’,</a:t>
            </a:r>
          </a:p>
          <a:p>
            <a:pPr marL="0" indent="0">
              <a:buNone/>
            </a:pPr>
            <a:r>
              <a:rPr lang="en-US" sz="3200" dirty="0"/>
              <a:t>layout:'</a:t>
            </a:r>
            <a:r>
              <a:rPr lang="en-US" sz="3200" dirty="0" err="1"/>
              <a:t>vbox</a:t>
            </a:r>
            <a:r>
              <a:rPr lang="en-US" sz="3200" dirty="0"/>
              <a:t>’,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dirty="0" err="1"/>
              <a:t>layoutConfig</a:t>
            </a:r>
            <a:r>
              <a:rPr lang="en-US" sz="3200" dirty="0"/>
              <a:t>: {  </a:t>
            </a:r>
          </a:p>
          <a:p>
            <a:pPr marL="0" indent="0">
              <a:buNone/>
            </a:pPr>
            <a:r>
              <a:rPr lang="en-US" sz="3200" dirty="0"/>
              <a:t>	align: 'left',  </a:t>
            </a:r>
          </a:p>
          <a:p>
            <a:pPr marL="0" indent="0">
              <a:buNone/>
            </a:pPr>
            <a:r>
              <a:rPr lang="en-US" sz="3200" dirty="0"/>
              <a:t>	pack: 'start' 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E144D5-0E9D-4F0A-8EF2-350678BE3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33" y="1396536"/>
            <a:ext cx="4881113" cy="40649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63B5C0E-1D63-440B-BC7D-4DFA698D3379}"/>
              </a:ext>
            </a:extLst>
          </p:cNvPr>
          <p:cNvSpPr/>
          <p:nvPr/>
        </p:nvSpPr>
        <p:spPr>
          <a:xfrm>
            <a:off x="9377036" y="5760562"/>
            <a:ext cx="231781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2">
                    <a:lumMod val="50000"/>
                  </a:schemeClr>
                </a:solidFill>
              </a:rPr>
              <a:t>Layout\vboxLayout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43631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use </a:t>
            </a:r>
            <a:r>
              <a:rPr lang="en-US" sz="2000" dirty="0" err="1"/>
              <a:t>hbox</a:t>
            </a:r>
            <a:r>
              <a:rPr lang="en-US" sz="2000" dirty="0"/>
              <a:t> and </a:t>
            </a:r>
            <a:r>
              <a:rPr lang="en-US" sz="2000" dirty="0" err="1"/>
              <a:t>vbox</a:t>
            </a:r>
            <a:r>
              <a:rPr lang="en-US" sz="2000" dirty="0"/>
              <a:t> layout.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5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ED8E9-2E50-443D-8162-E46DA5CF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98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D45E0-D02E-4245-B599-4977FD56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Ext.tree.TreePanel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5D9F-895C-49DA-AEB9-AAE2205AE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Provide tree structure component that can easily build tree-based UI element.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A006429A-BC69-4FD6-8E63-E210855B4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3822" y="500260"/>
            <a:ext cx="6553545" cy="58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2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Create a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27176"/>
            <a:ext cx="6085115" cy="21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var tree = new </a:t>
            </a:r>
            <a:r>
              <a:rPr lang="en-US" sz="3200" dirty="0" err="1"/>
              <a:t>Ext.tree.TreePanel</a:t>
            </a:r>
            <a:r>
              <a:rPr lang="en-US" sz="3200" dirty="0"/>
              <a:t>({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renderTo</a:t>
            </a:r>
            <a:r>
              <a:rPr lang="en-US" sz="3200" dirty="0"/>
              <a:t>: ‘test’</a:t>
            </a:r>
          </a:p>
          <a:p>
            <a:pPr marL="0" indent="0">
              <a:buNone/>
            </a:pPr>
            <a:r>
              <a:rPr lang="en-US" sz="3200" dirty="0"/>
              <a:t> });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87A1E0-33B6-4725-BB9D-3770200F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259" y="2496325"/>
            <a:ext cx="3366480" cy="2491491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4BB632A-F662-4692-8AE8-34BE074939A8}"/>
              </a:ext>
            </a:extLst>
          </p:cNvPr>
          <p:cNvSpPr/>
          <p:nvPr/>
        </p:nvSpPr>
        <p:spPr>
          <a:xfrm>
            <a:off x="9121932" y="5639690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Tree.html</a:t>
            </a:r>
          </a:p>
        </p:txBody>
      </p:sp>
    </p:spTree>
    <p:extLst>
      <p:ext uri="{BB962C8B-B14F-4D97-AF65-F5344CB8AC3E}">
        <p14:creationId xmlns:p14="http://schemas.microsoft.com/office/powerpoint/2010/main" val="43458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FB13A-8675-46F8-8F03-9C5B4E3E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2EC3BE-05A3-4F8B-B5A6-59258D359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9627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01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6C790-B4AC-407B-BE19-8A142584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Ext.tree.TreeNode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C9187-F19D-4163-9990-62932B42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Create Root for Tree: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var root = new </a:t>
            </a:r>
            <a:r>
              <a:rPr lang="en-US" sz="2400" dirty="0" err="1"/>
              <a:t>Ext.tree.TreeNode</a:t>
            </a:r>
            <a:r>
              <a:rPr lang="en-US" sz="2400" dirty="0"/>
              <a:t>({text: ‘</a:t>
            </a:r>
            <a:r>
              <a:rPr lang="en-US" sz="2400" dirty="0" err="1"/>
              <a:t>GuangDong</a:t>
            </a:r>
            <a:r>
              <a:rPr lang="en-US" sz="2400" dirty="0"/>
              <a:t>’});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tree.setRootNode</a:t>
            </a:r>
            <a:r>
              <a:rPr lang="en-US" sz="2400" dirty="0"/>
              <a:t>(root);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tree.render</a:t>
            </a:r>
            <a:r>
              <a:rPr lang="en-US" sz="2400" dirty="0"/>
              <a:t>();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BCDD9-4504-4E40-B65E-941E8DA0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932" y="2873896"/>
            <a:ext cx="2019582" cy="168616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7973C11-7B92-426B-86C8-A2C267D82323}"/>
              </a:ext>
            </a:extLst>
          </p:cNvPr>
          <p:cNvSpPr/>
          <p:nvPr/>
        </p:nvSpPr>
        <p:spPr>
          <a:xfrm>
            <a:off x="9121932" y="5639690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Tree2.html</a:t>
            </a:r>
          </a:p>
        </p:txBody>
      </p:sp>
    </p:spTree>
    <p:extLst>
      <p:ext uri="{BB962C8B-B14F-4D97-AF65-F5344CB8AC3E}">
        <p14:creationId xmlns:p14="http://schemas.microsoft.com/office/powerpoint/2010/main" val="313454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625C8-87AE-4C8C-BAB3-1834DB55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F4E0-A016-492A-A921-139D39D4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var </a:t>
            </a:r>
            <a:r>
              <a:rPr lang="en-US" sz="2400" dirty="0" err="1"/>
              <a:t>gz</a:t>
            </a:r>
            <a:r>
              <a:rPr lang="en-US" sz="2400" dirty="0"/>
              <a:t> = new </a:t>
            </a:r>
            <a:r>
              <a:rPr lang="en-US" sz="2400" dirty="0" err="1"/>
              <a:t>Ext.tree.TreeNode</a:t>
            </a:r>
            <a:r>
              <a:rPr lang="en-US" sz="2400" dirty="0"/>
              <a:t>({text: ‘</a:t>
            </a:r>
            <a:r>
              <a:rPr lang="en-US" sz="2400" dirty="0" err="1"/>
              <a:t>GuangZhou</a:t>
            </a:r>
            <a:r>
              <a:rPr lang="en-US" sz="2400" dirty="0"/>
              <a:t>’});</a:t>
            </a:r>
          </a:p>
          <a:p>
            <a:pPr marL="0" indent="0">
              <a:buNone/>
            </a:pPr>
            <a:r>
              <a:rPr lang="en-US" sz="2400" dirty="0"/>
              <a:t> var </a:t>
            </a:r>
            <a:r>
              <a:rPr lang="en-US" sz="2400" dirty="0" err="1"/>
              <a:t>sz</a:t>
            </a:r>
            <a:r>
              <a:rPr lang="en-US" sz="2400" dirty="0"/>
              <a:t> = new </a:t>
            </a:r>
            <a:r>
              <a:rPr lang="en-US" sz="2400" dirty="0" err="1"/>
              <a:t>Ext.tree.TreeNode</a:t>
            </a:r>
            <a:r>
              <a:rPr lang="en-US" sz="2400" dirty="0"/>
              <a:t>({text: ‘</a:t>
            </a:r>
            <a:r>
              <a:rPr lang="en-US" sz="2400" dirty="0" err="1"/>
              <a:t>ShenZhen</a:t>
            </a:r>
            <a:r>
              <a:rPr lang="en-US" sz="2400" dirty="0"/>
              <a:t>’});</a:t>
            </a:r>
          </a:p>
          <a:p>
            <a:pPr marL="0" indent="0">
              <a:buNone/>
            </a:pPr>
            <a:r>
              <a:rPr lang="en-US" sz="2400" dirty="0"/>
              <a:t> var </a:t>
            </a:r>
            <a:r>
              <a:rPr lang="en-US" sz="2400" dirty="0" err="1"/>
              <a:t>zh</a:t>
            </a:r>
            <a:r>
              <a:rPr lang="en-US" sz="2400" dirty="0"/>
              <a:t> = new </a:t>
            </a:r>
            <a:r>
              <a:rPr lang="en-US" sz="2400" dirty="0" err="1"/>
              <a:t>Ext.tree.TreeNode</a:t>
            </a:r>
            <a:r>
              <a:rPr lang="en-US" sz="2400" dirty="0"/>
              <a:t>({text: ‘</a:t>
            </a:r>
            <a:r>
              <a:rPr lang="en-US" sz="2400" dirty="0" err="1"/>
              <a:t>ZhuHai</a:t>
            </a:r>
            <a:r>
              <a:rPr lang="en-US" sz="2400" dirty="0"/>
              <a:t>’});</a:t>
            </a:r>
          </a:p>
          <a:p>
            <a:pPr marL="0" indent="0">
              <a:buNone/>
            </a:pPr>
            <a:r>
              <a:rPr lang="en-US" sz="2400" dirty="0"/>
              <a:t> var </a:t>
            </a:r>
            <a:r>
              <a:rPr lang="en-US" sz="2400" dirty="0" err="1"/>
              <a:t>xz</a:t>
            </a:r>
            <a:r>
              <a:rPr lang="en-US" sz="2400" dirty="0"/>
              <a:t> = new </a:t>
            </a:r>
            <a:r>
              <a:rPr lang="en-US" sz="2400" dirty="0" err="1"/>
              <a:t>Ext.tree.TreeNode</a:t>
            </a:r>
            <a:r>
              <a:rPr lang="en-US" sz="2400" dirty="0"/>
              <a:t>({text: ‘</a:t>
            </a:r>
            <a:r>
              <a:rPr lang="en-US" sz="2400" dirty="0" err="1"/>
              <a:t>XiangZhou</a:t>
            </a:r>
            <a:r>
              <a:rPr lang="en-US" sz="2400" dirty="0"/>
              <a:t>’});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root.appendChild</a:t>
            </a:r>
            <a:r>
              <a:rPr lang="en-US" sz="2400" dirty="0"/>
              <a:t>(</a:t>
            </a:r>
            <a:r>
              <a:rPr lang="en-US" sz="2400" dirty="0" err="1"/>
              <a:t>gz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root.appendChild</a:t>
            </a:r>
            <a:r>
              <a:rPr lang="en-US" sz="2400" dirty="0"/>
              <a:t>(</a:t>
            </a:r>
            <a:r>
              <a:rPr lang="en-US" sz="2400" dirty="0" err="1"/>
              <a:t>sz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root.appendChild</a:t>
            </a:r>
            <a:r>
              <a:rPr lang="en-US" sz="2400" dirty="0"/>
              <a:t>(</a:t>
            </a:r>
            <a:r>
              <a:rPr lang="en-US" sz="2400" dirty="0" err="1"/>
              <a:t>zh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zh.appendChild</a:t>
            </a:r>
            <a:r>
              <a:rPr lang="en-US" sz="2400" dirty="0"/>
              <a:t>(</a:t>
            </a:r>
            <a:r>
              <a:rPr lang="en-US" sz="2400" dirty="0" err="1"/>
              <a:t>xz</a:t>
            </a:r>
            <a:r>
              <a:rPr lang="en-US" sz="2400" dirty="0"/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955DC-A5CF-440B-A70A-DCBE46B5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924" y="2896639"/>
            <a:ext cx="2162477" cy="168616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0DEA010-037C-4EF2-9016-4A3B0BDAABE3}"/>
              </a:ext>
            </a:extLst>
          </p:cNvPr>
          <p:cNvSpPr/>
          <p:nvPr/>
        </p:nvSpPr>
        <p:spPr>
          <a:xfrm>
            <a:off x="9121932" y="5639690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Tree3.html</a:t>
            </a:r>
          </a:p>
        </p:txBody>
      </p:sp>
    </p:spTree>
    <p:extLst>
      <p:ext uri="{BB962C8B-B14F-4D97-AF65-F5344CB8AC3E}">
        <p14:creationId xmlns:p14="http://schemas.microsoft.com/office/powerpoint/2010/main" val="26707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create a tree.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76FC1-DA8D-49DB-94EB-8EDFD75B4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111" y="3429000"/>
            <a:ext cx="246731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475B-4B64-455E-9B4F-E790D737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Ext.tree.TreeLoader</a:t>
            </a:r>
          </a:p>
        </p:txBody>
      </p:sp>
      <p:pic>
        <p:nvPicPr>
          <p:cNvPr id="16" name="Graphic 15" descr="Sync">
            <a:extLst>
              <a:ext uri="{FF2B5EF4-FFF2-40B4-BE49-F238E27FC236}">
                <a16:creationId xmlns:a16="http://schemas.microsoft.com/office/drawing/2014/main" id="{3A1CC1E2-3579-4976-8354-64BA5CC2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FC50-7E8A-488D-930D-6C5D30D5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Provide ability to auto load tree data to tree panel.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4E7EFB4-A5B0-4169-BDFC-B27D87A4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6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5B718-98DA-4C41-8644-B67A38CB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Ext.tree.AsyncTreeNode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64F8-FCF3-4F59-BF69-4F680102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Provide ability to Ajax load data.</a:t>
            </a:r>
          </a:p>
          <a:p>
            <a:pPr marL="0" indent="0">
              <a:buNone/>
            </a:pPr>
            <a:r>
              <a:rPr lang="en-US" sz="2400" dirty="0"/>
              <a:t> var tree = new </a:t>
            </a:r>
            <a:r>
              <a:rPr lang="en-US" sz="2400" dirty="0" err="1"/>
              <a:t>Ext.tree.TreePanel</a:t>
            </a:r>
            <a:r>
              <a:rPr lang="en-US" sz="2400" dirty="0"/>
              <a:t>({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renderTo</a:t>
            </a:r>
            <a:r>
              <a:rPr lang="en-US" sz="2400" dirty="0"/>
              <a:t>: ‘test’,</a:t>
            </a:r>
          </a:p>
          <a:p>
            <a:pPr marL="0" indent="0">
              <a:buNone/>
            </a:pPr>
            <a:r>
              <a:rPr lang="en-US" sz="2400" dirty="0"/>
              <a:t>	loader: new </a:t>
            </a:r>
            <a:r>
              <a:rPr lang="en-US" sz="2400" dirty="0" err="1"/>
              <a:t>Ext.tree.TreeLoader</a:t>
            </a:r>
            <a:r>
              <a:rPr lang="en-US" sz="2400" dirty="0"/>
              <a:t>({</a:t>
            </a:r>
            <a:r>
              <a:rPr lang="en-US" sz="2400" dirty="0" err="1"/>
              <a:t>dataUrl</a:t>
            </a:r>
            <a:r>
              <a:rPr lang="en-US" sz="2400" dirty="0"/>
              <a:t>: ‘tree.txt’}),</a:t>
            </a:r>
          </a:p>
          <a:p>
            <a:pPr marL="0" indent="0">
              <a:buNone/>
            </a:pPr>
            <a:r>
              <a:rPr lang="en-US" sz="2400" dirty="0"/>
              <a:t>	root: new </a:t>
            </a:r>
            <a:r>
              <a:rPr lang="en-US" sz="2400" dirty="0" err="1"/>
              <a:t>Ext.tree.AsyncTreeNode</a:t>
            </a:r>
            <a:r>
              <a:rPr lang="en-US" sz="2400" dirty="0"/>
              <a:t>({text: ‘</a:t>
            </a:r>
            <a:r>
              <a:rPr lang="en-US" sz="2400" dirty="0" err="1"/>
              <a:t>GuangDong</a:t>
            </a:r>
            <a:r>
              <a:rPr lang="en-US" sz="2400" dirty="0"/>
              <a:t>’})</a:t>
            </a:r>
          </a:p>
          <a:p>
            <a:pPr marL="0" indent="0">
              <a:buNone/>
            </a:pPr>
            <a:r>
              <a:rPr lang="en-US" sz="2400" dirty="0"/>
              <a:t> });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8997C-3CA6-4C51-BAC6-8DBEA66B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33" y="2000050"/>
            <a:ext cx="1991003" cy="28578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EFFAC0D-BEE7-4D32-A660-DD2225C84752}"/>
              </a:ext>
            </a:extLst>
          </p:cNvPr>
          <p:cNvSpPr/>
          <p:nvPr/>
        </p:nvSpPr>
        <p:spPr>
          <a:xfrm>
            <a:off x="9121932" y="5639690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Tree4.html</a:t>
            </a:r>
          </a:p>
        </p:txBody>
      </p:sp>
    </p:spTree>
    <p:extLst>
      <p:ext uri="{BB962C8B-B14F-4D97-AF65-F5344CB8AC3E}">
        <p14:creationId xmlns:p14="http://schemas.microsoft.com/office/powerpoint/2010/main" val="139414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Try to use </a:t>
            </a:r>
            <a:r>
              <a:rPr lang="en-US" sz="2000" b="1"/>
              <a:t>children</a:t>
            </a:r>
            <a:r>
              <a:rPr lang="en-US" sz="2000"/>
              <a:t> property in AsyncTreeNode to read load JSON data and create the tree.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4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1E36F-2376-49E0-B82E-B798BEB4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Tree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2C34-8065-4C5D-A2B5-814131232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Ext provide click/node event for customize handling for tree component:</a:t>
            </a:r>
          </a:p>
          <a:p>
            <a:pPr lvl="1"/>
            <a:r>
              <a:rPr lang="en-US" sz="2200" dirty="0" err="1"/>
              <a:t>expandnode</a:t>
            </a:r>
            <a:r>
              <a:rPr lang="en-US" sz="2200" dirty="0"/>
              <a:t>/</a:t>
            </a:r>
            <a:r>
              <a:rPr lang="en-US" sz="2200" dirty="0" err="1"/>
              <a:t>collapsenode</a:t>
            </a:r>
            <a:endParaRPr lang="en-US" sz="2200" dirty="0"/>
          </a:p>
          <a:p>
            <a:pPr lvl="1"/>
            <a:r>
              <a:rPr lang="en-US" sz="2200" dirty="0"/>
              <a:t>click/</a:t>
            </a:r>
            <a:r>
              <a:rPr lang="en-US" sz="2200" dirty="0" err="1"/>
              <a:t>dblclick</a:t>
            </a:r>
            <a:endParaRPr lang="en-US" sz="2200" dirty="0"/>
          </a:p>
          <a:p>
            <a:pPr lvl="1"/>
            <a:r>
              <a:rPr lang="en-US" sz="2200" dirty="0" err="1"/>
              <a:t>checkchange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……</a:t>
            </a:r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Bind Event for tree:</a:t>
            </a:r>
          </a:p>
          <a:p>
            <a:pPr marL="457200" lvl="1" indent="0">
              <a:buNone/>
            </a:pPr>
            <a:r>
              <a:rPr lang="en-US" sz="2200" dirty="0" err="1"/>
              <a:t>tree.on</a:t>
            </a:r>
            <a:r>
              <a:rPr lang="en-US" sz="2200" dirty="0"/>
              <a:t>(‘click’, function(node){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Ext.MsgBox.alert</a:t>
            </a:r>
            <a:r>
              <a:rPr lang="en-US" sz="2200" dirty="0"/>
              <a:t>(‘Tree Event’, ‘you clicked node:’ + </a:t>
            </a:r>
            <a:r>
              <a:rPr lang="en-US" sz="2200" dirty="0" err="1"/>
              <a:t>node.text</a:t>
            </a:r>
            <a:r>
              <a:rPr lang="en-US" sz="2200" dirty="0"/>
              <a:t>);</a:t>
            </a:r>
          </a:p>
          <a:p>
            <a:pPr marL="457200" lvl="1" indent="0">
              <a:buNone/>
            </a:pPr>
            <a:r>
              <a:rPr lang="en-US" sz="2200" dirty="0"/>
              <a:t>});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005F6-D456-47FF-BF23-4C2E0DC5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450" y="2557994"/>
            <a:ext cx="2857899" cy="213389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D60C930-3253-4014-82B0-7250E58D9207}"/>
              </a:ext>
            </a:extLst>
          </p:cNvPr>
          <p:cNvSpPr/>
          <p:nvPr/>
        </p:nvSpPr>
        <p:spPr>
          <a:xfrm>
            <a:off x="9121932" y="5639690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TreeEvent.html</a:t>
            </a:r>
          </a:p>
        </p:txBody>
      </p:sp>
    </p:spTree>
    <p:extLst>
      <p:ext uri="{BB962C8B-B14F-4D97-AF65-F5344CB8AC3E}">
        <p14:creationId xmlns:p14="http://schemas.microsoft.com/office/powerpoint/2010/main" val="85277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alert user when expanded node or collapse node.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69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0995-5730-4B29-9F11-2AC38588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Context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3E93-24AD-4E55-AE77-A3BDDA1E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200" dirty="0"/>
              <a:t>Context menu is a useful function when using tree UI, we can customize context menu for tree through binding ‘</a:t>
            </a:r>
            <a:r>
              <a:rPr lang="en-US" sz="2200" dirty="0" err="1"/>
              <a:t>contextmenu</a:t>
            </a:r>
            <a:r>
              <a:rPr lang="en-US" sz="2200" dirty="0"/>
              <a:t>’ event: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 var tree = new </a:t>
            </a:r>
            <a:r>
              <a:rPr lang="en-US" sz="2200" dirty="0" err="1"/>
              <a:t>Ext.tree.TreePanel</a:t>
            </a:r>
            <a:r>
              <a:rPr lang="en-US" sz="2200" dirty="0"/>
              <a:t>({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contextMenu</a:t>
            </a:r>
            <a:r>
              <a:rPr lang="en-US" sz="2200" dirty="0"/>
              <a:t>: menu,</a:t>
            </a:r>
          </a:p>
          <a:p>
            <a:pPr marL="0" indent="0">
              <a:buNone/>
            </a:pPr>
            <a:r>
              <a:rPr lang="en-US" sz="2200" dirty="0"/>
              <a:t>	listeners: {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200" dirty="0" err="1"/>
              <a:t>contextmenu</a:t>
            </a:r>
            <a:r>
              <a:rPr lang="en-US" sz="2200" dirty="0"/>
              <a:t>: function(node, e){……}</a:t>
            </a:r>
          </a:p>
          <a:p>
            <a:pPr marL="0" indent="0">
              <a:buNone/>
            </a:pPr>
            <a:r>
              <a:rPr lang="en-US" sz="2200" dirty="0"/>
              <a:t>	}</a:t>
            </a:r>
          </a:p>
          <a:p>
            <a:pPr marL="0" indent="0">
              <a:buNone/>
            </a:pPr>
            <a:r>
              <a:rPr lang="en-US" sz="2200" dirty="0"/>
              <a:t> });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B055E-FDCF-46E8-8182-A11F217A1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34" y="3019405"/>
            <a:ext cx="2257740" cy="160042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1595A58-94EF-4A78-A8B2-29B7C159BF72}"/>
              </a:ext>
            </a:extLst>
          </p:cNvPr>
          <p:cNvSpPr/>
          <p:nvPr/>
        </p:nvSpPr>
        <p:spPr>
          <a:xfrm>
            <a:off x="8305134" y="5639690"/>
            <a:ext cx="2476922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TreeContextMenu.html</a:t>
            </a:r>
          </a:p>
        </p:txBody>
      </p:sp>
    </p:spTree>
    <p:extLst>
      <p:ext uri="{BB962C8B-B14F-4D97-AF65-F5344CB8AC3E}">
        <p14:creationId xmlns:p14="http://schemas.microsoft.com/office/powerpoint/2010/main" val="2327738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add a context menu for tree to show current node info.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1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AnchorLayout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819"/>
            <a:ext cx="10205622" cy="91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It could assign each item take percentage of whole layout.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BFAC2-833B-426D-B865-792451B4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23" y="2800588"/>
            <a:ext cx="7325747" cy="332468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8485D83-7181-4E5D-9709-BBDA6F07EFBD}"/>
              </a:ext>
            </a:extLst>
          </p:cNvPr>
          <p:cNvSpPr/>
          <p:nvPr/>
        </p:nvSpPr>
        <p:spPr>
          <a:xfrm>
            <a:off x="9034839" y="5835805"/>
            <a:ext cx="242162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layout\anchorLayout1.html</a:t>
            </a:r>
          </a:p>
        </p:txBody>
      </p:sp>
    </p:spTree>
    <p:extLst>
      <p:ext uri="{BB962C8B-B14F-4D97-AF65-F5344CB8AC3E}">
        <p14:creationId xmlns:p14="http://schemas.microsoft.com/office/powerpoint/2010/main" val="3997945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A66E0-902A-420B-A532-D6FA9CE8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Ext.tree.TreeEditor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2A74-2345-4F0B-989E-F8D72C0B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Provide ability to modify tree node info for tree UI component.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var </a:t>
            </a:r>
            <a:r>
              <a:rPr lang="en-US" sz="2400" dirty="0" err="1"/>
              <a:t>treeEditor</a:t>
            </a:r>
            <a:r>
              <a:rPr lang="en-US" sz="2400" dirty="0"/>
              <a:t> = new </a:t>
            </a:r>
            <a:r>
              <a:rPr lang="en-US" sz="2400" dirty="0" err="1"/>
              <a:t>Ext.tree.TreeEditor</a:t>
            </a:r>
            <a:r>
              <a:rPr lang="en-US" sz="2400" dirty="0"/>
              <a:t>(tree, {</a:t>
            </a:r>
            <a:r>
              <a:rPr lang="en-US" sz="2400" dirty="0" err="1"/>
              <a:t>allowBlank</a:t>
            </a:r>
            <a:r>
              <a:rPr lang="en-US" sz="2400" dirty="0"/>
              <a:t>: false}, {</a:t>
            </a:r>
          </a:p>
          <a:p>
            <a:pPr marL="0" indent="0">
              <a:buNone/>
            </a:pPr>
            <a:r>
              <a:rPr lang="en-US" sz="2400" dirty="0"/>
              <a:t>    listeners: {</a:t>
            </a:r>
          </a:p>
          <a:p>
            <a:pPr marL="0" indent="0">
              <a:buNone/>
            </a:pPr>
            <a:r>
              <a:rPr lang="en-US" sz="2400" dirty="0"/>
              <a:t>        complete: function(editor, </a:t>
            </a:r>
            <a:r>
              <a:rPr lang="en-US" sz="2400" dirty="0" err="1"/>
              <a:t>currVal</a:t>
            </a:r>
            <a:r>
              <a:rPr lang="en-US" sz="2400" dirty="0"/>
              <a:t>, </a:t>
            </a:r>
            <a:r>
              <a:rPr lang="en-US" sz="2400" dirty="0" err="1"/>
              <a:t>origVal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Ext.Msg.alert</a:t>
            </a:r>
            <a:r>
              <a:rPr lang="en-US" sz="2400" dirty="0"/>
              <a:t>('Tree Editor', 'node text changed from ' + </a:t>
            </a:r>
            <a:r>
              <a:rPr lang="en-US" sz="2400" dirty="0" err="1"/>
              <a:t>origVal</a:t>
            </a:r>
            <a:r>
              <a:rPr lang="en-US" sz="2400" dirty="0"/>
              <a:t> + ' to ' + </a:t>
            </a:r>
            <a:r>
              <a:rPr lang="en-US" sz="2400" dirty="0" err="1"/>
              <a:t>currVal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});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3E56A-623A-4D21-86E5-2EBB9FFC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46" y="4538582"/>
            <a:ext cx="3791479" cy="18290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FABA99A-1C1B-4AC5-8FDE-C007E9102AE6}"/>
              </a:ext>
            </a:extLst>
          </p:cNvPr>
          <p:cNvSpPr/>
          <p:nvPr/>
        </p:nvSpPr>
        <p:spPr>
          <a:xfrm>
            <a:off x="9121932" y="5639690"/>
            <a:ext cx="1660124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TreeEditor.html</a:t>
            </a:r>
          </a:p>
        </p:txBody>
      </p:sp>
    </p:spTree>
    <p:extLst>
      <p:ext uri="{BB962C8B-B14F-4D97-AF65-F5344CB8AC3E}">
        <p14:creationId xmlns:p14="http://schemas.microsoft.com/office/powerpoint/2010/main" val="529367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use tree editor, if the node text contains ‘</a:t>
            </a:r>
            <a:r>
              <a:rPr lang="en-US" sz="2000" dirty="0" err="1"/>
              <a:t>Zh</a:t>
            </a:r>
            <a:r>
              <a:rPr lang="en-US" sz="2000" dirty="0"/>
              <a:t>’, then node text color turn into red.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11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B6DF5-9B4A-4A86-B12C-28334F67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Drag and 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CB49-073B-4786-B537-3182DBDF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Ext.tree.TreePanel</a:t>
            </a:r>
            <a:r>
              <a:rPr lang="en-US" sz="2400" dirty="0"/>
              <a:t> support drag and drop node while setting property </a:t>
            </a:r>
            <a:r>
              <a:rPr lang="en-US" sz="2400" b="1" dirty="0" err="1"/>
              <a:t>enableDD</a:t>
            </a:r>
            <a:r>
              <a:rPr lang="en-US" sz="2400" dirty="0"/>
              <a:t> to true, and drag and drop have 3 patterns: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append: drop node becomes the child of target node.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above: drop node becomes the brother node inserted before target node.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below: drop node becomes the brother node inserted after target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493C6-F6F6-4229-87EC-D502A448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4" y="4347790"/>
            <a:ext cx="2267266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DB3E03-4F42-472D-9A41-F77F83EE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52" y="4404963"/>
            <a:ext cx="1962424" cy="1495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E95EA-00B8-4CD5-BFB3-43D15F448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016" y="4319210"/>
            <a:ext cx="2105319" cy="163852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0BB5006-7A7E-4F5C-B421-7484FF394C34}"/>
              </a:ext>
            </a:extLst>
          </p:cNvPr>
          <p:cNvSpPr/>
          <p:nvPr/>
        </p:nvSpPr>
        <p:spPr>
          <a:xfrm>
            <a:off x="8744505" y="5639690"/>
            <a:ext cx="2037551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TreeDragAndDrop.html</a:t>
            </a:r>
          </a:p>
        </p:txBody>
      </p:sp>
    </p:spTree>
    <p:extLst>
      <p:ext uri="{BB962C8B-B14F-4D97-AF65-F5344CB8AC3E}">
        <p14:creationId xmlns:p14="http://schemas.microsoft.com/office/powerpoint/2010/main" val="413329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3758F-C333-4463-B3E0-2A39B864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Drag and Drop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EB1-A5D4-4DE8-A041-CCEDD110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‘</a:t>
            </a:r>
            <a:r>
              <a:rPr lang="en-US" sz="2400" dirty="0" err="1"/>
              <a:t>nodedrop</a:t>
            </a:r>
            <a:r>
              <a:rPr lang="en-US" sz="2400" dirty="0"/>
              <a:t>’ event will be triggered while drop the node: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tree.on</a:t>
            </a:r>
            <a:r>
              <a:rPr lang="en-US" sz="2400" dirty="0"/>
              <a:t>(‘</a:t>
            </a:r>
            <a:r>
              <a:rPr lang="en-US" sz="2400" dirty="0" err="1"/>
              <a:t>nodedrop</a:t>
            </a:r>
            <a:r>
              <a:rPr lang="en-US" sz="2400" dirty="0"/>
              <a:t>’, function(e)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Ext.Msg.alert</a:t>
            </a:r>
            <a:r>
              <a:rPr lang="en-US" sz="2400" dirty="0"/>
              <a:t>(‘Drag Event’, ‘currently dragging node:’ + </a:t>
            </a:r>
            <a:r>
              <a:rPr lang="en-US" sz="2400" dirty="0" err="1"/>
              <a:t>e.dropNode.text</a:t>
            </a:r>
            <a:r>
              <a:rPr lang="en-US" sz="2400" dirty="0"/>
              <a:t> + ‘ dropping into node:’ + </a:t>
            </a:r>
            <a:r>
              <a:rPr lang="en-US" sz="2400" dirty="0" err="1"/>
              <a:t>e.target.text</a:t>
            </a:r>
            <a:r>
              <a:rPr lang="en-US" sz="2400" dirty="0"/>
              <a:t> + ‘, dragging pattern is ’ + </a:t>
            </a:r>
            <a:r>
              <a:rPr lang="en-US" sz="2400" dirty="0" err="1"/>
              <a:t>e.point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FD8B94C-063F-4369-B5DA-46F7FE577413}"/>
              </a:ext>
            </a:extLst>
          </p:cNvPr>
          <p:cNvSpPr/>
          <p:nvPr/>
        </p:nvSpPr>
        <p:spPr>
          <a:xfrm>
            <a:off x="8744505" y="5639690"/>
            <a:ext cx="2467992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TreeDragAndDropEvent.html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333A2-04A3-47E1-9C1E-7828A19B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39" y="4194926"/>
            <a:ext cx="503942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6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drag tree1 node into tree2 node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3E8-B865-4977-9DAD-A4DFC43E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Ext.tree.TreeFilter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B769-C250-40C0-BDE8-3C37F993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Provide ability to filter tree nodes when there have lots of node in tree.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Key Method: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clear: reset all filter.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filter: encapsulate the </a:t>
            </a:r>
            <a:r>
              <a:rPr lang="en-US" dirty="0" err="1"/>
              <a:t>filterBy</a:t>
            </a:r>
            <a:r>
              <a:rPr lang="en-US" dirty="0"/>
              <a:t> method.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filterBy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FF4FF-2B9C-4133-867F-016D87A2B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35" y="3078753"/>
            <a:ext cx="2124371" cy="18290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F4CD11-1780-4276-9F42-1E762EB62C35}"/>
              </a:ext>
            </a:extLst>
          </p:cNvPr>
          <p:cNvSpPr/>
          <p:nvPr/>
        </p:nvSpPr>
        <p:spPr>
          <a:xfrm>
            <a:off x="8480958" y="5639689"/>
            <a:ext cx="149144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TreeFilter.html</a:t>
            </a:r>
          </a:p>
        </p:txBody>
      </p:sp>
    </p:spTree>
    <p:extLst>
      <p:ext uri="{BB962C8B-B14F-4D97-AF65-F5344CB8AC3E}">
        <p14:creationId xmlns:p14="http://schemas.microsoft.com/office/powerpoint/2010/main" val="1298886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use input filed to do the filter while key press up.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1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3E8-B865-4977-9DAD-A4DFC43E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Ext.tree.TreeSorter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B769-C250-40C0-BDE8-3C37F993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Provides sorting of nodes in an </a:t>
            </a:r>
            <a:r>
              <a:rPr lang="en-US" sz="2400" dirty="0" err="1"/>
              <a:t>Ext.tree.TreePanel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new </a:t>
            </a:r>
            <a:r>
              <a:rPr lang="en-US" sz="2400" dirty="0" err="1"/>
              <a:t>Ext.tree.TreeSorter</a:t>
            </a:r>
            <a:r>
              <a:rPr lang="en-US" sz="2400" dirty="0"/>
              <a:t>(tree,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caseSensitive</a:t>
            </a:r>
            <a:r>
              <a:rPr lang="en-US" sz="2400" dirty="0"/>
              <a:t>: true,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dir</a:t>
            </a:r>
            <a:r>
              <a:rPr lang="en-US" sz="2400" dirty="0"/>
              <a:t>: ‘desc’,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folderSort</a:t>
            </a:r>
            <a:r>
              <a:rPr lang="en-US" sz="2400" dirty="0"/>
              <a:t>: true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F4CD11-1780-4276-9F42-1E762EB62C35}"/>
              </a:ext>
            </a:extLst>
          </p:cNvPr>
          <p:cNvSpPr/>
          <p:nvPr/>
        </p:nvSpPr>
        <p:spPr>
          <a:xfrm>
            <a:off x="9697198" y="5639690"/>
            <a:ext cx="149144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TreeSorter.html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9CF7E-11BB-4A7B-BBC7-4CCD7030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30" y="3023919"/>
            <a:ext cx="2029108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31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3E8-B865-4977-9DAD-A4DFC43E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Ext.tree.TreeNodeUI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B769-C250-40C0-BDE8-3C37F993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Provides the default UI implementation for </a:t>
            </a:r>
            <a:r>
              <a:rPr lang="en-US" sz="2400" dirty="0" err="1"/>
              <a:t>Ext.tree.TreeNodes</a:t>
            </a:r>
            <a:r>
              <a:rPr lang="en-US" sz="2400" dirty="0"/>
              <a:t>. This component implementation is separate from the tree implementation and allows customizing of the appearance of tree nodes.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tree.on</a:t>
            </a:r>
            <a:r>
              <a:rPr lang="en-US" sz="2400" dirty="0"/>
              <a:t>(‘click’, function(node){</a:t>
            </a:r>
          </a:p>
          <a:p>
            <a:pPr marL="0" indent="0">
              <a:buNone/>
            </a:pPr>
            <a:r>
              <a:rPr lang="en-US" sz="2400" dirty="0"/>
              <a:t>	var </a:t>
            </a:r>
            <a:r>
              <a:rPr lang="en-US" sz="2400" dirty="0" err="1"/>
              <a:t>ui</a:t>
            </a:r>
            <a:r>
              <a:rPr lang="en-US" sz="2400" dirty="0"/>
              <a:t> = </a:t>
            </a:r>
            <a:r>
              <a:rPr lang="en-US" sz="2400" dirty="0" err="1"/>
              <a:t>node.ui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ui.addClass</a:t>
            </a:r>
            <a:r>
              <a:rPr lang="en-US" sz="2400" dirty="0"/>
              <a:t>(‘big’);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Ext.defer</a:t>
            </a:r>
            <a:r>
              <a:rPr lang="en-US" sz="2400" dirty="0"/>
              <a:t>(function(){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ui.removeClass</a:t>
            </a:r>
            <a:r>
              <a:rPr lang="en-US" sz="2400" dirty="0"/>
              <a:t>(‘big’);</a:t>
            </a:r>
          </a:p>
          <a:p>
            <a:pPr marL="0" indent="0">
              <a:buNone/>
            </a:pPr>
            <a:r>
              <a:rPr lang="en-US" sz="2400" dirty="0"/>
              <a:t>	}, 1000);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F4CD11-1780-4276-9F42-1E762EB62C35}"/>
              </a:ext>
            </a:extLst>
          </p:cNvPr>
          <p:cNvSpPr/>
          <p:nvPr/>
        </p:nvSpPr>
        <p:spPr>
          <a:xfrm>
            <a:off x="9587883" y="5639690"/>
            <a:ext cx="1600763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TreeNodeUI.html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74517-D5E8-4D1E-80E6-249BEB0B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05" y="3429000"/>
            <a:ext cx="201958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04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AB3E8-B865-4977-9DAD-A4DFC43E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Ext.tree.ColumnTree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B769-C250-40C0-BDE8-3C37F993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Currently, </a:t>
            </a:r>
            <a:r>
              <a:rPr lang="en-US" sz="2400" dirty="0" err="1"/>
              <a:t>ColumnTree</a:t>
            </a:r>
            <a:r>
              <a:rPr lang="en-US" sz="2400" dirty="0"/>
              <a:t> is not a standard component class, we need to manually include the CSS file and source JS file under examples/tree folder.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F4CD11-1780-4276-9F42-1E762EB62C35}"/>
              </a:ext>
            </a:extLst>
          </p:cNvPr>
          <p:cNvSpPr/>
          <p:nvPr/>
        </p:nvSpPr>
        <p:spPr>
          <a:xfrm>
            <a:off x="9445841" y="5639690"/>
            <a:ext cx="1600763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ColumnTree.html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2731F-6F38-44A6-A748-AD688AB7B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43" y="3082631"/>
            <a:ext cx="535379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3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2D6-72B4-4326-99C8-6ACD8B5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7" name="Graphic 6" descr="Script">
            <a:extLst>
              <a:ext uri="{FF2B5EF4-FFF2-40B4-BE49-F238E27FC236}">
                <a16:creationId xmlns:a16="http://schemas.microsoft.com/office/drawing/2014/main" id="{B390822B-5D6F-462B-9FC5-92425A3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0E73-6B27-4E87-BCB2-53306B93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5406902" cy="1688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Try to use attribute ‘anchor’ with pixels value in anchor layout.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981520-5647-442A-AF4B-7B0D3006D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9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062CA-AA0E-4712-96D6-F908AA39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Day3 Homework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D733-1394-4448-A637-1D7D7DFB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963020" cy="158776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Try to use tree component that implement student management page: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here have input field for add new student or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hen click ‘add’ button, student will insert into selected tree node, if selected node is class, then add as sub-node, otherwise add </a:t>
            </a:r>
            <a:r>
              <a:rPr lang="en-US" sz="2000" dirty="0">
                <a:solidFill>
                  <a:schemeClr val="bg1"/>
                </a:solidFill>
              </a:rPr>
              <a:t>as sibling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tree node support edit, and the tree support context menu to add class or student.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C848E-FCB0-4A50-A066-CFF02B69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458" y="1283777"/>
            <a:ext cx="246731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Mixed Configure in </a:t>
            </a:r>
            <a:r>
              <a:rPr lang="en-US" dirty="0" err="1"/>
              <a:t>AnchorLayout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819"/>
            <a:ext cx="10205622" cy="91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anchor: '-200 60%'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2312D-5933-4040-9113-98E8236E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79" y="2584412"/>
            <a:ext cx="7202081" cy="352629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27E1710-7CF5-40C6-B0B9-FC54B6AA765C}"/>
              </a:ext>
            </a:extLst>
          </p:cNvPr>
          <p:cNvSpPr/>
          <p:nvPr/>
        </p:nvSpPr>
        <p:spPr>
          <a:xfrm>
            <a:off x="9330431" y="5721096"/>
            <a:ext cx="2296359" cy="50507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layout\anchorLayout3.html</a:t>
            </a:r>
          </a:p>
        </p:txBody>
      </p:sp>
    </p:spTree>
    <p:extLst>
      <p:ext uri="{BB962C8B-B14F-4D97-AF65-F5344CB8AC3E}">
        <p14:creationId xmlns:p14="http://schemas.microsoft.com/office/powerpoint/2010/main" val="45057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AbsoluteLayout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819"/>
            <a:ext cx="10205622" cy="3085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 x: 50,</a:t>
            </a:r>
          </a:p>
          <a:p>
            <a:pPr marL="0" indent="0">
              <a:buNone/>
            </a:pPr>
            <a:r>
              <a:rPr lang="es-ES" sz="3200" dirty="0"/>
              <a:t> y: 0,</a:t>
            </a:r>
          </a:p>
          <a:p>
            <a:pPr marL="0" indent="0">
              <a:buNone/>
            </a:pPr>
            <a:r>
              <a:rPr lang="es-ES" sz="3200" dirty="0"/>
              <a:t> anchor: '-200 40%'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EA0B4-A9DB-426B-9628-1CF2BB06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060" y="1765164"/>
            <a:ext cx="6925642" cy="320084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B011883-65CA-47E5-880B-2E38EF7BCDA6}"/>
              </a:ext>
            </a:extLst>
          </p:cNvPr>
          <p:cNvSpPr/>
          <p:nvPr/>
        </p:nvSpPr>
        <p:spPr>
          <a:xfrm>
            <a:off x="9201693" y="5718260"/>
            <a:ext cx="242162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layout\Absolutelayout.html</a:t>
            </a:r>
          </a:p>
        </p:txBody>
      </p:sp>
    </p:spTree>
    <p:extLst>
      <p:ext uri="{BB962C8B-B14F-4D97-AF65-F5344CB8AC3E}">
        <p14:creationId xmlns:p14="http://schemas.microsoft.com/office/powerpoint/2010/main" val="382017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8123-9548-46F4-A53C-56F1551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E850E-EB7B-4EAF-ADB9-BA2A2CBE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3" y="1337966"/>
            <a:ext cx="5258534" cy="4258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D3663F-623D-4A22-93B9-1AFB44672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228" y="594804"/>
            <a:ext cx="4150440" cy="56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7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FormLayout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819"/>
            <a:ext cx="10205622" cy="3085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  </a:t>
            </a:r>
            <a:r>
              <a:rPr lang="en-US" sz="3200" dirty="0" err="1"/>
              <a:t>fieldLabel</a:t>
            </a:r>
            <a:r>
              <a:rPr lang="en-US" sz="3200" dirty="0"/>
              <a:t>: 'name',</a:t>
            </a:r>
          </a:p>
          <a:p>
            <a:pPr marL="0" indent="0">
              <a:buNone/>
            </a:pPr>
            <a:r>
              <a:rPr lang="en-US" sz="3200" dirty="0"/>
              <a:t>      name: 'name',</a:t>
            </a:r>
          </a:p>
          <a:p>
            <a:pPr marL="0" indent="0">
              <a:buNone/>
            </a:pPr>
            <a:r>
              <a:rPr lang="en-US" sz="3200" dirty="0"/>
              <a:t>     anchor: '90%'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26BF7C-A446-4894-AC80-C0CE8D4D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71" y="1622386"/>
            <a:ext cx="6887536" cy="32198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5914CB3-C8F7-4030-9B29-1F68FB4037E2}"/>
              </a:ext>
            </a:extLst>
          </p:cNvPr>
          <p:cNvSpPr/>
          <p:nvPr/>
        </p:nvSpPr>
        <p:spPr>
          <a:xfrm>
            <a:off x="9345479" y="5818487"/>
            <a:ext cx="242162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layout\formLayout.html</a:t>
            </a:r>
          </a:p>
        </p:txBody>
      </p:sp>
    </p:spTree>
    <p:extLst>
      <p:ext uri="{BB962C8B-B14F-4D97-AF65-F5344CB8AC3E}">
        <p14:creationId xmlns:p14="http://schemas.microsoft.com/office/powerpoint/2010/main" val="214785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E7DBD-969D-4B71-AFD1-4E805476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FormLayout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DEAD-A5F3-4023-8F01-1F8AE6A3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819"/>
            <a:ext cx="10205622" cy="3085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{</a:t>
            </a:r>
          </a:p>
          <a:p>
            <a:pPr marL="0" indent="0">
              <a:buNone/>
            </a:pPr>
            <a:r>
              <a:rPr lang="en-US" sz="3200" dirty="0"/>
              <a:t>      </a:t>
            </a:r>
            <a:r>
              <a:rPr lang="en-US" sz="3200" dirty="0" err="1"/>
              <a:t>fieldLabel</a:t>
            </a:r>
            <a:r>
              <a:rPr lang="en-US" sz="3200" dirty="0"/>
              <a:t>: 'name',</a:t>
            </a:r>
          </a:p>
          <a:p>
            <a:pPr marL="0" indent="0">
              <a:buNone/>
            </a:pPr>
            <a:r>
              <a:rPr lang="en-US" sz="3200" dirty="0"/>
              <a:t>      name: 'name',</a:t>
            </a:r>
          </a:p>
          <a:p>
            <a:pPr marL="0" indent="0">
              <a:buNone/>
            </a:pPr>
            <a:r>
              <a:rPr lang="en-US" sz="3200" dirty="0"/>
              <a:t>     anchor: '90%'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26BF7C-A446-4894-AC80-C0CE8D4D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571" y="1622386"/>
            <a:ext cx="6887536" cy="32198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5914CB3-C8F7-4030-9B29-1F68FB4037E2}"/>
              </a:ext>
            </a:extLst>
          </p:cNvPr>
          <p:cNvSpPr/>
          <p:nvPr/>
        </p:nvSpPr>
        <p:spPr>
          <a:xfrm>
            <a:off x="9345479" y="5818487"/>
            <a:ext cx="2421628" cy="57894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layout\formLayout.html</a:t>
            </a:r>
          </a:p>
        </p:txBody>
      </p:sp>
    </p:spTree>
    <p:extLst>
      <p:ext uri="{BB962C8B-B14F-4D97-AF65-F5344CB8AC3E}">
        <p14:creationId xmlns:p14="http://schemas.microsoft.com/office/powerpoint/2010/main" val="137058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1090</Words>
  <Application>Microsoft Office PowerPoint</Application>
  <PresentationFormat>Widescreen</PresentationFormat>
  <Paragraphs>222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ExtJS 3</vt:lpstr>
      <vt:lpstr>Agenda</vt:lpstr>
      <vt:lpstr>AnchorLayout</vt:lpstr>
      <vt:lpstr>Practice</vt:lpstr>
      <vt:lpstr>Mixed Configure in AnchorLayout</vt:lpstr>
      <vt:lpstr>AbsoluteLayout</vt:lpstr>
      <vt:lpstr>Layout</vt:lpstr>
      <vt:lpstr>FormLayout</vt:lpstr>
      <vt:lpstr>FormLayout</vt:lpstr>
      <vt:lpstr>Practice</vt:lpstr>
      <vt:lpstr>ColumnLayout</vt:lpstr>
      <vt:lpstr>TableLayout</vt:lpstr>
      <vt:lpstr>Practice</vt:lpstr>
      <vt:lpstr>HBoxLayout</vt:lpstr>
      <vt:lpstr>VBoxLayout</vt:lpstr>
      <vt:lpstr>Practice</vt:lpstr>
      <vt:lpstr>Tree</vt:lpstr>
      <vt:lpstr>Ext.tree.TreePanel</vt:lpstr>
      <vt:lpstr>Create a Tree</vt:lpstr>
      <vt:lpstr>Ext.tree.TreeNode</vt:lpstr>
      <vt:lpstr>Add Leaves</vt:lpstr>
      <vt:lpstr>Practice</vt:lpstr>
      <vt:lpstr>Ext.tree.TreeLoader</vt:lpstr>
      <vt:lpstr>Ext.tree.AsyncTreeNode</vt:lpstr>
      <vt:lpstr>Practice</vt:lpstr>
      <vt:lpstr>Tree Event</vt:lpstr>
      <vt:lpstr>Practice</vt:lpstr>
      <vt:lpstr>Context Menu</vt:lpstr>
      <vt:lpstr>Practice</vt:lpstr>
      <vt:lpstr>Ext.tree.TreeEditor</vt:lpstr>
      <vt:lpstr>Practice</vt:lpstr>
      <vt:lpstr>Drag and Drop</vt:lpstr>
      <vt:lpstr>Drag and Drop Event</vt:lpstr>
      <vt:lpstr>Practice</vt:lpstr>
      <vt:lpstr>Ext.tree.TreeFilter</vt:lpstr>
      <vt:lpstr>Practice</vt:lpstr>
      <vt:lpstr>Ext.tree.TreeSorter</vt:lpstr>
      <vt:lpstr>Ext.tree.TreeNodeUI</vt:lpstr>
      <vt:lpstr>Ext.tree.ColumnTree</vt:lpstr>
      <vt:lpstr>Day3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ExtJS 3</dc:title>
  <dc:creator>LOKI LAN</dc:creator>
  <cp:lastModifiedBy>WILL WANG (DEV-ISD-OOCLL/ZHA)</cp:lastModifiedBy>
  <cp:revision>68</cp:revision>
  <dcterms:created xsi:type="dcterms:W3CDTF">2019-08-07T09:39:21Z</dcterms:created>
  <dcterms:modified xsi:type="dcterms:W3CDTF">2019-08-13T04:36:44Z</dcterms:modified>
</cp:coreProperties>
</file>