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995116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Activity Area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Age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Activity Area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r>
              <a:rPr lang="en-US" sz="1200" dirty="0"/>
              <a:t> + Timestamp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06974" y="2573484"/>
            <a:ext cx="1271032" cy="69249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Connect To Google Map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4078550" y="2919732"/>
            <a:ext cx="1228424" cy="620170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Band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F327-D34C-45CB-A75D-B8D15DF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Search Screen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Musician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59934-2927-415C-A4BE-FC714F543CE1}"/>
              </a:ext>
            </a:extLst>
          </p:cNvPr>
          <p:cNvSpPr txBox="1"/>
          <p:nvPr/>
        </p:nvSpPr>
        <p:spPr>
          <a:xfrm>
            <a:off x="4607510" y="1690687"/>
            <a:ext cx="2993439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52DF-C86F-4CE8-B8A7-251CCDF2E7EE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of Search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C28996-666D-4391-BCC7-821DAFE9213C}"/>
              </a:ext>
            </a:extLst>
          </p:cNvPr>
          <p:cNvSpPr txBox="1"/>
          <p:nvPr/>
        </p:nvSpPr>
        <p:spPr>
          <a:xfrm>
            <a:off x="4838700" y="35092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3672-2E00-43D4-AF39-CA2DEBFAD160}"/>
              </a:ext>
            </a:extLst>
          </p:cNvPr>
          <p:cNvSpPr txBox="1"/>
          <p:nvPr/>
        </p:nvSpPr>
        <p:spPr>
          <a:xfrm>
            <a:off x="4838700" y="498657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Required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0330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Area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Members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Genre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82013" y="3252013"/>
            <a:ext cx="2093953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282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Band Search Screen  Find a Band</vt:lpstr>
      <vt:lpstr>Musician Search Screen  Find a Musician</vt:lpstr>
      <vt:lpstr>Publish Yourself Screen</vt:lpstr>
      <vt:lpstr>Publish Dataset</vt:lpstr>
      <vt:lpstr>User Datasets</vt:lpstr>
      <vt:lpstr>User Dataset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37</cp:revision>
  <dcterms:created xsi:type="dcterms:W3CDTF">2020-09-22T12:18:02Z</dcterms:created>
  <dcterms:modified xsi:type="dcterms:W3CDTF">2020-09-24T09:12:56Z</dcterms:modified>
</cp:coreProperties>
</file>