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4110361" y="1331650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4333875" y="1841238"/>
            <a:ext cx="2990850" cy="34641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4333875" y="5526350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4467225" y="5676900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6619875" y="5676901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53738-B017-4C5C-A889-5B55729076DD}"/>
              </a:ext>
            </a:extLst>
          </p:cNvPr>
          <p:cNvSpPr txBox="1"/>
          <p:nvPr/>
        </p:nvSpPr>
        <p:spPr>
          <a:xfrm>
            <a:off x="4467225" y="1331650"/>
            <a:ext cx="2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318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  <vt:lpstr>Chat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46</cp:revision>
  <dcterms:created xsi:type="dcterms:W3CDTF">2020-09-22T12:18:02Z</dcterms:created>
  <dcterms:modified xsi:type="dcterms:W3CDTF">2020-09-29T14:56:22Z</dcterms:modified>
</cp:coreProperties>
</file>