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11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Required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Main Menu Screen</vt:lpstr>
      <vt:lpstr>Private Area</vt:lpstr>
      <vt:lpstr>Find a Band</vt:lpstr>
      <vt:lpstr>Find a Musician</vt:lpstr>
      <vt:lpstr>Publish Yourself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26</cp:revision>
  <dcterms:created xsi:type="dcterms:W3CDTF">2020-09-22T12:18:02Z</dcterms:created>
  <dcterms:modified xsi:type="dcterms:W3CDTF">2020-09-22T14:30:55Z</dcterms:modified>
</cp:coreProperties>
</file>