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A4DB-405E-4505-BBCF-3832BF415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0CE53-7311-4C18-8933-0F6F7C3AE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E124-4F19-4565-8B8D-922B1287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712C3-817A-4B8D-8A4A-888C7204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7FB64-A4FA-4006-82AB-87DE72CE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3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606F3-365C-4200-9D79-1661EBF7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FBAC2-6BF1-45D4-B4D2-60F5364D0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AA63-54F3-4CDA-BC06-8568FA7B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F3047-4AC3-48AC-8430-EFC7F8BD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399A3-AF65-4915-9D85-50A978BB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7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75FA-5C3B-4CAE-A7CC-055E49AB9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D75D8-CB3F-4689-9D4D-0A9E53310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2D7D6-B00B-41EE-903E-D1493DF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AE1F6-AA33-4320-83EC-52BAEB8C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C5AEC-387B-4633-9610-8AB5873F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5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680E-7D18-44DD-A941-48ADB373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27BB-9DDD-4ED7-B925-B5AFB33D1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94D2D-3ECD-4573-BA3B-304C1034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E24B0-C3FB-4B2C-8C97-7D1C0368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2B718-7DAE-4357-9C85-F44D3A87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A0C5-CF31-49D1-B9D0-4F6133F3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ACC8F-F5E7-4D8F-8B8A-A2A760C4B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EA6EE-8FD0-4097-9831-F108A72C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28D9B-A632-4E00-9608-90E5BE6A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439E5-ADD8-40EB-A3D6-9BBE04FC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1452-2C9A-4904-8ED5-3961CCE0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8BA2-432E-4FA2-BDE1-553F9D8C9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70253-076F-4912-88AF-DE770D563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F8411-1CA8-4E4A-BF67-06982BC5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6F648-EACB-4B82-9DEA-C2C3674C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5CF2D-7C76-4270-8D33-F1889F9F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16B1-9AA7-49AA-BEE7-E6F21E25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5AE1C-CE04-427A-92E1-628959FD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8B74D-A6A9-44C3-9EC6-23C3921E6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C3C20-9B86-4906-9026-E4C92FB4A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E371E-B80E-4E29-B7C1-5987739DF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42500-FCCE-4953-BB38-BEA28116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57950-4D56-44AE-ACF4-25EDD8F1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0E92F-1B03-47A3-9788-873CD878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8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487C-DE03-4F15-B416-9AD7DA04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20C06-6352-435F-958A-333FA13D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28942-25B8-4642-BBAD-C54822DC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73D2E-3E16-4C66-84A3-E3A3F742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0F9F1-5E13-44AA-B884-DB986C84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DEBFC-995E-418C-9F6F-2ADD7288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7B64C-6FC5-46CC-8D70-8319D7AC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16CF-4EF0-469C-BCE3-17C03488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6B0B-5ADA-46A4-A949-59C20DF3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FDF2-56AC-4BE7-A551-28C2A4F9F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43E4D-2B96-4A02-A4F4-C10B9FEA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74EAE-1048-490A-9C1D-F98DCC27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45942-ACE7-4A97-9DFA-4380E644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9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5BA4-4F6B-423B-B8F4-6F4DA8B5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9C908-F419-4BC9-B70D-E300A30B3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CFADB-92A4-4413-83BE-3CB1B74F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80E17-DCD5-4D45-A9CC-985716BA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04386-B256-479C-8C56-356D2137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6482-6CD4-4357-B245-DD7DC9C4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C3CE5-B598-4A38-B41A-F931D371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7563-E9EE-4A9C-A47C-BDCE2C85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FF015-B49B-430F-928C-2A9CF838A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6AC0-9DFC-4CD7-B90F-666E0616086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7FC4E-4D69-403F-853D-7F59CD94D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AE3E3-1A6C-4219-BBE4-2C3CD86AF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1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1C96-68AC-432C-A3C6-96C5950CD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Musician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747FB-3FF2-4E26-8D72-7CE1D6C18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Matchmaking of musicians application</a:t>
            </a:r>
          </a:p>
          <a:p>
            <a:endParaRPr lang="en-US" dirty="0"/>
          </a:p>
          <a:p>
            <a:r>
              <a:rPr lang="en-US" dirty="0"/>
              <a:t>Specification Document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4A8FC-E04A-4987-9AC3-25C2609CE498}"/>
              </a:ext>
            </a:extLst>
          </p:cNvPr>
          <p:cNvSpPr txBox="1"/>
          <p:nvPr/>
        </p:nvSpPr>
        <p:spPr>
          <a:xfrm>
            <a:off x="10029825" y="6324600"/>
            <a:ext cx="196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Made by: Lidor E.S</a:t>
            </a:r>
          </a:p>
        </p:txBody>
      </p:sp>
    </p:spTree>
    <p:extLst>
      <p:ext uri="{BB962C8B-B14F-4D97-AF65-F5344CB8AC3E}">
        <p14:creationId xmlns:p14="http://schemas.microsoft.com/office/powerpoint/2010/main" val="755239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5CC9-69BD-468F-B28D-41F4E633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Datasets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883779-8EFB-49E8-A2E8-3297C12FD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667234"/>
              </p:ext>
            </p:extLst>
          </p:nvPr>
        </p:nvGraphicFramePr>
        <p:xfrm>
          <a:off x="838200" y="1825625"/>
          <a:ext cx="10515600" cy="407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5267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21372417"/>
                    </a:ext>
                  </a:extLst>
                </a:gridCol>
              </a:tblGrid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876577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 List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22098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Bio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56590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 to ***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506110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Instruments + details per one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390632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Activity Area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995426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Age</a:t>
                      </a:r>
                      <a:r>
                        <a:rPr lang="en-US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044796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019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0DB1BC-E153-4AC7-AE20-770D0C9C0419}"/>
              </a:ext>
            </a:extLst>
          </p:cNvPr>
          <p:cNvSpPr txBox="1"/>
          <p:nvPr/>
        </p:nvSpPr>
        <p:spPr>
          <a:xfrm>
            <a:off x="9182100" y="704740"/>
            <a:ext cx="2171700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Mandatory</a:t>
            </a:r>
          </a:p>
          <a:p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4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DC76-A747-4EB4-820D-4D63FBFC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Dataset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8D6F5-72B7-46F1-B254-0A594666B32D}"/>
              </a:ext>
            </a:extLst>
          </p:cNvPr>
          <p:cNvSpPr txBox="1"/>
          <p:nvPr/>
        </p:nvSpPr>
        <p:spPr>
          <a:xfrm>
            <a:off x="5326602" y="1349406"/>
            <a:ext cx="1775534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D96D3-32F1-44DA-823F-DAA69BC4F7B5}"/>
              </a:ext>
            </a:extLst>
          </p:cNvPr>
          <p:cNvSpPr txBox="1"/>
          <p:nvPr/>
        </p:nvSpPr>
        <p:spPr>
          <a:xfrm>
            <a:off x="1933575" y="199072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Genres </a:t>
            </a:r>
            <a:r>
              <a:rPr lang="en-US" sz="1200" dirty="0"/>
              <a:t>(String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1DD18-74AC-4E44-B3D4-645CF0CA65C6}"/>
              </a:ext>
            </a:extLst>
          </p:cNvPr>
          <p:cNvSpPr txBox="1"/>
          <p:nvPr/>
        </p:nvSpPr>
        <p:spPr>
          <a:xfrm>
            <a:off x="1933575" y="265116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Bio </a:t>
            </a:r>
            <a:r>
              <a:rPr lang="en-US" sz="1200" dirty="0"/>
              <a:t>(String)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7F4B2-2A10-4BB7-9F28-21F59D503B1A}"/>
              </a:ext>
            </a:extLst>
          </p:cNvPr>
          <p:cNvSpPr txBox="1"/>
          <p:nvPr/>
        </p:nvSpPr>
        <p:spPr>
          <a:xfrm>
            <a:off x="1933575" y="331160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</a:t>
            </a:r>
            <a:r>
              <a:rPr lang="en-US" sz="1200" dirty="0"/>
              <a:t>(String)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252A0BA-34E0-4A4E-B4BE-9C00606F2F2A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 flipV="1">
            <a:off x="3762376" y="1534071"/>
            <a:ext cx="1564226" cy="641319"/>
          </a:xfrm>
          <a:prstGeom prst="bentConnector3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B18464A-5270-4F5D-981D-EDE9E16740A4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rot="10800000" flipV="1">
            <a:off x="3762376" y="1534071"/>
            <a:ext cx="1564226" cy="130175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8E4BC23-B7A7-438A-A783-0D0566F55850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rot="10800000" flipV="1">
            <a:off x="3762376" y="1534071"/>
            <a:ext cx="1564226" cy="196219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6133EC-3930-4AAD-86A6-C8A34B6A69FA}"/>
              </a:ext>
            </a:extLst>
          </p:cNvPr>
          <p:cNvSpPr txBox="1"/>
          <p:nvPr/>
        </p:nvSpPr>
        <p:spPr>
          <a:xfrm>
            <a:off x="8494034" y="1873344"/>
            <a:ext cx="16405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Private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EF4EF-57C6-4499-8F48-15431F10FFF2}"/>
              </a:ext>
            </a:extLst>
          </p:cNvPr>
          <p:cNvSpPr txBox="1"/>
          <p:nvPr/>
        </p:nvSpPr>
        <p:spPr>
          <a:xfrm>
            <a:off x="5326602" y="4004777"/>
            <a:ext cx="223624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Instruments </a:t>
            </a:r>
            <a:r>
              <a:rPr lang="en-US" sz="1200" dirty="0"/>
              <a:t>(String List)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0093DE8-CBE9-4BEE-AE2B-42575C476A46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rot="16200000" flipH="1">
            <a:off x="5186528" y="2746578"/>
            <a:ext cx="2286039" cy="23035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1E4A89D-2243-46AE-8335-FEC99A9C8495}"/>
              </a:ext>
            </a:extLst>
          </p:cNvPr>
          <p:cNvSpPr/>
          <p:nvPr/>
        </p:nvSpPr>
        <p:spPr>
          <a:xfrm>
            <a:off x="5326602" y="5133975"/>
            <a:ext cx="1564226" cy="6483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How much time I play on it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248813D-BE47-471A-84DD-9EF3B44E052D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7102136" y="1534072"/>
            <a:ext cx="1391898" cy="52393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5E94A6-C304-441D-A6B4-3D0B7855605B}"/>
              </a:ext>
            </a:extLst>
          </p:cNvPr>
          <p:cNvSpPr txBox="1"/>
          <p:nvPr/>
        </p:nvSpPr>
        <p:spPr>
          <a:xfrm>
            <a:off x="9722759" y="2670215"/>
            <a:ext cx="18691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 </a:t>
            </a:r>
            <a:r>
              <a:rPr lang="en-US" sz="1200" dirty="0"/>
              <a:t>(String)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172105-BBFF-49FA-8534-FD2D62F49629}"/>
              </a:ext>
            </a:extLst>
          </p:cNvPr>
          <p:cNvSpPr txBox="1"/>
          <p:nvPr/>
        </p:nvSpPr>
        <p:spPr>
          <a:xfrm>
            <a:off x="9722759" y="3327574"/>
            <a:ext cx="18691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Password </a:t>
            </a:r>
            <a:r>
              <a:rPr lang="en-US" sz="1200" dirty="0"/>
              <a:t>(String)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F4D58C-D170-4F24-A5A5-E81828AC3FB9}"/>
              </a:ext>
            </a:extLst>
          </p:cNvPr>
          <p:cNvSpPr txBox="1"/>
          <p:nvPr/>
        </p:nvSpPr>
        <p:spPr>
          <a:xfrm>
            <a:off x="1933575" y="397204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</a:t>
            </a:r>
            <a:r>
              <a:rPr lang="en-US" sz="1200" dirty="0"/>
              <a:t>(String List)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0DCC25-41B8-4889-813F-8A51C236380C}"/>
              </a:ext>
            </a:extLst>
          </p:cNvPr>
          <p:cNvSpPr txBox="1"/>
          <p:nvPr/>
        </p:nvSpPr>
        <p:spPr>
          <a:xfrm>
            <a:off x="1933575" y="463248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 </a:t>
            </a:r>
            <a:r>
              <a:rPr lang="en-US" sz="1200" dirty="0"/>
              <a:t>(Integer)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91D806-F8B1-4803-B71D-08D4758E1B20}"/>
              </a:ext>
            </a:extLst>
          </p:cNvPr>
          <p:cNvSpPr txBox="1"/>
          <p:nvPr/>
        </p:nvSpPr>
        <p:spPr>
          <a:xfrm>
            <a:off x="1933575" y="529292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</a:t>
            </a:r>
            <a:r>
              <a:rPr lang="en-US" sz="1200" dirty="0"/>
              <a:t>(String)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E874F7A-F5AC-435C-8BE6-764FFD758D45}"/>
              </a:ext>
            </a:extLst>
          </p:cNvPr>
          <p:cNvCxnSpPr>
            <a:cxnSpLocks/>
            <a:stCxn id="4" idx="1"/>
            <a:endCxn id="32" idx="3"/>
          </p:cNvCxnSpPr>
          <p:nvPr/>
        </p:nvCxnSpPr>
        <p:spPr>
          <a:xfrm rot="10800000" flipV="1">
            <a:off x="3762376" y="1534071"/>
            <a:ext cx="1564226" cy="394351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A9953A9-3BDE-49BA-B4E8-3E8095B67456}"/>
              </a:ext>
            </a:extLst>
          </p:cNvPr>
          <p:cNvCxnSpPr>
            <a:cxnSpLocks/>
            <a:stCxn id="4" idx="1"/>
            <a:endCxn id="29" idx="3"/>
          </p:cNvCxnSpPr>
          <p:nvPr/>
        </p:nvCxnSpPr>
        <p:spPr>
          <a:xfrm rot="10800000" flipV="1">
            <a:off x="3762376" y="1534071"/>
            <a:ext cx="1564226" cy="262263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3A9D65C-84C1-47BC-8322-A472F0687A7C}"/>
              </a:ext>
            </a:extLst>
          </p:cNvPr>
          <p:cNvCxnSpPr>
            <a:cxnSpLocks/>
            <a:stCxn id="4" idx="1"/>
            <a:endCxn id="30" idx="3"/>
          </p:cNvCxnSpPr>
          <p:nvPr/>
        </p:nvCxnSpPr>
        <p:spPr>
          <a:xfrm rot="10800000" flipV="1">
            <a:off x="3762376" y="1534071"/>
            <a:ext cx="1564226" cy="328307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0EC286C-2FDD-4251-90E1-722681D169D3}"/>
              </a:ext>
            </a:extLst>
          </p:cNvPr>
          <p:cNvCxnSpPr>
            <a:cxnSpLocks/>
            <a:stCxn id="18" idx="2"/>
            <a:endCxn id="27" idx="1"/>
          </p:cNvCxnSpPr>
          <p:nvPr/>
        </p:nvCxnSpPr>
        <p:spPr>
          <a:xfrm rot="16200000" flipH="1">
            <a:off x="9212436" y="2344557"/>
            <a:ext cx="612205" cy="408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3240E04-4299-477A-B1B2-B5D504989DBA}"/>
              </a:ext>
            </a:extLst>
          </p:cNvPr>
          <p:cNvCxnSpPr>
            <a:cxnSpLocks/>
            <a:stCxn id="18" idx="2"/>
            <a:endCxn id="28" idx="1"/>
          </p:cNvCxnSpPr>
          <p:nvPr/>
        </p:nvCxnSpPr>
        <p:spPr>
          <a:xfrm rot="16200000" flipH="1">
            <a:off x="8883756" y="2673237"/>
            <a:ext cx="1269564" cy="408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8938FAA-367B-4B1C-8FF5-0889B1922566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 rot="5400000">
            <a:off x="5896788" y="4586037"/>
            <a:ext cx="759866" cy="33601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4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84F1-7FCE-45D6-9341-1F5570B6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Area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6C74D-92C0-47BC-8CD7-3900E4C809D8}"/>
              </a:ext>
            </a:extLst>
          </p:cNvPr>
          <p:cNvSpPr txBox="1"/>
          <p:nvPr/>
        </p:nvSpPr>
        <p:spPr>
          <a:xfrm>
            <a:off x="4110361" y="1331650"/>
            <a:ext cx="3453414" cy="53621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034934-DCE1-4B47-AAED-D6E943722F05}"/>
              </a:ext>
            </a:extLst>
          </p:cNvPr>
          <p:cNvSpPr/>
          <p:nvPr/>
        </p:nvSpPr>
        <p:spPr>
          <a:xfrm>
            <a:off x="4333875" y="1533526"/>
            <a:ext cx="2990850" cy="37719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Sgfdgsdgd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 err="1">
                <a:solidFill>
                  <a:schemeClr val="tx1"/>
                </a:solidFill>
              </a:rPr>
              <a:t>Sdfgsdfgdsgds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Uytiyuiyi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 err="1">
                <a:solidFill>
                  <a:schemeClr val="tx1"/>
                </a:solidFill>
              </a:rPr>
              <a:t>Nmhjk,jh,hj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 err="1">
                <a:solidFill>
                  <a:schemeClr val="tx1"/>
                </a:solidFill>
              </a:rPr>
              <a:t>Fgdfghdfgdhd</a:t>
            </a:r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fdgdfg76686786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3988EB-0059-490C-A480-33E333D07784}"/>
              </a:ext>
            </a:extLst>
          </p:cNvPr>
          <p:cNvSpPr/>
          <p:nvPr/>
        </p:nvSpPr>
        <p:spPr>
          <a:xfrm>
            <a:off x="4333875" y="5526350"/>
            <a:ext cx="2990850" cy="96652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C7D643-C2C5-4455-B9E7-B7BF3C184110}"/>
              </a:ext>
            </a:extLst>
          </p:cNvPr>
          <p:cNvSpPr/>
          <p:nvPr/>
        </p:nvSpPr>
        <p:spPr>
          <a:xfrm>
            <a:off x="4467225" y="5676900"/>
            <a:ext cx="2085975" cy="65722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53DEEE-01BC-49CE-B3C3-E9D673A207AB}"/>
              </a:ext>
            </a:extLst>
          </p:cNvPr>
          <p:cNvSpPr/>
          <p:nvPr/>
        </p:nvSpPr>
        <p:spPr>
          <a:xfrm>
            <a:off x="6619875" y="5676901"/>
            <a:ext cx="628649" cy="5950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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941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B226-05C3-45B5-86C6-86D89747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31EF9-334F-4E73-AFE2-980FA58DF8A2}"/>
              </a:ext>
            </a:extLst>
          </p:cNvPr>
          <p:cNvSpPr txBox="1"/>
          <p:nvPr/>
        </p:nvSpPr>
        <p:spPr>
          <a:xfrm>
            <a:off x="4436431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BF23E-1EBB-480F-8580-E749E2892A7A}"/>
              </a:ext>
            </a:extLst>
          </p:cNvPr>
          <p:cNvSpPr txBox="1"/>
          <p:nvPr/>
        </p:nvSpPr>
        <p:spPr>
          <a:xfrm>
            <a:off x="7600950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16CE-4728-4797-99CE-D46A649C8F4B}"/>
              </a:ext>
            </a:extLst>
          </p:cNvPr>
          <p:cNvSpPr txBox="1"/>
          <p:nvPr/>
        </p:nvSpPr>
        <p:spPr>
          <a:xfrm>
            <a:off x="1271912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1A650-8BDD-4A42-BF60-1DD31DFC609C}"/>
              </a:ext>
            </a:extLst>
          </p:cNvPr>
          <p:cNvSpPr txBox="1"/>
          <p:nvPr/>
        </p:nvSpPr>
        <p:spPr>
          <a:xfrm>
            <a:off x="4616388" y="2388093"/>
            <a:ext cx="260115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Log In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D8577-E6DA-473F-9836-2FB310508ACC}"/>
              </a:ext>
            </a:extLst>
          </p:cNvPr>
          <p:cNvSpPr txBox="1"/>
          <p:nvPr/>
        </p:nvSpPr>
        <p:spPr>
          <a:xfrm>
            <a:off x="1477392" y="1742490"/>
            <a:ext cx="2601158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Logging In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(Insert to database)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AF474-0880-4B15-BA82-C27737AF4E99}"/>
              </a:ext>
            </a:extLst>
          </p:cNvPr>
          <p:cNvSpPr txBox="1"/>
          <p:nvPr/>
        </p:nvSpPr>
        <p:spPr>
          <a:xfrm>
            <a:off x="7806430" y="1742489"/>
            <a:ext cx="2601158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Signing In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(Check in database)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26321-5ED0-4A86-BC25-74BE0C92C813}"/>
              </a:ext>
            </a:extLst>
          </p:cNvPr>
          <p:cNvSpPr txBox="1"/>
          <p:nvPr/>
        </p:nvSpPr>
        <p:spPr>
          <a:xfrm>
            <a:off x="4616388" y="3758351"/>
            <a:ext cx="260115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Sign In</a:t>
            </a:r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8FDE72-0A7C-45A6-BACD-D53BAD100737}"/>
              </a:ext>
            </a:extLst>
          </p:cNvPr>
          <p:cNvSpPr/>
          <p:nvPr/>
        </p:nvSpPr>
        <p:spPr>
          <a:xfrm>
            <a:off x="4391841" y="1529432"/>
            <a:ext cx="310129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Welcome!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A5C00EB-78FC-40B1-8AA6-4E93F708D127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16200000" flipH="1">
            <a:off x="5942491" y="2962368"/>
            <a:ext cx="12700" cy="6329038"/>
          </a:xfrm>
          <a:prstGeom prst="bentConnector3">
            <a:avLst>
              <a:gd name="adj1" fmla="val 2009709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9B48CA-2290-45DF-BA49-52F7F734FEF0}"/>
              </a:ext>
            </a:extLst>
          </p:cNvPr>
          <p:cNvSpPr txBox="1"/>
          <p:nvPr/>
        </p:nvSpPr>
        <p:spPr>
          <a:xfrm>
            <a:off x="5623755" y="635938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(Slide 3)</a:t>
            </a:r>
          </a:p>
        </p:txBody>
      </p:sp>
    </p:spTree>
    <p:extLst>
      <p:ext uri="{BB962C8B-B14F-4D97-AF65-F5344CB8AC3E}">
        <p14:creationId xmlns:p14="http://schemas.microsoft.com/office/powerpoint/2010/main" val="296832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28DD-D47C-44EF-8FF6-F04F14A6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in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 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63109-F5CC-40A9-8D79-FE94804E860A}"/>
              </a:ext>
            </a:extLst>
          </p:cNvPr>
          <p:cNvSpPr txBox="1"/>
          <p:nvPr/>
        </p:nvSpPr>
        <p:spPr>
          <a:xfrm>
            <a:off x="7600950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11D2C-D2C8-4DA7-973B-62839668105D}"/>
              </a:ext>
            </a:extLst>
          </p:cNvPr>
          <p:cNvSpPr txBox="1"/>
          <p:nvPr/>
        </p:nvSpPr>
        <p:spPr>
          <a:xfrm>
            <a:off x="1271912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6F65E-6F2E-42E5-BF34-677FDDA51637}"/>
              </a:ext>
            </a:extLst>
          </p:cNvPr>
          <p:cNvSpPr txBox="1"/>
          <p:nvPr/>
        </p:nvSpPr>
        <p:spPr>
          <a:xfrm>
            <a:off x="1477392" y="1742490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4B3EE6-851C-4ED2-8B63-3ACBDF37E63D}"/>
              </a:ext>
            </a:extLst>
          </p:cNvPr>
          <p:cNvSpPr txBox="1"/>
          <p:nvPr/>
        </p:nvSpPr>
        <p:spPr>
          <a:xfrm>
            <a:off x="1477392" y="2988981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Age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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1103E-3E4C-45DC-B039-DEB35DA7169D}"/>
              </a:ext>
            </a:extLst>
          </p:cNvPr>
          <p:cNvSpPr txBox="1"/>
          <p:nvPr/>
        </p:nvSpPr>
        <p:spPr>
          <a:xfrm>
            <a:off x="1477392" y="3401402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Activity Area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A6D75-4CBF-484A-9C4B-A452DFB5D1FA}"/>
              </a:ext>
            </a:extLst>
          </p:cNvPr>
          <p:cNvSpPr txBox="1"/>
          <p:nvPr/>
        </p:nvSpPr>
        <p:spPr>
          <a:xfrm>
            <a:off x="1477392" y="4655707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Instruments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>
                <a:solidFill>
                  <a:srgbClr val="FF0000"/>
                </a:solidFill>
                <a:sym typeface="Wingdings" panose="05000000000000000000" pitchFamily="2" charset="2"/>
              </a:rPr>
              <a:t></a:t>
            </a:r>
            <a:r>
              <a:rPr lang="en-US" sz="1200"/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AC8AA7-9C4D-416D-A28E-6F93D61F3B6A}"/>
              </a:ext>
            </a:extLst>
          </p:cNvPr>
          <p:cNvSpPr txBox="1"/>
          <p:nvPr/>
        </p:nvSpPr>
        <p:spPr>
          <a:xfrm>
            <a:off x="1477392" y="5075111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Link to ***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2DCE1-AB78-4A64-9A69-A826CFD0A0BC}"/>
              </a:ext>
            </a:extLst>
          </p:cNvPr>
          <p:cNvSpPr txBox="1"/>
          <p:nvPr/>
        </p:nvSpPr>
        <p:spPr>
          <a:xfrm>
            <a:off x="1477392" y="4236303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Genre List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2CFB-F7F7-4CE6-AF58-942B5C2FA0A2}"/>
              </a:ext>
            </a:extLst>
          </p:cNvPr>
          <p:cNvSpPr txBox="1"/>
          <p:nvPr/>
        </p:nvSpPr>
        <p:spPr>
          <a:xfrm>
            <a:off x="1477392" y="3816899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Bio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81D370-AB2D-4040-AFC6-099D4A84DC53}"/>
              </a:ext>
            </a:extLst>
          </p:cNvPr>
          <p:cNvSpPr txBox="1"/>
          <p:nvPr/>
        </p:nvSpPr>
        <p:spPr>
          <a:xfrm>
            <a:off x="1477392" y="2573484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CFE15-0ED4-4A88-88E0-6078DB6E9121}"/>
              </a:ext>
            </a:extLst>
          </p:cNvPr>
          <p:cNvSpPr txBox="1"/>
          <p:nvPr/>
        </p:nvSpPr>
        <p:spPr>
          <a:xfrm>
            <a:off x="1477392" y="2157987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9062FE-7907-4826-B72C-6167F2D0C69E}"/>
              </a:ext>
            </a:extLst>
          </p:cNvPr>
          <p:cNvSpPr txBox="1"/>
          <p:nvPr/>
        </p:nvSpPr>
        <p:spPr>
          <a:xfrm>
            <a:off x="5306974" y="5480556"/>
            <a:ext cx="1271032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Mandatory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9BD3-7BDE-4B6E-9F03-614011835DCB}"/>
              </a:ext>
            </a:extLst>
          </p:cNvPr>
          <p:cNvSpPr txBox="1"/>
          <p:nvPr/>
        </p:nvSpPr>
        <p:spPr>
          <a:xfrm>
            <a:off x="7808650" y="1742395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05733D-65D3-4383-A076-FC29FFD00FFC}"/>
              </a:ext>
            </a:extLst>
          </p:cNvPr>
          <p:cNvSpPr txBox="1"/>
          <p:nvPr/>
        </p:nvSpPr>
        <p:spPr>
          <a:xfrm>
            <a:off x="7808650" y="2157892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74B8AE-B1D1-4B09-A9DD-4F998F034EF7}"/>
              </a:ext>
            </a:extLst>
          </p:cNvPr>
          <p:cNvSpPr/>
          <p:nvPr/>
        </p:nvSpPr>
        <p:spPr>
          <a:xfrm>
            <a:off x="5315504" y="2574311"/>
            <a:ext cx="1271032" cy="1111927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Implemented Using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JSON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 CSV</a:t>
            </a:r>
            <a:r>
              <a:rPr lang="en-US" sz="1400" dirty="0">
                <a:solidFill>
                  <a:schemeClr val="tx1"/>
                </a:solidFill>
              </a:rPr>
              <a:t> via Dropdown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251FDED-925A-4291-8276-C51E9E6F68E1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4078550" y="3130275"/>
            <a:ext cx="1236954" cy="409627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B4AE86E-128E-4FBA-990F-BF82BFEB45D1}"/>
              </a:ext>
            </a:extLst>
          </p:cNvPr>
          <p:cNvSpPr/>
          <p:nvPr/>
        </p:nvSpPr>
        <p:spPr>
          <a:xfrm>
            <a:off x="5906043" y="1425819"/>
            <a:ext cx="1120807" cy="76185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Currently Limited To Israel Cities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0FE453A-C0BC-40E3-A260-69D538E9ECF8}"/>
              </a:ext>
            </a:extLst>
          </p:cNvPr>
          <p:cNvCxnSpPr>
            <a:stCxn id="8" idx="0"/>
            <a:endCxn id="25" idx="1"/>
          </p:cNvCxnSpPr>
          <p:nvPr/>
        </p:nvCxnSpPr>
        <p:spPr>
          <a:xfrm rot="16200000" flipV="1">
            <a:off x="5544749" y="2168039"/>
            <a:ext cx="767567" cy="44977"/>
          </a:xfrm>
          <a:prstGeom prst="bentConnector4">
            <a:avLst>
              <a:gd name="adj1" fmla="val 25186"/>
              <a:gd name="adj2" fmla="val 192124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0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3EE7-3AF1-4972-8D70-E6B51E2A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Screen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6707C-7B8C-4655-8FE1-24689F0D09E3}"/>
              </a:ext>
            </a:extLst>
          </p:cNvPr>
          <p:cNvSpPr txBox="1"/>
          <p:nvPr/>
        </p:nvSpPr>
        <p:spPr>
          <a:xfrm>
            <a:off x="4162425" y="1495425"/>
            <a:ext cx="3076575" cy="4606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6F9B3-406C-4E82-9B92-37494BE9C56F}"/>
              </a:ext>
            </a:extLst>
          </p:cNvPr>
          <p:cNvSpPr txBox="1"/>
          <p:nvPr/>
        </p:nvSpPr>
        <p:spPr>
          <a:xfrm>
            <a:off x="4333874" y="2854326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Find a Band</a:t>
            </a:r>
          </a:p>
          <a:p>
            <a:pPr algn="ctr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EEAD3-293D-47AB-9EB0-CAE854FB1231}"/>
              </a:ext>
            </a:extLst>
          </p:cNvPr>
          <p:cNvSpPr txBox="1"/>
          <p:nvPr/>
        </p:nvSpPr>
        <p:spPr>
          <a:xfrm>
            <a:off x="4333874" y="1750220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Private Area</a:t>
            </a:r>
          </a:p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38D68-30BB-4E98-AF9A-43DB0B4EF53C}"/>
              </a:ext>
            </a:extLst>
          </p:cNvPr>
          <p:cNvSpPr txBox="1"/>
          <p:nvPr/>
        </p:nvSpPr>
        <p:spPr>
          <a:xfrm>
            <a:off x="4324349" y="3958432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Find a Musician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37D14-C87B-4287-BB5C-8EFE6CBBC3F6}"/>
              </a:ext>
            </a:extLst>
          </p:cNvPr>
          <p:cNvSpPr txBox="1"/>
          <p:nvPr/>
        </p:nvSpPr>
        <p:spPr>
          <a:xfrm>
            <a:off x="4324349" y="5062538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Publish Yourself</a:t>
            </a:r>
          </a:p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18F17-2BC7-4608-A534-1993198A7C0B}"/>
              </a:ext>
            </a:extLst>
          </p:cNvPr>
          <p:cNvSpPr txBox="1"/>
          <p:nvPr/>
        </p:nvSpPr>
        <p:spPr>
          <a:xfrm>
            <a:off x="7391399" y="1701145"/>
            <a:ext cx="24193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→  Slide 4</a:t>
            </a:r>
          </a:p>
          <a:p>
            <a:endParaRPr lang="en-US" sz="3600" dirty="0"/>
          </a:p>
          <a:p>
            <a:r>
              <a:rPr lang="en-US" sz="4000" dirty="0"/>
              <a:t>→  Slide 5</a:t>
            </a:r>
          </a:p>
          <a:p>
            <a:endParaRPr lang="en-US" sz="3600" dirty="0"/>
          </a:p>
          <a:p>
            <a:r>
              <a:rPr lang="en-US" sz="4000" dirty="0"/>
              <a:t>→  Slide 6</a:t>
            </a:r>
          </a:p>
          <a:p>
            <a:endParaRPr lang="en-US" sz="3200" dirty="0"/>
          </a:p>
          <a:p>
            <a:r>
              <a:rPr lang="en-US" sz="4000" dirty="0"/>
              <a:t>→  Slide 7</a:t>
            </a:r>
          </a:p>
        </p:txBody>
      </p:sp>
    </p:spTree>
    <p:extLst>
      <p:ext uri="{BB962C8B-B14F-4D97-AF65-F5344CB8AC3E}">
        <p14:creationId xmlns:p14="http://schemas.microsoft.com/office/powerpoint/2010/main" val="110235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9107-A1A4-4415-83CD-3CFFEBD7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Area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93A5F-8EE2-4730-9731-EA189F249781}"/>
              </a:ext>
            </a:extLst>
          </p:cNvPr>
          <p:cNvSpPr txBox="1"/>
          <p:nvPr/>
        </p:nvSpPr>
        <p:spPr>
          <a:xfrm>
            <a:off x="4591050" y="1285875"/>
            <a:ext cx="3009900" cy="53721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C9F8A-35BA-466A-9D35-F239167A1879}"/>
              </a:ext>
            </a:extLst>
          </p:cNvPr>
          <p:cNvSpPr txBox="1"/>
          <p:nvPr/>
        </p:nvSpPr>
        <p:spPr>
          <a:xfrm>
            <a:off x="4800600" y="15430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List</a:t>
            </a:r>
          </a:p>
          <a:p>
            <a:pPr algn="ctr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027644-0E3A-44A1-A316-1EBB367D2682}"/>
              </a:ext>
            </a:extLst>
          </p:cNvPr>
          <p:cNvSpPr txBox="1"/>
          <p:nvPr/>
        </p:nvSpPr>
        <p:spPr>
          <a:xfrm>
            <a:off x="4800600" y="2538889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Instruments + Time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A4559-A5A0-4F97-8B97-F9454C975C28}"/>
              </a:ext>
            </a:extLst>
          </p:cNvPr>
          <p:cNvSpPr txBox="1"/>
          <p:nvPr/>
        </p:nvSpPr>
        <p:spPr>
          <a:xfrm>
            <a:off x="4800600" y="4530567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Link to *******</a:t>
            </a:r>
          </a:p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FD3A7-4124-4A20-8C6E-6086964DD81A}"/>
              </a:ext>
            </a:extLst>
          </p:cNvPr>
          <p:cNvSpPr txBox="1"/>
          <p:nvPr/>
        </p:nvSpPr>
        <p:spPr>
          <a:xfrm>
            <a:off x="4800600" y="353472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Details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704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4037-928A-4EFE-9136-00AD75DE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Band Search Screen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 Band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293D2-A80B-4996-95DC-032CB72AA609}"/>
              </a:ext>
            </a:extLst>
          </p:cNvPr>
          <p:cNvSpPr txBox="1"/>
          <p:nvPr/>
        </p:nvSpPr>
        <p:spPr>
          <a:xfrm>
            <a:off x="4580878" y="1690687"/>
            <a:ext cx="3020072" cy="4967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2BAFC-4E53-438A-BC46-E39EDEA036E6}"/>
              </a:ext>
            </a:extLst>
          </p:cNvPr>
          <p:cNvSpPr txBox="1"/>
          <p:nvPr/>
        </p:nvSpPr>
        <p:spPr>
          <a:xfrm>
            <a:off x="4838700" y="2031922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of Search</a:t>
            </a:r>
          </a:p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28E9A-3870-4F08-8979-8DF0E737A7C8}"/>
              </a:ext>
            </a:extLst>
          </p:cNvPr>
          <p:cNvSpPr txBox="1"/>
          <p:nvPr/>
        </p:nvSpPr>
        <p:spPr>
          <a:xfrm>
            <a:off x="4838700" y="35092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Required</a:t>
            </a:r>
          </a:p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89046-4668-4A61-A7B6-7042BBED9306}"/>
              </a:ext>
            </a:extLst>
          </p:cNvPr>
          <p:cNvSpPr txBox="1"/>
          <p:nvPr/>
        </p:nvSpPr>
        <p:spPr>
          <a:xfrm>
            <a:off x="4838700" y="498657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411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F327-D34C-45CB-A75D-B8D15DFC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Musician Search Screen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 Musician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59934-2927-415C-A4BE-FC714F543CE1}"/>
              </a:ext>
            </a:extLst>
          </p:cNvPr>
          <p:cNvSpPr txBox="1"/>
          <p:nvPr/>
        </p:nvSpPr>
        <p:spPr>
          <a:xfrm>
            <a:off x="4607510" y="1690687"/>
            <a:ext cx="2993439" cy="4967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F52DF-C86F-4CE8-B8A7-251CCDF2E7EE}"/>
              </a:ext>
            </a:extLst>
          </p:cNvPr>
          <p:cNvSpPr txBox="1"/>
          <p:nvPr/>
        </p:nvSpPr>
        <p:spPr>
          <a:xfrm>
            <a:off x="4838700" y="2031922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of Search</a:t>
            </a:r>
          </a:p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C28996-666D-4391-BCC7-821DAFE9213C}"/>
              </a:ext>
            </a:extLst>
          </p:cNvPr>
          <p:cNvSpPr txBox="1"/>
          <p:nvPr/>
        </p:nvSpPr>
        <p:spPr>
          <a:xfrm>
            <a:off x="4838700" y="35092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Required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43672-2E00-43D4-AF39-CA2DEBFAD160}"/>
              </a:ext>
            </a:extLst>
          </p:cNvPr>
          <p:cNvSpPr txBox="1"/>
          <p:nvPr/>
        </p:nvSpPr>
        <p:spPr>
          <a:xfrm>
            <a:off x="4838700" y="498657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Instrument Required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330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9C27-82A0-4556-BAD1-48F1C6ED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Yourself Screen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04CE5-5DF8-481F-844D-22D781BF4D96}"/>
              </a:ext>
            </a:extLst>
          </p:cNvPr>
          <p:cNvSpPr txBox="1"/>
          <p:nvPr/>
        </p:nvSpPr>
        <p:spPr>
          <a:xfrm>
            <a:off x="933450" y="1428750"/>
            <a:ext cx="178117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Musician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B18EF-0A18-46F5-9636-2BA215FEF3A6}"/>
              </a:ext>
            </a:extLst>
          </p:cNvPr>
          <p:cNvSpPr txBox="1"/>
          <p:nvPr/>
        </p:nvSpPr>
        <p:spPr>
          <a:xfrm>
            <a:off x="9944100" y="1428750"/>
            <a:ext cx="131445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Band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F1E8-4066-4827-9165-C36359399494}"/>
              </a:ext>
            </a:extLst>
          </p:cNvPr>
          <p:cNvSpPr txBox="1"/>
          <p:nvPr/>
        </p:nvSpPr>
        <p:spPr>
          <a:xfrm>
            <a:off x="2019300" y="2009775"/>
            <a:ext cx="2838450" cy="4676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A05D0-CB2C-4EC5-A3BB-5357714E2D8C}"/>
              </a:ext>
            </a:extLst>
          </p:cNvPr>
          <p:cNvSpPr txBox="1"/>
          <p:nvPr/>
        </p:nvSpPr>
        <p:spPr>
          <a:xfrm>
            <a:off x="7786685" y="2009775"/>
            <a:ext cx="2838450" cy="4676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F1835-DAD0-4616-A2ED-0EB5F4ABFBCD}"/>
              </a:ext>
            </a:extLst>
          </p:cNvPr>
          <p:cNvSpPr txBox="1"/>
          <p:nvPr/>
        </p:nvSpPr>
        <p:spPr>
          <a:xfrm>
            <a:off x="2152650" y="2733675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Wanted</a:t>
            </a:r>
          </a:p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72E95-26EB-44FA-8A50-EAC96B56FE39}"/>
              </a:ext>
            </a:extLst>
          </p:cNvPr>
          <p:cNvSpPr txBox="1"/>
          <p:nvPr/>
        </p:nvSpPr>
        <p:spPr>
          <a:xfrm>
            <a:off x="7953373" y="4763453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</a:t>
            </a:r>
          </a:p>
          <a:p>
            <a:pPr algn="ctr"/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2F0DC-A4EC-403E-ACB5-52C72E480E16}"/>
              </a:ext>
            </a:extLst>
          </p:cNvPr>
          <p:cNvSpPr txBox="1"/>
          <p:nvPr/>
        </p:nvSpPr>
        <p:spPr>
          <a:xfrm>
            <a:off x="7953373" y="3748564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Instrument Missing</a:t>
            </a:r>
          </a:p>
          <a:p>
            <a:pPr algn="ctr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B48B9-FAFC-4278-8C6F-A5AE53AEEBD4}"/>
              </a:ext>
            </a:extLst>
          </p:cNvPr>
          <p:cNvSpPr txBox="1"/>
          <p:nvPr/>
        </p:nvSpPr>
        <p:spPr>
          <a:xfrm>
            <a:off x="2152649" y="3748564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</a:t>
            </a:r>
          </a:p>
          <a:p>
            <a:pPr algn="ctr"/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6785D8-E431-4601-9EC9-80CB6ECD3947}"/>
              </a:ext>
            </a:extLst>
          </p:cNvPr>
          <p:cNvSpPr txBox="1"/>
          <p:nvPr/>
        </p:nvSpPr>
        <p:spPr>
          <a:xfrm>
            <a:off x="7958137" y="2733675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Wanted</a:t>
            </a:r>
          </a:p>
          <a:p>
            <a:pPr algn="ctr"/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C1EFAB-A674-449C-9660-7BD0FB80FAA5}"/>
              </a:ext>
            </a:extLst>
          </p:cNvPr>
          <p:cNvSpPr txBox="1"/>
          <p:nvPr/>
        </p:nvSpPr>
        <p:spPr>
          <a:xfrm>
            <a:off x="7953372" y="5778342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Band Members</a:t>
            </a:r>
          </a:p>
          <a:p>
            <a:pPr algn="ctr"/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151E81-83B3-4A28-8D2A-A14BC8630E9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14625" y="1613416"/>
            <a:ext cx="7229475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D59DCD-183C-4C41-881B-ED34757A3A15}"/>
              </a:ext>
            </a:extLst>
          </p:cNvPr>
          <p:cNvSpPr txBox="1"/>
          <p:nvPr/>
        </p:nvSpPr>
        <p:spPr>
          <a:xfrm>
            <a:off x="5433796" y="1333143"/>
            <a:ext cx="1791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 Buttons Option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5FD8F-A60E-4FC5-9D3C-D3BE190537CA}"/>
              </a:ext>
            </a:extLst>
          </p:cNvPr>
          <p:cNvSpPr/>
          <p:nvPr/>
        </p:nvSpPr>
        <p:spPr>
          <a:xfrm>
            <a:off x="2255672" y="1982748"/>
            <a:ext cx="22990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Musician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C4D32A-D5EA-4E72-A343-C503C454C45E}"/>
              </a:ext>
            </a:extLst>
          </p:cNvPr>
          <p:cNvSpPr/>
          <p:nvPr/>
        </p:nvSpPr>
        <p:spPr>
          <a:xfrm>
            <a:off x="8513251" y="1991242"/>
            <a:ext cx="13853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Band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647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6CD8-2EE9-4D93-919B-2E506565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12315-E091-4F16-AA81-14C765050F09}"/>
              </a:ext>
            </a:extLst>
          </p:cNvPr>
          <p:cNvSpPr txBox="1"/>
          <p:nvPr/>
        </p:nvSpPr>
        <p:spPr>
          <a:xfrm>
            <a:off x="5248275" y="1321356"/>
            <a:ext cx="169545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5EB8A4-5208-4F37-BF20-A06E51424809}"/>
              </a:ext>
            </a:extLst>
          </p:cNvPr>
          <p:cNvSpPr/>
          <p:nvPr/>
        </p:nvSpPr>
        <p:spPr>
          <a:xfrm>
            <a:off x="3048001" y="2009774"/>
            <a:ext cx="1638300" cy="733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Musician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286BC0-6589-4777-B4B6-150651FE417A}"/>
              </a:ext>
            </a:extLst>
          </p:cNvPr>
          <p:cNvSpPr/>
          <p:nvPr/>
        </p:nvSpPr>
        <p:spPr>
          <a:xfrm>
            <a:off x="7505701" y="2009774"/>
            <a:ext cx="1638300" cy="733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CCC77-5836-4745-A372-07577990BD04}"/>
              </a:ext>
            </a:extLst>
          </p:cNvPr>
          <p:cNvSpPr txBox="1"/>
          <p:nvPr/>
        </p:nvSpPr>
        <p:spPr>
          <a:xfrm>
            <a:off x="838200" y="3244334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(Username)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E3813-26E2-491C-82D4-F6FD6D6FBBBF}"/>
              </a:ext>
            </a:extLst>
          </p:cNvPr>
          <p:cNvSpPr txBox="1"/>
          <p:nvPr/>
        </p:nvSpPr>
        <p:spPr>
          <a:xfrm>
            <a:off x="838200" y="3948410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8CB04-0B54-4F58-9EDE-6981B617179B}"/>
              </a:ext>
            </a:extLst>
          </p:cNvPr>
          <p:cNvSpPr txBox="1"/>
          <p:nvPr/>
        </p:nvSpPr>
        <p:spPr>
          <a:xfrm>
            <a:off x="838200" y="4652486"/>
            <a:ext cx="1952626" cy="5539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Instrument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AFF6A-75A9-4324-B25F-AEF5755E3EE5}"/>
              </a:ext>
            </a:extLst>
          </p:cNvPr>
          <p:cNvSpPr txBox="1"/>
          <p:nvPr/>
        </p:nvSpPr>
        <p:spPr>
          <a:xfrm>
            <a:off x="9144002" y="3244334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Band Name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84E4B-4D9B-4460-9001-E7B1C6D190B1}"/>
              </a:ext>
            </a:extLst>
          </p:cNvPr>
          <p:cNvSpPr txBox="1"/>
          <p:nvPr/>
        </p:nvSpPr>
        <p:spPr>
          <a:xfrm>
            <a:off x="9144002" y="3948410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B3D80-3116-4832-88E9-911D9D2F9DB9}"/>
              </a:ext>
            </a:extLst>
          </p:cNvPr>
          <p:cNvSpPr txBox="1"/>
          <p:nvPr/>
        </p:nvSpPr>
        <p:spPr>
          <a:xfrm>
            <a:off x="9144002" y="4652486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 In Need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5A274-59BD-4966-954D-921FAC89A472}"/>
              </a:ext>
            </a:extLst>
          </p:cNvPr>
          <p:cNvSpPr txBox="1"/>
          <p:nvPr/>
        </p:nvSpPr>
        <p:spPr>
          <a:xfrm>
            <a:off x="9144002" y="5356562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BB3F3BA-9496-4EB6-8FF2-731D2EE79486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6943725" y="1506022"/>
            <a:ext cx="1381126" cy="503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9FF27AB-9C1B-490E-85C9-C0AC526BBD96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867151" y="1506022"/>
            <a:ext cx="1381124" cy="503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6BC9CFE-F00A-412E-A1CE-37418DFB9B54}"/>
              </a:ext>
            </a:extLst>
          </p:cNvPr>
          <p:cNvCxnSpPr>
            <a:stCxn id="5" idx="4"/>
            <a:endCxn id="8" idx="3"/>
          </p:cNvCxnSpPr>
          <p:nvPr/>
        </p:nvCxnSpPr>
        <p:spPr>
          <a:xfrm rot="5400000">
            <a:off x="2986089" y="2547937"/>
            <a:ext cx="685801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B0FF15-C69E-4FF8-BC5D-043A5B521F74}"/>
              </a:ext>
            </a:extLst>
          </p:cNvPr>
          <p:cNvCxnSpPr>
            <a:stCxn id="5" idx="4"/>
            <a:endCxn id="9" idx="3"/>
          </p:cNvCxnSpPr>
          <p:nvPr/>
        </p:nvCxnSpPr>
        <p:spPr>
          <a:xfrm rot="5400000">
            <a:off x="2634051" y="2899975"/>
            <a:ext cx="1389877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116D9DD-5D29-48A8-A2D3-300AEBC5386B}"/>
              </a:ext>
            </a:extLst>
          </p:cNvPr>
          <p:cNvCxnSpPr>
            <a:stCxn id="5" idx="4"/>
            <a:endCxn id="10" idx="3"/>
          </p:cNvCxnSpPr>
          <p:nvPr/>
        </p:nvCxnSpPr>
        <p:spPr>
          <a:xfrm rot="5400000">
            <a:off x="2235846" y="3298180"/>
            <a:ext cx="2186286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394D815-BF03-42BB-BB9A-4F2C30AA7C7F}"/>
              </a:ext>
            </a:extLst>
          </p:cNvPr>
          <p:cNvCxnSpPr>
            <a:stCxn id="6" idx="4"/>
            <a:endCxn id="11" idx="1"/>
          </p:cNvCxnSpPr>
          <p:nvPr/>
        </p:nvCxnSpPr>
        <p:spPr>
          <a:xfrm rot="16200000" flipH="1">
            <a:off x="8391526" y="2676523"/>
            <a:ext cx="685801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C88EA65-B3FA-48A2-821D-70DA839E8AB0}"/>
              </a:ext>
            </a:extLst>
          </p:cNvPr>
          <p:cNvCxnSpPr>
            <a:stCxn id="6" idx="4"/>
            <a:endCxn id="12" idx="1"/>
          </p:cNvCxnSpPr>
          <p:nvPr/>
        </p:nvCxnSpPr>
        <p:spPr>
          <a:xfrm rot="16200000" flipH="1">
            <a:off x="8039488" y="3028561"/>
            <a:ext cx="1389877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1C25B0F-D050-4F40-9CF5-2500B97B5833}"/>
              </a:ext>
            </a:extLst>
          </p:cNvPr>
          <p:cNvCxnSpPr>
            <a:stCxn id="6" idx="4"/>
            <a:endCxn id="13" idx="1"/>
          </p:cNvCxnSpPr>
          <p:nvPr/>
        </p:nvCxnSpPr>
        <p:spPr>
          <a:xfrm rot="16200000" flipH="1">
            <a:off x="7687450" y="3380599"/>
            <a:ext cx="2093953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1FD20A6-7437-425F-BDA1-A5FB560C5051}"/>
              </a:ext>
            </a:extLst>
          </p:cNvPr>
          <p:cNvCxnSpPr>
            <a:stCxn id="6" idx="4"/>
            <a:endCxn id="15" idx="1"/>
          </p:cNvCxnSpPr>
          <p:nvPr/>
        </p:nvCxnSpPr>
        <p:spPr>
          <a:xfrm rot="16200000" flipH="1">
            <a:off x="7335412" y="3732637"/>
            <a:ext cx="2798029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E38FF72-446C-4B6B-991B-2705D7987FB8}"/>
              </a:ext>
            </a:extLst>
          </p:cNvPr>
          <p:cNvSpPr txBox="1"/>
          <p:nvPr/>
        </p:nvSpPr>
        <p:spPr>
          <a:xfrm>
            <a:off x="9144001" y="6059089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Band Members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1512B6E-C858-4899-B5CE-50A81E89E66E}"/>
              </a:ext>
            </a:extLst>
          </p:cNvPr>
          <p:cNvCxnSpPr>
            <a:stCxn id="6" idx="4"/>
            <a:endCxn id="39" idx="1"/>
          </p:cNvCxnSpPr>
          <p:nvPr/>
        </p:nvCxnSpPr>
        <p:spPr>
          <a:xfrm rot="16200000" flipH="1">
            <a:off x="6984148" y="4083902"/>
            <a:ext cx="3500556" cy="81915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82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317</Words>
  <Application>Microsoft Office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Musician Finder</vt:lpstr>
      <vt:lpstr>Welcome page</vt:lpstr>
      <vt:lpstr>         Sign in        Login</vt:lpstr>
      <vt:lpstr>Menu Screen</vt:lpstr>
      <vt:lpstr>Private Area</vt:lpstr>
      <vt:lpstr>Band Search Screen  Find a Band</vt:lpstr>
      <vt:lpstr>Musician Search Screen  Find a Musician</vt:lpstr>
      <vt:lpstr>Publish Yourself Screen</vt:lpstr>
      <vt:lpstr>Publish Dataset</vt:lpstr>
      <vt:lpstr>User Datasets</vt:lpstr>
      <vt:lpstr>User Dataset Diagram</vt:lpstr>
      <vt:lpstr>Chat 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Musicians Finder</dc:title>
  <dc:creator>Lidor Eliyahu Shelef</dc:creator>
  <cp:lastModifiedBy>Lidor Eliyahu Shelef</cp:lastModifiedBy>
  <cp:revision>45</cp:revision>
  <dcterms:created xsi:type="dcterms:W3CDTF">2020-09-22T12:18:02Z</dcterms:created>
  <dcterms:modified xsi:type="dcterms:W3CDTF">2020-09-29T14:52:12Z</dcterms:modified>
</cp:coreProperties>
</file>