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5" r:id="rId9"/>
    <p:sldId id="263" r:id="rId10"/>
    <p:sldId id="268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998114"/>
              </p:ext>
            </p:extLst>
          </p:nvPr>
        </p:nvGraphicFramePr>
        <p:xfrm>
          <a:off x="838200" y="1825625"/>
          <a:ext cx="10515600" cy="458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Location Wanted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Band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Location Based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73217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Instrument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My Instrument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Band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Instrument Missing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492795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Band  Free Text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dirty="0"/>
              <a:t>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4F1-7FCE-45D6-9341-1F5570B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6C74D-92C0-47BC-8CD7-3900E4C809D8}"/>
              </a:ext>
            </a:extLst>
          </p:cNvPr>
          <p:cNvSpPr txBox="1"/>
          <p:nvPr/>
        </p:nvSpPr>
        <p:spPr>
          <a:xfrm>
            <a:off x="4110361" y="1331650"/>
            <a:ext cx="3453414" cy="53621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4934-DCE1-4B47-AAED-D6E943722F05}"/>
              </a:ext>
            </a:extLst>
          </p:cNvPr>
          <p:cNvSpPr/>
          <p:nvPr/>
        </p:nvSpPr>
        <p:spPr>
          <a:xfrm>
            <a:off x="4333875" y="1841238"/>
            <a:ext cx="2990850" cy="34641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Sgfdgsdgd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Sdfgsdfgdsgds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Uytiyuiyi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Nmhjk,jh,hj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Fgdfghdfgdhd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fdgdfg76686786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988EB-0059-490C-A480-33E333D07784}"/>
              </a:ext>
            </a:extLst>
          </p:cNvPr>
          <p:cNvSpPr/>
          <p:nvPr/>
        </p:nvSpPr>
        <p:spPr>
          <a:xfrm>
            <a:off x="4333875" y="5526350"/>
            <a:ext cx="2990850" cy="9665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7D643-C2C5-4455-B9E7-B7BF3C184110}"/>
              </a:ext>
            </a:extLst>
          </p:cNvPr>
          <p:cNvSpPr/>
          <p:nvPr/>
        </p:nvSpPr>
        <p:spPr>
          <a:xfrm>
            <a:off x="4467225" y="5676900"/>
            <a:ext cx="2085975" cy="6572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53DEEE-01BC-49CE-B3C3-E9D673A207AB}"/>
              </a:ext>
            </a:extLst>
          </p:cNvPr>
          <p:cNvSpPr/>
          <p:nvPr/>
        </p:nvSpPr>
        <p:spPr>
          <a:xfrm>
            <a:off x="6619875" y="5676901"/>
            <a:ext cx="628649" cy="5950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53738-B017-4C5C-A889-5B55729076DD}"/>
              </a:ext>
            </a:extLst>
          </p:cNvPr>
          <p:cNvSpPr txBox="1"/>
          <p:nvPr/>
        </p:nvSpPr>
        <p:spPr>
          <a:xfrm>
            <a:off x="4467225" y="1331650"/>
            <a:ext cx="278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194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Location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15504" y="2574311"/>
            <a:ext cx="1271032" cy="11119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JSON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CSV</a:t>
            </a:r>
            <a:r>
              <a:rPr lang="en-US" sz="1400" dirty="0">
                <a:solidFill>
                  <a:schemeClr val="tx1"/>
                </a:solidFill>
              </a:rPr>
              <a:t>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3130275"/>
            <a:ext cx="1236954" cy="40962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AE86E-128E-4FBA-990F-BF82BFEB45D1}"/>
              </a:ext>
            </a:extLst>
          </p:cNvPr>
          <p:cNvSpPr/>
          <p:nvPr/>
        </p:nvSpPr>
        <p:spPr>
          <a:xfrm>
            <a:off x="5906043" y="1425819"/>
            <a:ext cx="1120807" cy="7618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Currently Limited To Israel Cities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E453A-C0BC-40E3-A260-69D538E9ECF8}"/>
              </a:ext>
            </a:extLst>
          </p:cNvPr>
          <p:cNvCxnSpPr>
            <a:stCxn id="8" idx="0"/>
            <a:endCxn id="25" idx="1"/>
          </p:cNvCxnSpPr>
          <p:nvPr/>
        </p:nvCxnSpPr>
        <p:spPr>
          <a:xfrm rot="16200000" flipV="1">
            <a:off x="5544749" y="2168039"/>
            <a:ext cx="767567" cy="44977"/>
          </a:xfrm>
          <a:prstGeom prst="bentConnector4">
            <a:avLst>
              <a:gd name="adj1" fmla="val 25186"/>
              <a:gd name="adj2" fmla="val 192124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11182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19171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1BFC-C907-406F-BAEF-8691DFD743E8}"/>
              </a:ext>
            </a:extLst>
          </p:cNvPr>
          <p:cNvSpPr txBox="1"/>
          <p:nvPr/>
        </p:nvSpPr>
        <p:spPr>
          <a:xfrm>
            <a:off x="4833614" y="5271616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Bio</a:t>
            </a:r>
          </a:p>
          <a:p>
            <a:pPr algn="ctr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E6257-94AB-401D-A8CF-25DADE521AEE}"/>
              </a:ext>
            </a:extLst>
          </p:cNvPr>
          <p:cNvSpPr txBox="1"/>
          <p:nvPr/>
        </p:nvSpPr>
        <p:spPr>
          <a:xfrm>
            <a:off x="8687262" y="3244334"/>
            <a:ext cx="1580225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Band Only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8B7BBCD-DFE8-4319-9642-F05B5E522843}"/>
              </a:ext>
            </a:extLst>
          </p:cNvPr>
          <p:cNvCxnSpPr>
            <a:cxnSpLocks/>
            <a:stCxn id="10" idx="3"/>
            <a:endCxn id="3" idx="0"/>
          </p:cNvCxnSpPr>
          <p:nvPr/>
        </p:nvCxnSpPr>
        <p:spPr>
          <a:xfrm flipV="1">
            <a:off x="7353300" y="3244334"/>
            <a:ext cx="2124075" cy="236818"/>
          </a:xfrm>
          <a:prstGeom prst="bentConnector4">
            <a:avLst>
              <a:gd name="adj1" fmla="val 31401"/>
              <a:gd name="adj2" fmla="val 252486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Based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Bio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79F54-1E08-4482-80A5-A7077AA7637C}"/>
              </a:ext>
            </a:extLst>
          </p:cNvPr>
          <p:cNvSpPr txBox="1"/>
          <p:nvPr/>
        </p:nvSpPr>
        <p:spPr>
          <a:xfrm>
            <a:off x="2152647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1784E-63C7-4932-9A4D-0CDE186FA8BB}"/>
              </a:ext>
            </a:extLst>
          </p:cNvPr>
          <p:cNvSpPr txBox="1"/>
          <p:nvPr/>
        </p:nvSpPr>
        <p:spPr>
          <a:xfrm>
            <a:off x="2152646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Musician Bio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35846" y="3298180"/>
            <a:ext cx="2186286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9795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347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Search Screen</vt:lpstr>
      <vt:lpstr>Publish Yourself Screen</vt:lpstr>
      <vt:lpstr>Publish Dataset</vt:lpstr>
      <vt:lpstr>User Datasets</vt:lpstr>
      <vt:lpstr>Post Datasets</vt:lpstr>
      <vt:lpstr>User Dataset Diagram</vt:lpstr>
      <vt:lpstr>Chat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53</cp:revision>
  <dcterms:created xsi:type="dcterms:W3CDTF">2020-09-22T12:18:02Z</dcterms:created>
  <dcterms:modified xsi:type="dcterms:W3CDTF">2020-10-08T15:51:57Z</dcterms:modified>
</cp:coreProperties>
</file>