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9511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06974" y="2573484"/>
            <a:ext cx="1271032" cy="6924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 To Google Map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4078550" y="2919732"/>
            <a:ext cx="1228424" cy="62017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Genre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82013" y="3252013"/>
            <a:ext cx="2093953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280</Words>
  <Application>Microsoft Office PowerPoint</Application>
  <PresentationFormat>מסך רחב</PresentationFormat>
  <Paragraphs>129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ישראל בר אור</cp:lastModifiedBy>
  <cp:revision>38</cp:revision>
  <dcterms:created xsi:type="dcterms:W3CDTF">2020-09-22T12:18:02Z</dcterms:created>
  <dcterms:modified xsi:type="dcterms:W3CDTF">2020-09-24T13:47:36Z</dcterms:modified>
</cp:coreProperties>
</file>