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317072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2873036"/>
            <a:ext cx="1228424" cy="66686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298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42</cp:revision>
  <dcterms:created xsi:type="dcterms:W3CDTF">2020-09-22T12:18:02Z</dcterms:created>
  <dcterms:modified xsi:type="dcterms:W3CDTF">2020-09-26T22:08:11Z</dcterms:modified>
</cp:coreProperties>
</file>