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5" r:id="rId9"/>
    <p:sldId id="267" r:id="rId10"/>
    <p:sldId id="269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4111-5968-4AFE-9F1C-BEF68CA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B7C3-42CF-4C92-B107-7903901081AF}"/>
              </a:ext>
            </a:extLst>
          </p:cNvPr>
          <p:cNvSpPr txBox="1"/>
          <p:nvPr/>
        </p:nvSpPr>
        <p:spPr>
          <a:xfrm>
            <a:off x="4369293" y="1287263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2C3D6-6643-4D63-87AC-C0276D8C4B2B}"/>
              </a:ext>
            </a:extLst>
          </p:cNvPr>
          <p:cNvSpPr txBox="1"/>
          <p:nvPr/>
        </p:nvSpPr>
        <p:spPr>
          <a:xfrm>
            <a:off x="5711445" y="1408180"/>
            <a:ext cx="7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B2021-0577-408D-AE1E-DDE69C4CC3B3}"/>
              </a:ext>
            </a:extLst>
          </p:cNvPr>
          <p:cNvSpPr/>
          <p:nvPr/>
        </p:nvSpPr>
        <p:spPr>
          <a:xfrm>
            <a:off x="4515773" y="1796852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9B19A-4B9E-4E54-B288-91B33F79D81B}"/>
              </a:ext>
            </a:extLst>
          </p:cNvPr>
          <p:cNvSpPr/>
          <p:nvPr/>
        </p:nvSpPr>
        <p:spPr>
          <a:xfrm>
            <a:off x="4515774" y="2213125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C9B5D-7938-4654-96B2-8DFB8515AA23}"/>
              </a:ext>
            </a:extLst>
          </p:cNvPr>
          <p:cNvSpPr/>
          <p:nvPr/>
        </p:nvSpPr>
        <p:spPr>
          <a:xfrm>
            <a:off x="4515774" y="5562470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FE505-3960-420B-B30E-32844D64A33D}"/>
              </a:ext>
            </a:extLst>
          </p:cNvPr>
          <p:cNvSpPr txBox="1"/>
          <p:nvPr/>
        </p:nvSpPr>
        <p:spPr>
          <a:xfrm>
            <a:off x="5976414" y="2391533"/>
            <a:ext cx="239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26EF0D-03FA-4519-BAD4-CE3B41E598C4}"/>
              </a:ext>
            </a:extLst>
          </p:cNvPr>
          <p:cNvSpPr/>
          <p:nvPr/>
        </p:nvSpPr>
        <p:spPr>
          <a:xfrm>
            <a:off x="5647719" y="6110747"/>
            <a:ext cx="896557" cy="4442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9BC0B4-B308-4CF1-AA9E-26A49F182CC0}"/>
              </a:ext>
            </a:extLst>
          </p:cNvPr>
          <p:cNvSpPr/>
          <p:nvPr/>
        </p:nvSpPr>
        <p:spPr>
          <a:xfrm>
            <a:off x="4515773" y="3229517"/>
            <a:ext cx="3160451" cy="13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Name: David</a:t>
            </a:r>
          </a:p>
          <a:p>
            <a:r>
              <a:rPr lang="en-US" sz="1400" dirty="0"/>
              <a:t>Location: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Babylon</a:t>
            </a:r>
          </a:p>
          <a:p>
            <a:r>
              <a:rPr lang="en-US" sz="1400" dirty="0">
                <a:solidFill>
                  <a:schemeClr val="bg1"/>
                </a:solidFill>
                <a:latin typeface="inherit"/>
              </a:rPr>
              <a:t>Instrument: My tool</a:t>
            </a:r>
          </a:p>
          <a:p>
            <a:r>
              <a:rPr lang="en-US" sz="1400" dirty="0">
                <a:solidFill>
                  <a:schemeClr val="bg1"/>
                </a:solidFill>
                <a:latin typeface="inherit"/>
              </a:rPr>
              <a:t>Content: Some sob story</a:t>
            </a:r>
          </a:p>
          <a:p>
            <a:endParaRPr lang="en-US" sz="800" dirty="0">
              <a:solidFill>
                <a:schemeClr val="bg1"/>
              </a:solidFill>
              <a:latin typeface="inherit"/>
            </a:endParaRPr>
          </a:p>
          <a:p>
            <a:r>
              <a:rPr lang="en-US" sz="1600" dirty="0">
                <a:solidFill>
                  <a:schemeClr val="bg1"/>
                </a:solidFill>
                <a:latin typeface="inherit"/>
              </a:rPr>
              <a:t>To send a message click here: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2BD08-882E-4A6B-B5D9-428F4C4B3DF9}"/>
              </a:ext>
            </a:extLst>
          </p:cNvPr>
          <p:cNvSpPr txBox="1"/>
          <p:nvPr/>
        </p:nvSpPr>
        <p:spPr>
          <a:xfrm>
            <a:off x="5976413" y="4509886"/>
            <a:ext cx="239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7C3E1F-9D46-43BD-8268-FA8884553F83}"/>
              </a:ext>
            </a:extLst>
          </p:cNvPr>
          <p:cNvSpPr/>
          <p:nvPr/>
        </p:nvSpPr>
        <p:spPr>
          <a:xfrm>
            <a:off x="7095409" y="4263620"/>
            <a:ext cx="521633" cy="2918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223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9795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98114"/>
              </p:ext>
            </p:extLst>
          </p:nvPr>
        </p:nvGraphicFramePr>
        <p:xfrm>
          <a:off x="838200" y="1825625"/>
          <a:ext cx="10515600" cy="45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Wanted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Based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3217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Instrument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My Instrument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Instrument Missing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492795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Band  Free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dirty="0"/>
              <a:t>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3" y="1695101"/>
            <a:ext cx="2733675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410447" y="1579548"/>
            <a:ext cx="3739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5</a:t>
            </a:r>
          </a:p>
          <a:p>
            <a:endParaRPr lang="en-US" sz="600" dirty="0"/>
          </a:p>
          <a:p>
            <a:r>
              <a:rPr lang="en-US" sz="4000" dirty="0"/>
              <a:t>→  Slide 6</a:t>
            </a:r>
          </a:p>
          <a:p>
            <a:endParaRPr lang="en-US" sz="600" dirty="0"/>
          </a:p>
          <a:p>
            <a:r>
              <a:rPr lang="en-US" sz="4000" dirty="0"/>
              <a:t>→  Slide 7</a:t>
            </a:r>
          </a:p>
          <a:p>
            <a:endParaRPr lang="en-US" sz="600" dirty="0"/>
          </a:p>
          <a:p>
            <a:r>
              <a:rPr lang="en-US" sz="4000" dirty="0"/>
              <a:t>→  Slide 9</a:t>
            </a:r>
          </a:p>
          <a:p>
            <a:endParaRPr lang="en-US" sz="600" dirty="0"/>
          </a:p>
          <a:p>
            <a:r>
              <a:rPr lang="en-US" sz="4000" dirty="0"/>
              <a:t>→  Slide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9E417-9CF7-4369-B2B8-D2717F6491DF}"/>
              </a:ext>
            </a:extLst>
          </p:cNvPr>
          <p:cNvSpPr txBox="1"/>
          <p:nvPr/>
        </p:nvSpPr>
        <p:spPr>
          <a:xfrm>
            <a:off x="4333873" y="2395913"/>
            <a:ext cx="2733675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Search</a:t>
            </a:r>
          </a:p>
          <a:p>
            <a:pPr algn="ctr"/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B1C87-B5B3-4790-AD6B-8FBA292ACE40}"/>
              </a:ext>
            </a:extLst>
          </p:cNvPr>
          <p:cNvSpPr txBox="1"/>
          <p:nvPr/>
        </p:nvSpPr>
        <p:spPr>
          <a:xfrm>
            <a:off x="4333872" y="4507733"/>
            <a:ext cx="2733675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All Posts</a:t>
            </a:r>
          </a:p>
          <a:p>
            <a:pPr algn="ctr"/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505FA-234E-4A70-8BDD-36B24F50354B}"/>
              </a:ext>
            </a:extLst>
          </p:cNvPr>
          <p:cNvSpPr txBox="1"/>
          <p:nvPr/>
        </p:nvSpPr>
        <p:spPr>
          <a:xfrm>
            <a:off x="4333872" y="3798887"/>
            <a:ext cx="2733675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Chats</a:t>
            </a:r>
          </a:p>
          <a:p>
            <a:pPr algn="ctr"/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93AAE-C590-49A2-B4CE-BEEF0A943FD9}"/>
              </a:ext>
            </a:extLst>
          </p:cNvPr>
          <p:cNvSpPr txBox="1"/>
          <p:nvPr/>
        </p:nvSpPr>
        <p:spPr>
          <a:xfrm>
            <a:off x="4333873" y="3100434"/>
            <a:ext cx="2733675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11182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19171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1BFC-C907-406F-BAEF-8691DFD743E8}"/>
              </a:ext>
            </a:extLst>
          </p:cNvPr>
          <p:cNvSpPr txBox="1"/>
          <p:nvPr/>
        </p:nvSpPr>
        <p:spPr>
          <a:xfrm>
            <a:off x="4833614" y="5271616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Bio</a:t>
            </a:r>
          </a:p>
          <a:p>
            <a:pPr algn="ctr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E6257-94AB-401D-A8CF-25DADE521AEE}"/>
              </a:ext>
            </a:extLst>
          </p:cNvPr>
          <p:cNvSpPr txBox="1"/>
          <p:nvPr/>
        </p:nvSpPr>
        <p:spPr>
          <a:xfrm>
            <a:off x="8687262" y="3244334"/>
            <a:ext cx="1580225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Band Only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B7BBCD-DFE8-4319-9642-F05B5E522843}"/>
              </a:ext>
            </a:extLst>
          </p:cNvPr>
          <p:cNvCxnSpPr>
            <a:cxnSpLocks/>
            <a:stCxn id="10" idx="3"/>
            <a:endCxn id="3" idx="0"/>
          </p:cNvCxnSpPr>
          <p:nvPr/>
        </p:nvCxnSpPr>
        <p:spPr>
          <a:xfrm flipV="1">
            <a:off x="7353300" y="3244334"/>
            <a:ext cx="2124075" cy="236818"/>
          </a:xfrm>
          <a:prstGeom prst="bentConnector4">
            <a:avLst>
              <a:gd name="adj1" fmla="val 31401"/>
              <a:gd name="adj2" fmla="val 252486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Based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Bio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9F54-1E08-4482-80A5-A7077AA7637C}"/>
              </a:ext>
            </a:extLst>
          </p:cNvPr>
          <p:cNvSpPr txBox="1"/>
          <p:nvPr/>
        </p:nvSpPr>
        <p:spPr>
          <a:xfrm>
            <a:off x="2152647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1784E-63C7-4932-9A4D-0CDE186FA8BB}"/>
              </a:ext>
            </a:extLst>
          </p:cNvPr>
          <p:cNvSpPr txBox="1"/>
          <p:nvPr/>
        </p:nvSpPr>
        <p:spPr>
          <a:xfrm>
            <a:off x="2152646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Musician Bio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5"/>
            <a:ext cx="10515600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Area</a:t>
            </a:r>
            <a:r>
              <a:rPr lang="en-US" dirty="0"/>
              <a:t>					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Of Each 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8096445" y="1411552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8319959" y="1921140"/>
            <a:ext cx="2990850" cy="34641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8319959" y="5606252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8453309" y="5756802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10605959" y="5756803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53738-B017-4C5C-A889-5B55729076DD}"/>
              </a:ext>
            </a:extLst>
          </p:cNvPr>
          <p:cNvSpPr txBox="1"/>
          <p:nvPr/>
        </p:nvSpPr>
        <p:spPr>
          <a:xfrm>
            <a:off x="9676660" y="1411552"/>
            <a:ext cx="15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AC025-D715-4D84-9D96-669F8210B094}"/>
              </a:ext>
            </a:extLst>
          </p:cNvPr>
          <p:cNvSpPr txBox="1"/>
          <p:nvPr/>
        </p:nvSpPr>
        <p:spPr>
          <a:xfrm>
            <a:off x="1652716" y="1411551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0A5EF-99C4-49A3-9884-B1A14AE3D9B9}"/>
              </a:ext>
            </a:extLst>
          </p:cNvPr>
          <p:cNvSpPr txBox="1"/>
          <p:nvPr/>
        </p:nvSpPr>
        <p:spPr>
          <a:xfrm>
            <a:off x="2994868" y="1532468"/>
            <a:ext cx="7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7CF6B4-6923-4BC3-9C7E-71C27F184E2E}"/>
              </a:ext>
            </a:extLst>
          </p:cNvPr>
          <p:cNvSpPr/>
          <p:nvPr/>
        </p:nvSpPr>
        <p:spPr>
          <a:xfrm>
            <a:off x="1799196" y="1921140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E3105-7F2E-4BFC-AE12-6C9669B66919}"/>
              </a:ext>
            </a:extLst>
          </p:cNvPr>
          <p:cNvSpPr/>
          <p:nvPr/>
        </p:nvSpPr>
        <p:spPr>
          <a:xfrm>
            <a:off x="1799197" y="2337413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9B16F5-E536-46DD-88A0-7C9D3884D40E}"/>
              </a:ext>
            </a:extLst>
          </p:cNvPr>
          <p:cNvSpPr/>
          <p:nvPr/>
        </p:nvSpPr>
        <p:spPr>
          <a:xfrm>
            <a:off x="1799197" y="4079897"/>
            <a:ext cx="3160451" cy="3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36D66-D38F-4E1C-A23F-F3CEB4F1E3E7}"/>
              </a:ext>
            </a:extLst>
          </p:cNvPr>
          <p:cNvSpPr txBox="1"/>
          <p:nvPr/>
        </p:nvSpPr>
        <p:spPr>
          <a:xfrm>
            <a:off x="3259837" y="2515821"/>
            <a:ext cx="239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8B2229-6635-4BA9-A933-0446FCE78681}"/>
              </a:ext>
            </a:extLst>
          </p:cNvPr>
          <p:cNvSpPr/>
          <p:nvPr/>
        </p:nvSpPr>
        <p:spPr>
          <a:xfrm>
            <a:off x="2811558" y="6191888"/>
            <a:ext cx="896557" cy="4442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5AAAFF-9AE3-4A94-ACDC-93A2957D32D9}"/>
              </a:ext>
            </a:extLst>
          </p:cNvPr>
          <p:cNvSpPr/>
          <p:nvPr/>
        </p:nvSpPr>
        <p:spPr>
          <a:xfrm>
            <a:off x="8302203" y="1479012"/>
            <a:ext cx="753020" cy="3693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412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inherit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Search Screen</vt:lpstr>
      <vt:lpstr>Publish Yourself Screen</vt:lpstr>
      <vt:lpstr>Publish Dataset</vt:lpstr>
      <vt:lpstr>Chat Area     Inside Of Each Chat</vt:lpstr>
      <vt:lpstr>All Posts</vt:lpstr>
      <vt:lpstr>User Datasets</vt:lpstr>
      <vt:lpstr>Post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56</cp:revision>
  <dcterms:created xsi:type="dcterms:W3CDTF">2020-09-22T12:18:02Z</dcterms:created>
  <dcterms:modified xsi:type="dcterms:W3CDTF">2020-10-09T12:21:04Z</dcterms:modified>
</cp:coreProperties>
</file>