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13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4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73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0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15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44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1969-CC57-4A28-B15C-9CCE6F9037C8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5668-1115-467C-A124-EB8147F6A1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就醬拌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價格合理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品項多樣</a:t>
            </a:r>
            <a:endParaRPr lang="en-US" altLang="zh-TW" dirty="0" smtClean="0"/>
          </a:p>
          <a:p>
            <a:r>
              <a:rPr lang="zh-TW" altLang="en-US" dirty="0"/>
              <a:t>台式獨家醬料加上特製純手工</a:t>
            </a:r>
            <a:r>
              <a:rPr lang="zh-TW" altLang="en-US" dirty="0" smtClean="0"/>
              <a:t>拉麵</a:t>
            </a:r>
            <a:r>
              <a:rPr lang="en-US" altLang="zh-TW" dirty="0" smtClean="0"/>
              <a:t>,</a:t>
            </a:r>
            <a:r>
              <a:rPr lang="zh-TW" altLang="en-US" dirty="0"/>
              <a:t>毫無油膩及黏</a:t>
            </a:r>
            <a:r>
              <a:rPr lang="zh-TW" altLang="en-US" dirty="0" smtClean="0"/>
              <a:t>稠感</a:t>
            </a:r>
            <a:endParaRPr lang="en-US" altLang="zh-TW" dirty="0" smtClean="0"/>
          </a:p>
          <a:p>
            <a:r>
              <a:rPr lang="zh-TW" altLang="en-US" dirty="0"/>
              <a:t>地址 </a:t>
            </a:r>
            <a:r>
              <a:rPr lang="en-US" altLang="zh-TW" dirty="0"/>
              <a:t>: </a:t>
            </a:r>
            <a:r>
              <a:rPr lang="zh-TW" altLang="en-US" dirty="0"/>
              <a:t>台中市北區尊賢街</a:t>
            </a:r>
            <a:r>
              <a:rPr lang="en-US" altLang="zh-TW" dirty="0"/>
              <a:t>38</a:t>
            </a:r>
            <a:r>
              <a:rPr lang="zh-TW" altLang="en-US" dirty="0"/>
              <a:t>號</a:t>
            </a:r>
            <a:r>
              <a:rPr lang="en-US" altLang="zh-TW" dirty="0"/>
              <a:t>(</a:t>
            </a:r>
            <a:r>
              <a:rPr lang="zh-TW" altLang="en-US" dirty="0"/>
              <a:t>多多茶坊隔壁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營業時間 </a:t>
            </a:r>
            <a:r>
              <a:rPr lang="en-US" altLang="zh-TW" dirty="0"/>
              <a:t>: </a:t>
            </a:r>
            <a:r>
              <a:rPr lang="en-US" altLang="zh-TW" dirty="0" smtClean="0"/>
              <a:t>11:00~22:00</a:t>
            </a:r>
          </a:p>
          <a:p>
            <a:r>
              <a:rPr lang="zh-TW" altLang="en-US" dirty="0" smtClean="0"/>
              <a:t>電話 </a:t>
            </a:r>
            <a:r>
              <a:rPr lang="en-US" altLang="zh-TW" dirty="0"/>
              <a:t>: 04-2225-9301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75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二口美食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平價大份量的鐵板料理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內用有免費紅茶和湯品</a:t>
            </a:r>
            <a:endParaRPr lang="en-US" altLang="zh-TW" dirty="0" smtClean="0"/>
          </a:p>
          <a:p>
            <a:r>
              <a:rPr lang="zh-TW" altLang="en-US" dirty="0"/>
              <a:t>鐵板麵麵條用寬陽春麵、蘑菇醬甜度偏高</a:t>
            </a:r>
            <a:endParaRPr lang="en-US" altLang="zh-TW" dirty="0" smtClean="0"/>
          </a:p>
          <a:p>
            <a:r>
              <a:rPr lang="zh-TW" altLang="en-US" dirty="0"/>
              <a:t>地址：台中市北區一中街</a:t>
            </a:r>
            <a:r>
              <a:rPr lang="en-US" altLang="zh-TW" dirty="0"/>
              <a:t>83-2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r>
              <a:rPr lang="zh-TW" altLang="en-US" dirty="0"/>
              <a:t>營業時間：</a:t>
            </a:r>
            <a:r>
              <a:rPr lang="en-US" altLang="zh-TW" dirty="0"/>
              <a:t>11:00–22:20 (</a:t>
            </a:r>
            <a:r>
              <a:rPr lang="zh-TW" altLang="en-US" dirty="0"/>
              <a:t>周五、六延長營業至</a:t>
            </a:r>
            <a:r>
              <a:rPr lang="en-US" altLang="zh-TW" dirty="0"/>
              <a:t>22:50</a:t>
            </a:r>
            <a:r>
              <a:rPr lang="zh-TW" altLang="en-US" dirty="0" smtClean="0"/>
              <a:t>；周三公休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電話： </a:t>
            </a:r>
            <a:r>
              <a:rPr lang="en-US" altLang="zh-TW" dirty="0"/>
              <a:t>04 2227 2125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411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打餅舖烙餅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口味多元的烙餅鋪</a:t>
            </a:r>
            <a:endParaRPr lang="en-US" altLang="zh-TW" dirty="0" smtClean="0"/>
          </a:p>
          <a:p>
            <a:r>
              <a:rPr lang="zh-TW" altLang="en-US" dirty="0"/>
              <a:t>清爽不油膩</a:t>
            </a:r>
            <a:r>
              <a:rPr lang="en-US" altLang="zh-TW" dirty="0"/>
              <a:t>,</a:t>
            </a:r>
            <a:r>
              <a:rPr lang="zh-TW" altLang="en-US" dirty="0"/>
              <a:t>乾香</a:t>
            </a:r>
            <a:r>
              <a:rPr lang="zh-TW" altLang="en-US" dirty="0" smtClean="0"/>
              <a:t>爽口</a:t>
            </a:r>
            <a:endParaRPr lang="en-US" altLang="zh-TW" dirty="0" smtClean="0"/>
          </a:p>
          <a:p>
            <a:r>
              <a:rPr lang="zh-TW" altLang="en-US" dirty="0"/>
              <a:t>地址：台中市北區一中街</a:t>
            </a:r>
            <a:r>
              <a:rPr lang="en-US" altLang="zh-TW" dirty="0"/>
              <a:t>83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r>
              <a:rPr lang="zh-TW" altLang="en-US" dirty="0"/>
              <a:t>營業時間：</a:t>
            </a:r>
            <a:r>
              <a:rPr lang="en-US" altLang="zh-TW" dirty="0"/>
              <a:t>11:00–23:00 (</a:t>
            </a:r>
            <a:r>
              <a:rPr lang="zh-TW" altLang="en-US" dirty="0"/>
              <a:t>周一至周日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電話： </a:t>
            </a:r>
            <a:r>
              <a:rPr lang="en-US" altLang="zh-TW" dirty="0"/>
              <a:t>04 2225 1135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7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蘇</a:t>
            </a:r>
            <a:r>
              <a:rPr lang="zh-TW" altLang="en-US" dirty="0"/>
              <a:t>坤蔚牛排 </a:t>
            </a:r>
            <a:r>
              <a:rPr lang="en-US" altLang="zh-TW" dirty="0" err="1"/>
              <a:t>Sukhumvit</a:t>
            </a:r>
            <a:r>
              <a:rPr lang="en-US" altLang="zh-TW" dirty="0"/>
              <a:t> STEAK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品項多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且有學生優惠</a:t>
            </a:r>
            <a:endParaRPr lang="en-US" altLang="zh-TW" dirty="0" smtClean="0"/>
          </a:p>
          <a:p>
            <a:r>
              <a:rPr lang="zh-TW" altLang="en-US" dirty="0" smtClean="0"/>
              <a:t>提供免費紅茶</a:t>
            </a:r>
            <a:r>
              <a:rPr lang="en-US" altLang="zh-TW" dirty="0" smtClean="0"/>
              <a:t>,</a:t>
            </a:r>
            <a:r>
              <a:rPr lang="zh-TW" altLang="en-US" dirty="0" smtClean="0"/>
              <a:t>濃湯</a:t>
            </a:r>
            <a:r>
              <a:rPr lang="en-US" altLang="zh-TW" dirty="0" smtClean="0"/>
              <a:t>,</a:t>
            </a:r>
            <a:r>
              <a:rPr lang="zh-TW" altLang="en-US" dirty="0" smtClean="0"/>
              <a:t>爆米花</a:t>
            </a:r>
            <a:endParaRPr lang="en-US" altLang="zh-TW" dirty="0" smtClean="0"/>
          </a:p>
          <a:p>
            <a:r>
              <a:rPr lang="zh-TW" altLang="en-US" dirty="0"/>
              <a:t>地址： </a:t>
            </a:r>
            <a:r>
              <a:rPr lang="en-US" altLang="zh-TW" dirty="0"/>
              <a:t>404</a:t>
            </a:r>
            <a:r>
              <a:rPr lang="zh-TW" altLang="en-US" dirty="0"/>
              <a:t>台中市北區一中街</a:t>
            </a:r>
            <a:r>
              <a:rPr lang="en-US" altLang="zh-TW" dirty="0"/>
              <a:t>99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r>
              <a:rPr lang="zh-TW" altLang="en-US" dirty="0"/>
              <a:t>營業時間：週一至週五</a:t>
            </a:r>
            <a:r>
              <a:rPr lang="en-US" altLang="zh-TW" dirty="0"/>
              <a:t>11:00-21:00 </a:t>
            </a:r>
            <a:r>
              <a:rPr lang="zh-TW" altLang="en-US" dirty="0"/>
              <a:t>假日</a:t>
            </a:r>
            <a:r>
              <a:rPr lang="en-US" altLang="zh-TW" dirty="0" smtClean="0"/>
              <a:t>11:00-21:30</a:t>
            </a:r>
          </a:p>
          <a:p>
            <a:r>
              <a:rPr lang="zh-TW" altLang="en-US" dirty="0"/>
              <a:t>電話：</a:t>
            </a:r>
            <a:r>
              <a:rPr lang="en-US" altLang="zh-TW" dirty="0"/>
              <a:t>04 2225 0003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一中豐仁冰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創立於</a:t>
            </a:r>
            <a:r>
              <a:rPr lang="en-US" altLang="zh-TW" dirty="0"/>
              <a:t>1946</a:t>
            </a:r>
            <a:r>
              <a:rPr lang="zh-TW" altLang="en-US" dirty="0"/>
              <a:t>年，只單賣由酸梅冰、冰淇淋、蜜花豆組成的冰品，超過一甲子的老</a:t>
            </a:r>
            <a:r>
              <a:rPr lang="zh-TW" altLang="en-US" dirty="0" smtClean="0"/>
              <a:t>店家</a:t>
            </a:r>
            <a:endParaRPr lang="en-US" altLang="zh-TW" dirty="0" smtClean="0"/>
          </a:p>
          <a:p>
            <a:r>
              <a:rPr lang="zh-TW" altLang="en-US" dirty="0"/>
              <a:t>地址：台中市北區育才街</a:t>
            </a:r>
            <a:r>
              <a:rPr lang="en-US" altLang="zh-TW" dirty="0"/>
              <a:t>3</a:t>
            </a:r>
            <a:r>
              <a:rPr lang="zh-TW" altLang="en-US" dirty="0"/>
              <a:t>巷</a:t>
            </a:r>
            <a:r>
              <a:rPr lang="en-US" altLang="zh-TW" dirty="0"/>
              <a:t>4-6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r>
              <a:rPr lang="zh-TW" altLang="en-US" dirty="0" smtClean="0"/>
              <a:t>營業時間</a:t>
            </a:r>
            <a:r>
              <a:rPr lang="zh-TW" altLang="en-US" dirty="0"/>
              <a:t>：</a:t>
            </a:r>
            <a:r>
              <a:rPr lang="en-US" altLang="zh-TW" dirty="0" smtClean="0"/>
              <a:t>10:00-22:00</a:t>
            </a:r>
            <a:endParaRPr lang="en-US" altLang="zh-TW" dirty="0"/>
          </a:p>
          <a:p>
            <a:r>
              <a:rPr lang="zh-TW" altLang="en-US" dirty="0"/>
              <a:t>電話：</a:t>
            </a:r>
            <a:r>
              <a:rPr lang="en-US" altLang="zh-TW" dirty="0"/>
              <a:t>0903 307 572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26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208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就醬拌</vt:lpstr>
      <vt:lpstr>二口美食</vt:lpstr>
      <vt:lpstr>打餅舖烙餅</vt:lpstr>
      <vt:lpstr>蘇坤蔚牛排 Sukhumvit STEAK</vt:lpstr>
      <vt:lpstr>一中豐仁冰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就醬拌</dc:title>
  <dc:creator>acer</dc:creator>
  <cp:lastModifiedBy>acer</cp:lastModifiedBy>
  <cp:revision>4</cp:revision>
  <dcterms:created xsi:type="dcterms:W3CDTF">2021-11-08T07:07:38Z</dcterms:created>
  <dcterms:modified xsi:type="dcterms:W3CDTF">2021-11-08T07:44:49Z</dcterms:modified>
</cp:coreProperties>
</file>