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1" r:id="rId3"/>
    <p:sldId id="257" r:id="rId4"/>
    <p:sldId id="259" r:id="rId5"/>
    <p:sldId id="260" r:id="rId6"/>
    <p:sldId id="274" r:id="rId7"/>
    <p:sldId id="261" r:id="rId8"/>
    <p:sldId id="270" r:id="rId9"/>
    <p:sldId id="262" r:id="rId10"/>
    <p:sldId id="263" r:id="rId11"/>
    <p:sldId id="264" r:id="rId12"/>
    <p:sldId id="272" r:id="rId13"/>
    <p:sldId id="273" r:id="rId14"/>
    <p:sldId id="268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7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4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81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1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7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5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0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DA38D02-B98B-4099-80C8-3AA57639A132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E6BC3CB-279E-4C97-B7AD-A6A7A0A2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46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uoren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中期答辩</a:t>
            </a:r>
            <a:br>
              <a:rPr lang="en-US" altLang="zh-CN" dirty="0"/>
            </a:br>
            <a:r>
              <a:rPr lang="zh-CN" altLang="en-US" dirty="0"/>
              <a:t>国科大学生社交平台</a:t>
            </a:r>
            <a:r>
              <a:rPr lang="en-US" altLang="zh-CN" dirty="0"/>
              <a:t>--</a:t>
            </a:r>
            <a:r>
              <a:rPr lang="zh-CN" altLang="en-US" dirty="0"/>
              <a:t>果仁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 dirty="0">
                <a:solidFill>
                  <a:schemeClr val="tx1"/>
                </a:solidFill>
              </a:rPr>
              <a:t>朱京乔 张裕 尹吉宪 倪令斌 白芳洲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48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" y="116632"/>
            <a:ext cx="9116272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6276" y="2221488"/>
            <a:ext cx="2268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发布成功</a:t>
            </a:r>
          </a:p>
        </p:txBody>
      </p:sp>
      <p:sp>
        <p:nvSpPr>
          <p:cNvPr id="7" name="右箭头 6"/>
          <p:cNvSpPr/>
          <p:nvPr/>
        </p:nvSpPr>
        <p:spPr>
          <a:xfrm>
            <a:off x="5976156" y="2229835"/>
            <a:ext cx="1080120" cy="4634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/>
          <p:nvPr/>
        </p:nvCxnSpPr>
        <p:spPr>
          <a:xfrm>
            <a:off x="5076056" y="3717032"/>
            <a:ext cx="1980220" cy="4320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5060" y="3933056"/>
            <a:ext cx="227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可以实现评论</a:t>
            </a:r>
          </a:p>
        </p:txBody>
      </p:sp>
    </p:spTree>
    <p:extLst>
      <p:ext uri="{BB962C8B-B14F-4D97-AF65-F5344CB8AC3E}">
        <p14:creationId xmlns:p14="http://schemas.microsoft.com/office/powerpoint/2010/main" val="177093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7944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网页通信功能</a:t>
            </a:r>
          </a:p>
        </p:txBody>
      </p:sp>
    </p:spTree>
    <p:extLst>
      <p:ext uri="{BB962C8B-B14F-4D97-AF65-F5344CB8AC3E}">
        <p14:creationId xmlns:p14="http://schemas.microsoft.com/office/powerpoint/2010/main" val="249680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15"/>
            <a:ext cx="4211960" cy="66680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58714"/>
            <a:ext cx="4716015" cy="6676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59832" y="98072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登陆与注册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14057" y="40466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</a:t>
            </a:r>
          </a:p>
        </p:txBody>
      </p:sp>
    </p:spTree>
    <p:extLst>
      <p:ext uri="{BB962C8B-B14F-4D97-AF65-F5344CB8AC3E}">
        <p14:creationId xmlns:p14="http://schemas.microsoft.com/office/powerpoint/2010/main" val="409482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999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0"/>
            <a:ext cx="4399838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16017" y="436510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手机端</a:t>
            </a:r>
          </a:p>
        </p:txBody>
      </p:sp>
    </p:spTree>
    <p:extLst>
      <p:ext uri="{BB962C8B-B14F-4D97-AF65-F5344CB8AC3E}">
        <p14:creationId xmlns:p14="http://schemas.microsoft.com/office/powerpoint/2010/main" val="229067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基本完成了工程的框架构建和初步功能实现</a:t>
            </a:r>
            <a:endParaRPr lang="en-US" altLang="zh-CN" dirty="0"/>
          </a:p>
          <a:p>
            <a:r>
              <a:rPr lang="zh-CN" altLang="en-US" dirty="0"/>
              <a:t>花费了不少时间解决了前后端异步通信问题</a:t>
            </a:r>
            <a:endParaRPr lang="en-US" altLang="zh-CN" dirty="0"/>
          </a:p>
          <a:p>
            <a:r>
              <a:rPr lang="zh-CN" altLang="en-US" dirty="0"/>
              <a:t>在前期的需求调查中，没有充分全面地考虑实际需求，使得网站在开发中经历了多次变动和修改</a:t>
            </a:r>
            <a:endParaRPr lang="en-US" altLang="zh-CN" dirty="0"/>
          </a:p>
          <a:p>
            <a:r>
              <a:rPr lang="zh-CN" altLang="en-US" dirty="0"/>
              <a:t>网站的</a:t>
            </a:r>
            <a:r>
              <a:rPr lang="en-US" altLang="zh-CN" dirty="0"/>
              <a:t>bug</a:t>
            </a:r>
            <a:r>
              <a:rPr lang="zh-CN" altLang="en-US" dirty="0"/>
              <a:t>未得到完全充分的修复，后期需要着手解决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011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网站功能添加及内容充实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页面整体美化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网站性能优化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代码集成测试及最终部署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1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40410" y="296733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9328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6000" dirty="0"/>
              <a:t>汇报内容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项目介绍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r>
              <a:rPr lang="zh-CN" altLang="en-US" sz="4400" dirty="0">
                <a:latin typeface="+mj-lt"/>
                <a:ea typeface="+mj-ea"/>
                <a:cs typeface="+mj-cs"/>
              </a:rPr>
              <a:t>项目进展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r>
              <a:rPr lang="zh-CN" altLang="en-US" sz="4400" dirty="0">
                <a:latin typeface="+mj-lt"/>
                <a:ea typeface="+mj-ea"/>
                <a:cs typeface="+mj-cs"/>
              </a:rPr>
              <a:t>项目展示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r>
              <a:rPr lang="zh-CN" altLang="en-US" sz="4400" dirty="0">
                <a:latin typeface="+mj-lt"/>
                <a:ea typeface="+mj-ea"/>
                <a:cs typeface="+mj-cs"/>
              </a:rPr>
              <a:t>中期小结</a:t>
            </a:r>
            <a:endParaRPr lang="en-US" altLang="zh-CN" sz="4400" dirty="0">
              <a:latin typeface="+mj-lt"/>
              <a:ea typeface="+mj-ea"/>
              <a:cs typeface="+mj-cs"/>
            </a:endParaRPr>
          </a:p>
          <a:p>
            <a:r>
              <a:rPr lang="zh-CN" altLang="en-US" sz="4400" dirty="0">
                <a:latin typeface="+mj-lt"/>
                <a:ea typeface="+mj-ea"/>
                <a:cs typeface="+mj-cs"/>
              </a:rPr>
              <a:t>后续工作</a:t>
            </a:r>
          </a:p>
        </p:txBody>
      </p:sp>
    </p:spTree>
    <p:extLst>
      <p:ext uri="{BB962C8B-B14F-4D97-AF65-F5344CB8AC3E}">
        <p14:creationId xmlns:p14="http://schemas.microsoft.com/office/powerpoint/2010/main" val="20961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项目介绍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为了满足国科大学生对学习交流、活动组团、失物招领、通知公告等的需求，搭建学生</a:t>
            </a:r>
            <a:r>
              <a:rPr lang="zh-CN" altLang="en-US" sz="3600" dirty="0">
                <a:sym typeface="+mn-ea"/>
              </a:rPr>
              <a:t>交流平台</a:t>
            </a:r>
            <a:r>
              <a:rPr lang="en-US" altLang="zh-CN" sz="3600" dirty="0">
                <a:sym typeface="+mn-ea"/>
              </a:rPr>
              <a:t>——</a:t>
            </a:r>
            <a:r>
              <a:rPr lang="zh-CN" altLang="en-US" sz="3600" dirty="0">
                <a:sym typeface="+mn-ea"/>
              </a:rPr>
              <a:t>果仁网。</a:t>
            </a:r>
            <a:endParaRPr lang="en-US" altLang="zh-CN" sz="3600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完成了果仁网的初步代码，完成了基本界面设计等前端架构</a:t>
            </a:r>
            <a:endParaRPr lang="en-US" altLang="zh-CN" dirty="0"/>
          </a:p>
          <a:p>
            <a:r>
              <a:rPr lang="zh-CN" altLang="en-US" dirty="0"/>
              <a:t>实现了注册、登陆、动态发布，聊天互动等功能。</a:t>
            </a:r>
            <a:endParaRPr lang="en-US" altLang="zh-CN" dirty="0"/>
          </a:p>
          <a:p>
            <a:r>
              <a:rPr lang="zh-CN" altLang="en-US" dirty="0"/>
              <a:t>将网站部署在</a:t>
            </a:r>
            <a:r>
              <a:rPr lang="en-US" altLang="zh-CN" dirty="0" err="1"/>
              <a:t>heroku</a:t>
            </a:r>
            <a:r>
              <a:rPr lang="zh-CN" altLang="en-US" dirty="0"/>
              <a:t>平台上，可以进行访问。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地址为：</a:t>
            </a:r>
            <a:r>
              <a:rPr lang="en-US" altLang="zh-CN" dirty="0">
                <a:hlinkClick r:id="rId2"/>
              </a:rPr>
              <a:t>http://guoren.herokuapp.com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完成了网站移动端适配，可以实现手机访问。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57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16666" cy="671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4168" y="285293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登陆页面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725338"/>
            <a:ext cx="29523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项目展示</a:t>
            </a:r>
          </a:p>
        </p:txBody>
      </p:sp>
    </p:spTree>
    <p:extLst>
      <p:ext uri="{BB962C8B-B14F-4D97-AF65-F5344CB8AC3E}">
        <p14:creationId xmlns:p14="http://schemas.microsoft.com/office/powerpoint/2010/main" val="64670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1" y="86290"/>
            <a:ext cx="9149770" cy="67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9532" y="2420888"/>
            <a:ext cx="800219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/>
              <a:t>注册页面</a:t>
            </a:r>
          </a:p>
        </p:txBody>
      </p:sp>
    </p:spTree>
    <p:extLst>
      <p:ext uri="{BB962C8B-B14F-4D97-AF65-F5344CB8AC3E}">
        <p14:creationId xmlns:p14="http://schemas.microsoft.com/office/powerpoint/2010/main" val="284627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57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>
            <a:off x="3059832" y="1340768"/>
            <a:ext cx="43204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03648" y="1340768"/>
            <a:ext cx="18722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默认选项，点击出现下拉菜单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83968" y="8367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888" y="190381"/>
            <a:ext cx="14401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查看自己发布的动态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1987099"/>
            <a:ext cx="26642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查看发出和接收的私信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932040" y="1663933"/>
            <a:ext cx="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96807" y="3212976"/>
            <a:ext cx="615553" cy="2736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登陆后首页显示</a:t>
            </a:r>
          </a:p>
        </p:txBody>
      </p:sp>
    </p:spTree>
    <p:extLst>
      <p:ext uri="{BB962C8B-B14F-4D97-AF65-F5344CB8AC3E}">
        <p14:creationId xmlns:p14="http://schemas.microsoft.com/office/powerpoint/2010/main" val="35839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" y="209287"/>
            <a:ext cx="9036496" cy="654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0152" y="3212976"/>
            <a:ext cx="3203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通过下拉菜单查看需要的信息</a:t>
            </a:r>
          </a:p>
        </p:txBody>
      </p:sp>
    </p:spTree>
    <p:extLst>
      <p:ext uri="{BB962C8B-B14F-4D97-AF65-F5344CB8AC3E}">
        <p14:creationId xmlns:p14="http://schemas.microsoft.com/office/powerpoint/2010/main" val="31410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238"/>
            <a:ext cx="9136650" cy="67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4941167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失物招领动态发布</a:t>
            </a:r>
          </a:p>
        </p:txBody>
      </p:sp>
    </p:spTree>
    <p:extLst>
      <p:ext uri="{BB962C8B-B14F-4D97-AF65-F5344CB8AC3E}">
        <p14:creationId xmlns:p14="http://schemas.microsoft.com/office/powerpoint/2010/main" val="386113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引用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163</TotalTime>
  <Words>270</Words>
  <Application>Microsoft Office PowerPoint</Application>
  <PresentationFormat>全屏显示(4:3)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Century Gothic</vt:lpstr>
      <vt:lpstr>Trebuchet MS</vt:lpstr>
      <vt:lpstr>Wingdings</vt:lpstr>
      <vt:lpstr>Wingdings 2</vt:lpstr>
      <vt:lpstr>引用</vt:lpstr>
      <vt:lpstr>中期答辩 国科大学生社交平台--果仁</vt:lpstr>
      <vt:lpstr>汇报内容</vt:lpstr>
      <vt:lpstr>项目介绍</vt:lpstr>
      <vt:lpstr>项目进展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中期小结</vt:lpstr>
      <vt:lpstr>后续工作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18</cp:revision>
  <dcterms:created xsi:type="dcterms:W3CDTF">2016-12-04T09:58:53Z</dcterms:created>
  <dcterms:modified xsi:type="dcterms:W3CDTF">2016-12-08T05:31:47Z</dcterms:modified>
</cp:coreProperties>
</file>