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92" r:id="rId4"/>
    <p:sldId id="259" r:id="rId5"/>
    <p:sldId id="275" r:id="rId6"/>
    <p:sldId id="261" r:id="rId7"/>
    <p:sldId id="270" r:id="rId8"/>
    <p:sldId id="289" r:id="rId9"/>
    <p:sldId id="295" r:id="rId10"/>
    <p:sldId id="288" r:id="rId11"/>
    <p:sldId id="286" r:id="rId12"/>
    <p:sldId id="264" r:id="rId13"/>
    <p:sldId id="287" r:id="rId14"/>
    <p:sldId id="293" r:id="rId15"/>
    <p:sldId id="294" r:id="rId16"/>
    <p:sldId id="285" r:id="rId17"/>
    <p:sldId id="272" r:id="rId18"/>
    <p:sldId id="273" r:id="rId19"/>
    <p:sldId id="282" r:id="rId20"/>
    <p:sldId id="290" r:id="rId21"/>
    <p:sldId id="268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9"/>
  </p:normalViewPr>
  <p:slideViewPr>
    <p:cSldViewPr>
      <p:cViewPr varScale="1">
        <p:scale>
          <a:sx n="87" d="100"/>
          <a:sy n="87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6BC10-0249-834E-980F-D14E0CF0863F}" type="datetimeFigureOut">
              <a:rPr kumimoji="1" lang="zh-CN" altLang="en-US" smtClean="0"/>
              <a:t>17/1/7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DCFB-634D-9241-AD4A-EEE1FFA159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78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A38D02-B98B-4099-80C8-3AA57639A132}" type="datetimeFigureOut">
              <a:rPr lang="zh-CN" altLang="en-US" smtClean="0"/>
              <a:t>17/1/7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oren.herokuapp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答辩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国</a:t>
            </a:r>
            <a:r>
              <a:rPr lang="zh-CN" altLang="en-US" dirty="0"/>
              <a:t>科大学生社交平台</a:t>
            </a:r>
            <a:r>
              <a:rPr lang="en-US" altLang="zh-CN" dirty="0"/>
              <a:t>--</a:t>
            </a:r>
            <a:r>
              <a:rPr lang="zh-CN" altLang="en-US" dirty="0"/>
              <a:t>果仁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b="1" dirty="0"/>
          </a:p>
          <a:p>
            <a:r>
              <a:rPr kumimoji="1" lang="zh-CN" altLang="en-US" b="1" dirty="0" smtClean="0">
                <a:solidFill>
                  <a:schemeClr val="tx1"/>
                </a:solidFill>
              </a:rPr>
              <a:t>朱京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乔 张裕 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尹吉宪 倪令斌 白芳洲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8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7398355" cy="6362585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7956376" y="2060848"/>
            <a:ext cx="792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查看动态详情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67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7202237" cy="60148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028384" y="2276872"/>
            <a:ext cx="792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用户发布动态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578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76672"/>
            <a:ext cx="7272808" cy="6136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8064" y="522920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网页通信功能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68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7431548" cy="6252194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7164288" y="2060848"/>
            <a:ext cx="792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分页功能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846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忘记密码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1945964"/>
            <a:ext cx="9144000" cy="41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567983" cy="41835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01092" y="692696"/>
            <a:ext cx="482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更改密码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8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忘记密码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90" y="1484784"/>
            <a:ext cx="3857625" cy="51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5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15"/>
            <a:ext cx="4211960" cy="6668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8714"/>
            <a:ext cx="4716015" cy="6676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9832" y="98072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登陆与注册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614057" y="4046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82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999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0"/>
            <a:ext cx="43998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16017" y="436510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</a:p>
        </p:txBody>
      </p:sp>
    </p:spTree>
    <p:extLst>
      <p:ext uri="{BB962C8B-B14F-4D97-AF65-F5344CB8AC3E}">
        <p14:creationId xmlns:p14="http://schemas.microsoft.com/office/powerpoint/2010/main" val="229067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Trustie</a:t>
            </a:r>
            <a:r>
              <a:rPr lang="zh-CN" altLang="en-US" sz="3600" dirty="0" smtClean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上的合并和提交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348880"/>
            <a:ext cx="798590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为了满足国科大学生对学习交流、活动组团、失物招领、通知公告等的需求，搭建学生</a:t>
            </a:r>
            <a:r>
              <a:rPr lang="zh-CN" altLang="en-US" dirty="0" smtClean="0">
                <a:sym typeface="+mn-ea"/>
              </a:rPr>
              <a:t>交流平台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果仁网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endParaRPr lang="en-US" altLang="zh-CN" b="1" dirty="0" smtClean="0">
              <a:hlinkClick r:id="rId2"/>
            </a:endParaRPr>
          </a:p>
          <a:p>
            <a:r>
              <a:rPr lang="zh-CN" altLang="en-US" b="1" dirty="0" smtClean="0">
                <a:hlinkClick r:id="rId2"/>
              </a:rPr>
              <a:t>项目地址：</a:t>
            </a:r>
            <a:r>
              <a:rPr lang="en-US" altLang="zh-CN" b="1" dirty="0" smtClean="0">
                <a:hlinkClick r:id="rId2"/>
              </a:rPr>
              <a:t>http</a:t>
            </a:r>
            <a:r>
              <a:rPr lang="en-US" altLang="zh-CN" b="1" dirty="0">
                <a:hlinkClick r:id="rId2"/>
              </a:rPr>
              <a:t>://</a:t>
            </a:r>
            <a:r>
              <a:rPr lang="en-US" altLang="zh-CN" b="1" dirty="0" smtClean="0">
                <a:hlinkClick r:id="rId2"/>
              </a:rPr>
              <a:t>ucasguoren.herokuapp.com</a:t>
            </a:r>
            <a:endParaRPr lang="en-US" altLang="zh-CN" b="1" dirty="0" smtClean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2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648961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基本完成</a:t>
            </a:r>
            <a:r>
              <a:rPr lang="zh-CN" altLang="en-US" dirty="0" smtClean="0"/>
              <a:t>了预期功能</a:t>
            </a:r>
            <a:endParaRPr lang="en-US" altLang="zh-CN" dirty="0" smtClean="0"/>
          </a:p>
          <a:p>
            <a:r>
              <a:rPr lang="zh-CN" altLang="en-US" dirty="0" smtClean="0"/>
              <a:t>未完成点：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用户个人配置修改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邮件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忘记密码修改在</a:t>
            </a:r>
            <a:r>
              <a:rPr lang="en-US" altLang="zh-CN" dirty="0" err="1" smtClean="0"/>
              <a:t>heroku</a:t>
            </a:r>
            <a:r>
              <a:rPr lang="zh-CN" altLang="en-US" dirty="0" smtClean="0"/>
              <a:t>的部署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01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3154" y="2967335"/>
            <a:ext cx="3297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85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8390845" cy="2664296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3438830" y="1340768"/>
            <a:ext cx="2304256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000" smtClean="0"/>
              <a:t>网站流程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580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中期答辩之前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完成</a:t>
            </a:r>
            <a:r>
              <a:rPr lang="zh-CN" altLang="en-US" dirty="0"/>
              <a:t>了基本界面设计等前端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实现了注册、</a:t>
            </a:r>
            <a:r>
              <a:rPr lang="zh-CN" altLang="en-US" dirty="0" smtClean="0"/>
              <a:t>登陆</a:t>
            </a:r>
            <a:endParaRPr lang="en-US" altLang="zh-CN" dirty="0" smtClean="0"/>
          </a:p>
          <a:p>
            <a:r>
              <a:rPr lang="zh-CN" altLang="en-US" dirty="0" smtClean="0"/>
              <a:t>动态发布</a:t>
            </a:r>
            <a:endParaRPr lang="en-US" altLang="zh-CN" dirty="0" smtClean="0"/>
          </a:p>
          <a:p>
            <a:r>
              <a:rPr lang="zh-CN" altLang="en-US" dirty="0" smtClean="0"/>
              <a:t>聊天互动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完成</a:t>
            </a:r>
            <a:r>
              <a:rPr lang="zh-CN" altLang="en-US" dirty="0" smtClean="0"/>
              <a:t>了网站移动端</a:t>
            </a:r>
            <a:r>
              <a:rPr lang="zh-CN" altLang="en-US" dirty="0" smtClean="0"/>
              <a:t>适配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7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中期答辩之后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用户</a:t>
            </a:r>
            <a:r>
              <a:rPr lang="zh-CN" altLang="en-US" dirty="0" smtClean="0"/>
              <a:t>个人</a:t>
            </a:r>
            <a:r>
              <a:rPr lang="zh-CN" altLang="en-US" dirty="0" smtClean="0"/>
              <a:t>动态的编辑、查看、删除</a:t>
            </a:r>
            <a:endParaRPr lang="en-US" altLang="zh-CN" dirty="0" smtClean="0"/>
          </a:p>
          <a:p>
            <a:r>
              <a:rPr lang="zh-CN" altLang="en-US" dirty="0" smtClean="0"/>
              <a:t>组团报名功能</a:t>
            </a:r>
            <a:endParaRPr lang="en-US" altLang="zh-CN" dirty="0" smtClean="0"/>
          </a:p>
          <a:p>
            <a:r>
              <a:rPr lang="zh-CN" altLang="en-US" dirty="0" smtClean="0"/>
              <a:t>失物</a:t>
            </a:r>
            <a:r>
              <a:rPr lang="zh-CN" altLang="en-US" dirty="0" smtClean="0"/>
              <a:t>招领动态</a:t>
            </a:r>
            <a:endParaRPr lang="en-US" altLang="zh-CN" dirty="0" smtClean="0"/>
          </a:p>
          <a:p>
            <a:r>
              <a:rPr lang="zh-CN" altLang="en-US" dirty="0" smtClean="0"/>
              <a:t>多图片</a:t>
            </a:r>
            <a:r>
              <a:rPr lang="zh-CN" altLang="en-US" dirty="0" smtClean="0"/>
              <a:t>上传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610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8459444" cy="4968552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7308304" y="2060848"/>
            <a:ext cx="800219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smtClean="0"/>
              <a:t>动态展示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39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6632"/>
            <a:ext cx="7623648" cy="6383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2240" y="1484527"/>
            <a:ext cx="7920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查看不同类型的动态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10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7019"/>
            <a:ext cx="6840760" cy="5449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单独查看组团信息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6336704" cy="53321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单独查看失物信息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1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168</Words>
  <Application>Microsoft Macintosh PowerPoint</Application>
  <PresentationFormat>全屏显示(4:3)</PresentationFormat>
  <Paragraphs>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Calibri</vt:lpstr>
      <vt:lpstr>Constantia</vt:lpstr>
      <vt:lpstr>DengXian</vt:lpstr>
      <vt:lpstr>Wingdings</vt:lpstr>
      <vt:lpstr>Wingdings 2</vt:lpstr>
      <vt:lpstr>隶书</vt:lpstr>
      <vt:lpstr>宋体</vt:lpstr>
      <vt:lpstr>微软雅黑</vt:lpstr>
      <vt:lpstr>流畅</vt:lpstr>
      <vt:lpstr>答辩 国科大学生社交平台--果仁</vt:lpstr>
      <vt:lpstr>项目介绍</vt:lpstr>
      <vt:lpstr>PowerPoint 演示文稿</vt:lpstr>
      <vt:lpstr>项目进展</vt:lpstr>
      <vt:lpstr>项目进展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Yu Zhang</cp:lastModifiedBy>
  <cp:revision>37</cp:revision>
  <dcterms:created xsi:type="dcterms:W3CDTF">2016-12-04T09:58:53Z</dcterms:created>
  <dcterms:modified xsi:type="dcterms:W3CDTF">2017-01-07T05:24:02Z</dcterms:modified>
</cp:coreProperties>
</file>