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4" r:id="rId9"/>
    <p:sldId id="265" r:id="rId10"/>
    <p:sldId id="268" r:id="rId11"/>
    <p:sldId id="269" r:id="rId12"/>
    <p:sldId id="270" r:id="rId13"/>
    <p:sldId id="272" r:id="rId14"/>
    <p:sldId id="273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842D82-7C2A-4B20-BA28-F92214617A59}" type="doc">
      <dgm:prSet loTypeId="urn:microsoft.com/office/officeart/2005/8/layout/orgChart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579535A8-E0C8-4797-9E0A-55C62B35EE88}">
      <dgm:prSet phldrT="[文本]"/>
      <dgm:spPr/>
      <dgm:t>
        <a:bodyPr/>
        <a:lstStyle/>
        <a:p>
          <a:r>
            <a:rPr lang="en-US" altLang="zh-CN" dirty="0" err="1" smtClean="0"/>
            <a:t>monetdbd</a:t>
          </a:r>
          <a:endParaRPr lang="zh-CN" altLang="en-US" dirty="0"/>
        </a:p>
      </dgm:t>
    </dgm:pt>
    <dgm:pt modelId="{B961063C-D082-416F-8C24-55C3BBC86DE0}" type="parTrans" cxnId="{ACA8688B-355B-4677-AFEC-00F97AE40755}">
      <dgm:prSet/>
      <dgm:spPr/>
      <dgm:t>
        <a:bodyPr/>
        <a:lstStyle/>
        <a:p>
          <a:endParaRPr lang="zh-CN" altLang="en-US"/>
        </a:p>
      </dgm:t>
    </dgm:pt>
    <dgm:pt modelId="{BBC7AEEC-175E-4B06-ACEF-5D813746A7A7}" type="sibTrans" cxnId="{ACA8688B-355B-4677-AFEC-00F97AE40755}">
      <dgm:prSet/>
      <dgm:spPr/>
      <dgm:t>
        <a:bodyPr/>
        <a:lstStyle/>
        <a:p>
          <a:endParaRPr lang="zh-CN" altLang="en-US"/>
        </a:p>
      </dgm:t>
    </dgm:pt>
    <dgm:pt modelId="{EFA31889-044F-4BCC-B7C3-04B4446F3838}" type="asst">
      <dgm:prSet phldrT="[文本]"/>
      <dgm:spPr/>
      <dgm:t>
        <a:bodyPr/>
        <a:lstStyle/>
        <a:p>
          <a:r>
            <a:rPr lang="en-US" altLang="zh-CN" dirty="0" err="1" smtClean="0"/>
            <a:t>dbfarm</a:t>
          </a:r>
          <a:endParaRPr lang="zh-CN" altLang="en-US" dirty="0"/>
        </a:p>
      </dgm:t>
    </dgm:pt>
    <dgm:pt modelId="{DCC94C76-206F-4321-ADD5-E356917CA837}" type="parTrans" cxnId="{56BC2DE9-970D-4B80-AB7F-7620340A2C12}">
      <dgm:prSet/>
      <dgm:spPr/>
      <dgm:t>
        <a:bodyPr/>
        <a:lstStyle/>
        <a:p>
          <a:endParaRPr lang="zh-CN" altLang="en-US"/>
        </a:p>
      </dgm:t>
    </dgm:pt>
    <dgm:pt modelId="{CCDF60DE-373B-48F1-AFE1-55AD26FCCDF0}" type="sibTrans" cxnId="{56BC2DE9-970D-4B80-AB7F-7620340A2C12}">
      <dgm:prSet/>
      <dgm:spPr/>
      <dgm:t>
        <a:bodyPr/>
        <a:lstStyle/>
        <a:p>
          <a:endParaRPr lang="zh-CN" altLang="en-US"/>
        </a:p>
      </dgm:t>
    </dgm:pt>
    <dgm:pt modelId="{152B268B-7714-4A4F-96DC-59F92D2E7C3F}">
      <dgm:prSet phldrT="[文本]"/>
      <dgm:spPr/>
      <dgm:t>
        <a:bodyPr/>
        <a:lstStyle/>
        <a:p>
          <a:r>
            <a:rPr lang="en-US" altLang="zh-CN" dirty="0" smtClean="0"/>
            <a:t>db1</a:t>
          </a:r>
          <a:endParaRPr lang="zh-CN" altLang="en-US" dirty="0"/>
        </a:p>
      </dgm:t>
    </dgm:pt>
    <dgm:pt modelId="{5030AA73-B307-40B9-9EBD-98E531563D48}" type="parTrans" cxnId="{B7DAA767-7B0D-491E-A686-CB875F59D30C}">
      <dgm:prSet/>
      <dgm:spPr/>
      <dgm:t>
        <a:bodyPr/>
        <a:lstStyle/>
        <a:p>
          <a:endParaRPr lang="zh-CN" altLang="en-US"/>
        </a:p>
      </dgm:t>
    </dgm:pt>
    <dgm:pt modelId="{D1519670-4E04-4E5A-BE3A-23B2824AD3FF}" type="sibTrans" cxnId="{B7DAA767-7B0D-491E-A686-CB875F59D30C}">
      <dgm:prSet/>
      <dgm:spPr/>
      <dgm:t>
        <a:bodyPr/>
        <a:lstStyle/>
        <a:p>
          <a:endParaRPr lang="zh-CN" altLang="en-US"/>
        </a:p>
      </dgm:t>
    </dgm:pt>
    <dgm:pt modelId="{8A95ED09-DC99-407B-AFE2-02758A61B36A}">
      <dgm:prSet phldrT="[文本]"/>
      <dgm:spPr/>
      <dgm:t>
        <a:bodyPr/>
        <a:lstStyle/>
        <a:p>
          <a:r>
            <a:rPr lang="en-US" altLang="zh-CN" dirty="0" smtClean="0"/>
            <a:t>db2</a:t>
          </a:r>
          <a:endParaRPr lang="zh-CN" altLang="en-US" dirty="0"/>
        </a:p>
      </dgm:t>
    </dgm:pt>
    <dgm:pt modelId="{0D55D513-6107-46CE-A2D2-5BF37B6B7A7C}" type="parTrans" cxnId="{1B97C270-BE74-4C11-A108-2DDEECC8EA89}">
      <dgm:prSet/>
      <dgm:spPr/>
      <dgm:t>
        <a:bodyPr/>
        <a:lstStyle/>
        <a:p>
          <a:endParaRPr lang="zh-CN" altLang="en-US"/>
        </a:p>
      </dgm:t>
    </dgm:pt>
    <dgm:pt modelId="{FCCC155A-6F2F-455A-86EC-1CE647E65E5A}" type="sibTrans" cxnId="{1B97C270-BE74-4C11-A108-2DDEECC8EA89}">
      <dgm:prSet/>
      <dgm:spPr/>
      <dgm:t>
        <a:bodyPr/>
        <a:lstStyle/>
        <a:p>
          <a:endParaRPr lang="zh-CN" altLang="en-US"/>
        </a:p>
      </dgm:t>
    </dgm:pt>
    <dgm:pt modelId="{1E08ECD7-0630-41FD-95AA-3AD8CF92E388}">
      <dgm:prSet phldrT="[文本]"/>
      <dgm:spPr/>
      <dgm:t>
        <a:bodyPr/>
        <a:lstStyle/>
        <a:p>
          <a:r>
            <a:rPr lang="en-US" altLang="zh-CN" dirty="0" smtClean="0"/>
            <a:t>db3</a:t>
          </a:r>
          <a:endParaRPr lang="zh-CN" altLang="en-US" dirty="0"/>
        </a:p>
      </dgm:t>
    </dgm:pt>
    <dgm:pt modelId="{9A4D8C32-D50E-4665-BECF-D1C78A1F2744}" type="parTrans" cxnId="{63730833-6C2A-42EB-B0D7-CAAE1C47F096}">
      <dgm:prSet/>
      <dgm:spPr/>
      <dgm:t>
        <a:bodyPr/>
        <a:lstStyle/>
        <a:p>
          <a:endParaRPr lang="zh-CN" altLang="en-US"/>
        </a:p>
      </dgm:t>
    </dgm:pt>
    <dgm:pt modelId="{4646E016-EA58-4AF9-9030-21DBF4C25673}" type="sibTrans" cxnId="{63730833-6C2A-42EB-B0D7-CAAE1C47F096}">
      <dgm:prSet/>
      <dgm:spPr/>
      <dgm:t>
        <a:bodyPr/>
        <a:lstStyle/>
        <a:p>
          <a:endParaRPr lang="zh-CN" altLang="en-US"/>
        </a:p>
      </dgm:t>
    </dgm:pt>
    <dgm:pt modelId="{3912C8F1-8382-48F8-9C27-1D70ED31B084}">
      <dgm:prSet/>
      <dgm:spPr/>
      <dgm:t>
        <a:bodyPr/>
        <a:lstStyle/>
        <a:p>
          <a:r>
            <a:rPr lang="en-US" altLang="zh-CN" dirty="0" smtClean="0"/>
            <a:t>port</a:t>
          </a:r>
          <a:endParaRPr lang="zh-CN" altLang="en-US" dirty="0"/>
        </a:p>
      </dgm:t>
    </dgm:pt>
    <dgm:pt modelId="{7F39CC8A-2E97-48B6-BA12-C9573E53297D}" type="parTrans" cxnId="{E7231861-102C-4AAF-976D-46D7E461D9CC}">
      <dgm:prSet/>
      <dgm:spPr/>
      <dgm:t>
        <a:bodyPr/>
        <a:lstStyle/>
        <a:p>
          <a:endParaRPr lang="zh-CN" altLang="en-US"/>
        </a:p>
      </dgm:t>
    </dgm:pt>
    <dgm:pt modelId="{22161A51-5379-4E8E-9D57-B44017443341}" type="sibTrans" cxnId="{E7231861-102C-4AAF-976D-46D7E461D9CC}">
      <dgm:prSet/>
      <dgm:spPr/>
      <dgm:t>
        <a:bodyPr/>
        <a:lstStyle/>
        <a:p>
          <a:endParaRPr lang="zh-CN" altLang="en-US"/>
        </a:p>
      </dgm:t>
    </dgm:pt>
    <dgm:pt modelId="{5868A556-EEC4-4C9C-8C5B-E7E975BD4043}" type="pres">
      <dgm:prSet presAssocID="{DD842D82-7C2A-4B20-BA28-F92214617A5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D2CCCC7-070E-4D3E-8FCD-FCA4D01863E0}" type="pres">
      <dgm:prSet presAssocID="{579535A8-E0C8-4797-9E0A-55C62B35EE88}" presName="hierRoot1" presStyleCnt="0">
        <dgm:presLayoutVars>
          <dgm:hierBranch val="init"/>
        </dgm:presLayoutVars>
      </dgm:prSet>
      <dgm:spPr/>
    </dgm:pt>
    <dgm:pt modelId="{93684F4F-2962-416F-B6D7-013D503A32C8}" type="pres">
      <dgm:prSet presAssocID="{579535A8-E0C8-4797-9E0A-55C62B35EE88}" presName="rootComposite1" presStyleCnt="0"/>
      <dgm:spPr/>
    </dgm:pt>
    <dgm:pt modelId="{916610D5-E3B7-4E2B-99C4-DD47822861AC}" type="pres">
      <dgm:prSet presAssocID="{579535A8-E0C8-4797-9E0A-55C62B35EE88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F54E28A-35CA-4849-A538-013B2C571541}" type="pres">
      <dgm:prSet presAssocID="{579535A8-E0C8-4797-9E0A-55C62B35EE88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F6B4E68C-6C7E-4403-BAE0-8E36F07C1FBF}" type="pres">
      <dgm:prSet presAssocID="{579535A8-E0C8-4797-9E0A-55C62B35EE88}" presName="hierChild2" presStyleCnt="0"/>
      <dgm:spPr/>
    </dgm:pt>
    <dgm:pt modelId="{A575125D-FD97-475A-9E61-4E2272CCDAE3}" type="pres">
      <dgm:prSet presAssocID="{5030AA73-B307-40B9-9EBD-98E531563D48}" presName="Name37" presStyleLbl="parChTrans1D2" presStyleIdx="0" presStyleCnt="4"/>
      <dgm:spPr/>
      <dgm:t>
        <a:bodyPr/>
        <a:lstStyle/>
        <a:p>
          <a:endParaRPr lang="zh-CN" altLang="en-US"/>
        </a:p>
      </dgm:t>
    </dgm:pt>
    <dgm:pt modelId="{F53BFE62-11EA-4158-922F-42DBD6332A8C}" type="pres">
      <dgm:prSet presAssocID="{152B268B-7714-4A4F-96DC-59F92D2E7C3F}" presName="hierRoot2" presStyleCnt="0">
        <dgm:presLayoutVars>
          <dgm:hierBranch val="init"/>
        </dgm:presLayoutVars>
      </dgm:prSet>
      <dgm:spPr/>
    </dgm:pt>
    <dgm:pt modelId="{B48B0884-1CAA-47AD-913F-69EC4B73A1B7}" type="pres">
      <dgm:prSet presAssocID="{152B268B-7714-4A4F-96DC-59F92D2E7C3F}" presName="rootComposite" presStyleCnt="0"/>
      <dgm:spPr/>
    </dgm:pt>
    <dgm:pt modelId="{559A6465-1AEB-40AA-9517-4779DB6E0E7A}" type="pres">
      <dgm:prSet presAssocID="{152B268B-7714-4A4F-96DC-59F92D2E7C3F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CC2EB08-5898-4CE7-8D35-EFA78471EBFC}" type="pres">
      <dgm:prSet presAssocID="{152B268B-7714-4A4F-96DC-59F92D2E7C3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8EB7D6FE-2A9B-49F4-9E6B-682ABE415F60}" type="pres">
      <dgm:prSet presAssocID="{152B268B-7714-4A4F-96DC-59F92D2E7C3F}" presName="hierChild4" presStyleCnt="0"/>
      <dgm:spPr/>
    </dgm:pt>
    <dgm:pt modelId="{FA917A44-BBF4-4895-A4E7-43FD9DF847C4}" type="pres">
      <dgm:prSet presAssocID="{152B268B-7714-4A4F-96DC-59F92D2E7C3F}" presName="hierChild5" presStyleCnt="0"/>
      <dgm:spPr/>
    </dgm:pt>
    <dgm:pt modelId="{DE4F628F-52ED-4BA1-899A-36055EC50FE7}" type="pres">
      <dgm:prSet presAssocID="{0D55D513-6107-46CE-A2D2-5BF37B6B7A7C}" presName="Name37" presStyleLbl="parChTrans1D2" presStyleIdx="1" presStyleCnt="4"/>
      <dgm:spPr/>
      <dgm:t>
        <a:bodyPr/>
        <a:lstStyle/>
        <a:p>
          <a:endParaRPr lang="zh-CN" altLang="en-US"/>
        </a:p>
      </dgm:t>
    </dgm:pt>
    <dgm:pt modelId="{4279C492-81DF-4E9C-A32A-479D1A8786E8}" type="pres">
      <dgm:prSet presAssocID="{8A95ED09-DC99-407B-AFE2-02758A61B36A}" presName="hierRoot2" presStyleCnt="0">
        <dgm:presLayoutVars>
          <dgm:hierBranch val="init"/>
        </dgm:presLayoutVars>
      </dgm:prSet>
      <dgm:spPr/>
    </dgm:pt>
    <dgm:pt modelId="{E3FFA6C2-63A7-42E8-8531-2101EF599D69}" type="pres">
      <dgm:prSet presAssocID="{8A95ED09-DC99-407B-AFE2-02758A61B36A}" presName="rootComposite" presStyleCnt="0"/>
      <dgm:spPr/>
    </dgm:pt>
    <dgm:pt modelId="{3A2B1833-395A-4037-B8A7-C4F13ABBFCEA}" type="pres">
      <dgm:prSet presAssocID="{8A95ED09-DC99-407B-AFE2-02758A61B36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D48439-5C4F-42BE-B98D-4D3BBB27F138}" type="pres">
      <dgm:prSet presAssocID="{8A95ED09-DC99-407B-AFE2-02758A61B36A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C3A64F78-3366-4E8B-98C1-527EC9D946F6}" type="pres">
      <dgm:prSet presAssocID="{8A95ED09-DC99-407B-AFE2-02758A61B36A}" presName="hierChild4" presStyleCnt="0"/>
      <dgm:spPr/>
    </dgm:pt>
    <dgm:pt modelId="{5BB24F51-6B0F-463B-A773-C1DA70A12FF7}" type="pres">
      <dgm:prSet presAssocID="{8A95ED09-DC99-407B-AFE2-02758A61B36A}" presName="hierChild5" presStyleCnt="0"/>
      <dgm:spPr/>
    </dgm:pt>
    <dgm:pt modelId="{F3D84C24-3718-4D86-8FC3-7C0A8FC24363}" type="pres">
      <dgm:prSet presAssocID="{9A4D8C32-D50E-4665-BECF-D1C78A1F2744}" presName="Name37" presStyleLbl="parChTrans1D2" presStyleIdx="2" presStyleCnt="4"/>
      <dgm:spPr/>
      <dgm:t>
        <a:bodyPr/>
        <a:lstStyle/>
        <a:p>
          <a:endParaRPr lang="zh-CN" altLang="en-US"/>
        </a:p>
      </dgm:t>
    </dgm:pt>
    <dgm:pt modelId="{A7B71B1E-7F5D-4441-925E-D96463B50F27}" type="pres">
      <dgm:prSet presAssocID="{1E08ECD7-0630-41FD-95AA-3AD8CF92E388}" presName="hierRoot2" presStyleCnt="0">
        <dgm:presLayoutVars>
          <dgm:hierBranch val="init"/>
        </dgm:presLayoutVars>
      </dgm:prSet>
      <dgm:spPr/>
    </dgm:pt>
    <dgm:pt modelId="{3D89D088-C0FE-4E6C-967C-E59CF15FF495}" type="pres">
      <dgm:prSet presAssocID="{1E08ECD7-0630-41FD-95AA-3AD8CF92E388}" presName="rootComposite" presStyleCnt="0"/>
      <dgm:spPr/>
    </dgm:pt>
    <dgm:pt modelId="{05EE0A00-6B50-4713-9049-66AA15BF40F3}" type="pres">
      <dgm:prSet presAssocID="{1E08ECD7-0630-41FD-95AA-3AD8CF92E388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06A4326-78D9-48B5-9AF5-3B25CCFBD3C0}" type="pres">
      <dgm:prSet presAssocID="{1E08ECD7-0630-41FD-95AA-3AD8CF92E388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99DA3F49-04A6-49E9-A028-8733743D4D3A}" type="pres">
      <dgm:prSet presAssocID="{1E08ECD7-0630-41FD-95AA-3AD8CF92E388}" presName="hierChild4" presStyleCnt="0"/>
      <dgm:spPr/>
    </dgm:pt>
    <dgm:pt modelId="{A40BFBAB-D638-4464-93AE-F240B28ABD6F}" type="pres">
      <dgm:prSet presAssocID="{1E08ECD7-0630-41FD-95AA-3AD8CF92E388}" presName="hierChild5" presStyleCnt="0"/>
      <dgm:spPr/>
    </dgm:pt>
    <dgm:pt modelId="{04B29192-55B1-4148-9108-E0D071F6B594}" type="pres">
      <dgm:prSet presAssocID="{579535A8-E0C8-4797-9E0A-55C62B35EE88}" presName="hierChild3" presStyleCnt="0"/>
      <dgm:spPr/>
    </dgm:pt>
    <dgm:pt modelId="{5A48BC7A-556E-4697-92D2-6EA0F90B82F6}" type="pres">
      <dgm:prSet presAssocID="{DCC94C76-206F-4321-ADD5-E356917CA837}" presName="Name111" presStyleLbl="parChTrans1D2" presStyleIdx="3" presStyleCnt="4"/>
      <dgm:spPr/>
      <dgm:t>
        <a:bodyPr/>
        <a:lstStyle/>
        <a:p>
          <a:endParaRPr lang="zh-CN" altLang="en-US"/>
        </a:p>
      </dgm:t>
    </dgm:pt>
    <dgm:pt modelId="{4FA2B031-4CFE-4FBB-BF0A-F9B36DA63B0B}" type="pres">
      <dgm:prSet presAssocID="{EFA31889-044F-4BCC-B7C3-04B4446F3838}" presName="hierRoot3" presStyleCnt="0">
        <dgm:presLayoutVars>
          <dgm:hierBranch val="init"/>
        </dgm:presLayoutVars>
      </dgm:prSet>
      <dgm:spPr/>
    </dgm:pt>
    <dgm:pt modelId="{9BBAFBFF-3D64-41AA-B6B9-B15015792933}" type="pres">
      <dgm:prSet presAssocID="{EFA31889-044F-4BCC-B7C3-04B4446F3838}" presName="rootComposite3" presStyleCnt="0"/>
      <dgm:spPr/>
    </dgm:pt>
    <dgm:pt modelId="{4A6BB96F-F532-412E-80A8-6118898A021A}" type="pres">
      <dgm:prSet presAssocID="{EFA31889-044F-4BCC-B7C3-04B4446F3838}" presName="rootText3" presStyleLbl="asst1" presStyleIdx="0" presStyleCnt="1" custLinFactNeighborX="60500" custLinFactNeighborY="-122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EE7A27-C81E-4FD0-A82F-18DA8B40BD84}" type="pres">
      <dgm:prSet presAssocID="{EFA31889-044F-4BCC-B7C3-04B4446F3838}" presName="rootConnector3" presStyleLbl="asst1" presStyleIdx="0" presStyleCnt="1"/>
      <dgm:spPr/>
      <dgm:t>
        <a:bodyPr/>
        <a:lstStyle/>
        <a:p>
          <a:endParaRPr lang="zh-CN" altLang="en-US"/>
        </a:p>
      </dgm:t>
    </dgm:pt>
    <dgm:pt modelId="{2A13B6C9-3C24-42AB-AFEA-4516718BE457}" type="pres">
      <dgm:prSet presAssocID="{EFA31889-044F-4BCC-B7C3-04B4446F3838}" presName="hierChild6" presStyleCnt="0"/>
      <dgm:spPr/>
    </dgm:pt>
    <dgm:pt modelId="{A7DAC1BC-9A53-4234-A065-C092407E38D9}" type="pres">
      <dgm:prSet presAssocID="{EFA31889-044F-4BCC-B7C3-04B4446F3838}" presName="hierChild7" presStyleCnt="0"/>
      <dgm:spPr/>
    </dgm:pt>
    <dgm:pt modelId="{2E73807D-135C-4AD9-BF60-1349DA4FED93}" type="pres">
      <dgm:prSet presAssocID="{3912C8F1-8382-48F8-9C27-1D70ED31B084}" presName="hierRoot1" presStyleCnt="0">
        <dgm:presLayoutVars>
          <dgm:hierBranch val="init"/>
        </dgm:presLayoutVars>
      </dgm:prSet>
      <dgm:spPr/>
    </dgm:pt>
    <dgm:pt modelId="{41CCBD71-24A8-4685-B0E2-EB5CB97D55A9}" type="pres">
      <dgm:prSet presAssocID="{3912C8F1-8382-48F8-9C27-1D70ED31B084}" presName="rootComposite1" presStyleCnt="0"/>
      <dgm:spPr/>
    </dgm:pt>
    <dgm:pt modelId="{B90D5EFF-AAC1-4178-AB9E-E9BEDA9CF9DA}" type="pres">
      <dgm:prSet presAssocID="{3912C8F1-8382-48F8-9C27-1D70ED31B084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32CF1F7-EE29-4416-863B-CD2171F4B758}" type="pres">
      <dgm:prSet presAssocID="{3912C8F1-8382-48F8-9C27-1D70ED31B084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7AD6B295-541D-479E-88B3-F9CE43FB5693}" type="pres">
      <dgm:prSet presAssocID="{3912C8F1-8382-48F8-9C27-1D70ED31B084}" presName="hierChild2" presStyleCnt="0"/>
      <dgm:spPr/>
    </dgm:pt>
    <dgm:pt modelId="{2F9E287D-36FC-498B-9102-5196DDF88B74}" type="pres">
      <dgm:prSet presAssocID="{3912C8F1-8382-48F8-9C27-1D70ED31B084}" presName="hierChild3" presStyleCnt="0"/>
      <dgm:spPr/>
    </dgm:pt>
  </dgm:ptLst>
  <dgm:cxnLst>
    <dgm:cxn modelId="{4C51618F-A163-48CF-B6EB-84BB95377521}" type="presOf" srcId="{DD842D82-7C2A-4B20-BA28-F92214617A59}" destId="{5868A556-EEC4-4C9C-8C5B-E7E975BD4043}" srcOrd="0" destOrd="0" presId="urn:microsoft.com/office/officeart/2005/8/layout/orgChart1"/>
    <dgm:cxn modelId="{B1B36D33-C68E-4269-B80B-4F6FA4EC23A6}" type="presOf" srcId="{1E08ECD7-0630-41FD-95AA-3AD8CF92E388}" destId="{05EE0A00-6B50-4713-9049-66AA15BF40F3}" srcOrd="0" destOrd="0" presId="urn:microsoft.com/office/officeart/2005/8/layout/orgChart1"/>
    <dgm:cxn modelId="{30C7CF96-438A-493A-8701-0BEFC823E3FF}" type="presOf" srcId="{9A4D8C32-D50E-4665-BECF-D1C78A1F2744}" destId="{F3D84C24-3718-4D86-8FC3-7C0A8FC24363}" srcOrd="0" destOrd="0" presId="urn:microsoft.com/office/officeart/2005/8/layout/orgChart1"/>
    <dgm:cxn modelId="{D0D052F6-6E74-457D-B4B8-F616389C46E2}" type="presOf" srcId="{3912C8F1-8382-48F8-9C27-1D70ED31B084}" destId="{032CF1F7-EE29-4416-863B-CD2171F4B758}" srcOrd="1" destOrd="0" presId="urn:microsoft.com/office/officeart/2005/8/layout/orgChart1"/>
    <dgm:cxn modelId="{9B22B843-64A3-41E0-89DF-BCA0292BF45B}" type="presOf" srcId="{DCC94C76-206F-4321-ADD5-E356917CA837}" destId="{5A48BC7A-556E-4697-92D2-6EA0F90B82F6}" srcOrd="0" destOrd="0" presId="urn:microsoft.com/office/officeart/2005/8/layout/orgChart1"/>
    <dgm:cxn modelId="{FF5C32D2-7558-4759-B384-F028D45D142E}" type="presOf" srcId="{8A95ED09-DC99-407B-AFE2-02758A61B36A}" destId="{3A2B1833-395A-4037-B8A7-C4F13ABBFCEA}" srcOrd="0" destOrd="0" presId="urn:microsoft.com/office/officeart/2005/8/layout/orgChart1"/>
    <dgm:cxn modelId="{68A5CC7A-87D4-4C7D-976C-39E42977E16D}" type="presOf" srcId="{3912C8F1-8382-48F8-9C27-1D70ED31B084}" destId="{B90D5EFF-AAC1-4178-AB9E-E9BEDA9CF9DA}" srcOrd="0" destOrd="0" presId="urn:microsoft.com/office/officeart/2005/8/layout/orgChart1"/>
    <dgm:cxn modelId="{277FEDFF-1AAD-4A6F-9F61-20A2B3C864AA}" type="presOf" srcId="{5030AA73-B307-40B9-9EBD-98E531563D48}" destId="{A575125D-FD97-475A-9E61-4E2272CCDAE3}" srcOrd="0" destOrd="0" presId="urn:microsoft.com/office/officeart/2005/8/layout/orgChart1"/>
    <dgm:cxn modelId="{63730833-6C2A-42EB-B0D7-CAAE1C47F096}" srcId="{579535A8-E0C8-4797-9E0A-55C62B35EE88}" destId="{1E08ECD7-0630-41FD-95AA-3AD8CF92E388}" srcOrd="3" destOrd="0" parTransId="{9A4D8C32-D50E-4665-BECF-D1C78A1F2744}" sibTransId="{4646E016-EA58-4AF9-9030-21DBF4C25673}"/>
    <dgm:cxn modelId="{114B9A26-AAA9-4507-99A1-37F104A78BCC}" type="presOf" srcId="{579535A8-E0C8-4797-9E0A-55C62B35EE88}" destId="{0F54E28A-35CA-4849-A538-013B2C571541}" srcOrd="1" destOrd="0" presId="urn:microsoft.com/office/officeart/2005/8/layout/orgChart1"/>
    <dgm:cxn modelId="{B25A9E23-3C22-4A59-A66B-3AE42C370F79}" type="presOf" srcId="{0D55D513-6107-46CE-A2D2-5BF37B6B7A7C}" destId="{DE4F628F-52ED-4BA1-899A-36055EC50FE7}" srcOrd="0" destOrd="0" presId="urn:microsoft.com/office/officeart/2005/8/layout/orgChart1"/>
    <dgm:cxn modelId="{5A682947-2428-4F07-8440-D2E6E15008BC}" type="presOf" srcId="{152B268B-7714-4A4F-96DC-59F92D2E7C3F}" destId="{0CC2EB08-5898-4CE7-8D35-EFA78471EBFC}" srcOrd="1" destOrd="0" presId="urn:microsoft.com/office/officeart/2005/8/layout/orgChart1"/>
    <dgm:cxn modelId="{E7231861-102C-4AAF-976D-46D7E461D9CC}" srcId="{DD842D82-7C2A-4B20-BA28-F92214617A59}" destId="{3912C8F1-8382-48F8-9C27-1D70ED31B084}" srcOrd="1" destOrd="0" parTransId="{7F39CC8A-2E97-48B6-BA12-C9573E53297D}" sibTransId="{22161A51-5379-4E8E-9D57-B44017443341}"/>
    <dgm:cxn modelId="{ACA8688B-355B-4677-AFEC-00F97AE40755}" srcId="{DD842D82-7C2A-4B20-BA28-F92214617A59}" destId="{579535A8-E0C8-4797-9E0A-55C62B35EE88}" srcOrd="0" destOrd="0" parTransId="{B961063C-D082-416F-8C24-55C3BBC86DE0}" sibTransId="{BBC7AEEC-175E-4B06-ACEF-5D813746A7A7}"/>
    <dgm:cxn modelId="{E07BC3E0-E6AB-4BBE-9FA2-8FA2A1AB9880}" type="presOf" srcId="{8A95ED09-DC99-407B-AFE2-02758A61B36A}" destId="{C1D48439-5C4F-42BE-B98D-4D3BBB27F138}" srcOrd="1" destOrd="0" presId="urn:microsoft.com/office/officeart/2005/8/layout/orgChart1"/>
    <dgm:cxn modelId="{56BC2DE9-970D-4B80-AB7F-7620340A2C12}" srcId="{579535A8-E0C8-4797-9E0A-55C62B35EE88}" destId="{EFA31889-044F-4BCC-B7C3-04B4446F3838}" srcOrd="0" destOrd="0" parTransId="{DCC94C76-206F-4321-ADD5-E356917CA837}" sibTransId="{CCDF60DE-373B-48F1-AFE1-55AD26FCCDF0}"/>
    <dgm:cxn modelId="{E89878F0-7108-4398-B892-E72280642569}" type="presOf" srcId="{1E08ECD7-0630-41FD-95AA-3AD8CF92E388}" destId="{106A4326-78D9-48B5-9AF5-3B25CCFBD3C0}" srcOrd="1" destOrd="0" presId="urn:microsoft.com/office/officeart/2005/8/layout/orgChart1"/>
    <dgm:cxn modelId="{072CF1C2-200E-46CA-A6C8-6E02D1BD5046}" type="presOf" srcId="{152B268B-7714-4A4F-96DC-59F92D2E7C3F}" destId="{559A6465-1AEB-40AA-9517-4779DB6E0E7A}" srcOrd="0" destOrd="0" presId="urn:microsoft.com/office/officeart/2005/8/layout/orgChart1"/>
    <dgm:cxn modelId="{1B97C270-BE74-4C11-A108-2DDEECC8EA89}" srcId="{579535A8-E0C8-4797-9E0A-55C62B35EE88}" destId="{8A95ED09-DC99-407B-AFE2-02758A61B36A}" srcOrd="2" destOrd="0" parTransId="{0D55D513-6107-46CE-A2D2-5BF37B6B7A7C}" sibTransId="{FCCC155A-6F2F-455A-86EC-1CE647E65E5A}"/>
    <dgm:cxn modelId="{B7DAA767-7B0D-491E-A686-CB875F59D30C}" srcId="{579535A8-E0C8-4797-9E0A-55C62B35EE88}" destId="{152B268B-7714-4A4F-96DC-59F92D2E7C3F}" srcOrd="1" destOrd="0" parTransId="{5030AA73-B307-40B9-9EBD-98E531563D48}" sibTransId="{D1519670-4E04-4E5A-BE3A-23B2824AD3FF}"/>
    <dgm:cxn modelId="{0E8AF8AC-0356-48DA-A319-6E1BA19C5B78}" type="presOf" srcId="{EFA31889-044F-4BCC-B7C3-04B4446F3838}" destId="{AFEE7A27-C81E-4FD0-A82F-18DA8B40BD84}" srcOrd="1" destOrd="0" presId="urn:microsoft.com/office/officeart/2005/8/layout/orgChart1"/>
    <dgm:cxn modelId="{8CCB116B-27A6-4447-8A86-934CFC8D8627}" type="presOf" srcId="{579535A8-E0C8-4797-9E0A-55C62B35EE88}" destId="{916610D5-E3B7-4E2B-99C4-DD47822861AC}" srcOrd="0" destOrd="0" presId="urn:microsoft.com/office/officeart/2005/8/layout/orgChart1"/>
    <dgm:cxn modelId="{56762B22-D4D7-489D-B22B-303F0939900F}" type="presOf" srcId="{EFA31889-044F-4BCC-B7C3-04B4446F3838}" destId="{4A6BB96F-F532-412E-80A8-6118898A021A}" srcOrd="0" destOrd="0" presId="urn:microsoft.com/office/officeart/2005/8/layout/orgChart1"/>
    <dgm:cxn modelId="{B6C68026-BBC1-4DFE-8F3D-94B2F708128E}" type="presParOf" srcId="{5868A556-EEC4-4C9C-8C5B-E7E975BD4043}" destId="{3D2CCCC7-070E-4D3E-8FCD-FCA4D01863E0}" srcOrd="0" destOrd="0" presId="urn:microsoft.com/office/officeart/2005/8/layout/orgChart1"/>
    <dgm:cxn modelId="{5040099E-B679-4A61-B5D7-4FE1544CA961}" type="presParOf" srcId="{3D2CCCC7-070E-4D3E-8FCD-FCA4D01863E0}" destId="{93684F4F-2962-416F-B6D7-013D503A32C8}" srcOrd="0" destOrd="0" presId="urn:microsoft.com/office/officeart/2005/8/layout/orgChart1"/>
    <dgm:cxn modelId="{CFD51AE8-8FDB-49D1-B4A4-FAA090CA8729}" type="presParOf" srcId="{93684F4F-2962-416F-B6D7-013D503A32C8}" destId="{916610D5-E3B7-4E2B-99C4-DD47822861AC}" srcOrd="0" destOrd="0" presId="urn:microsoft.com/office/officeart/2005/8/layout/orgChart1"/>
    <dgm:cxn modelId="{730E6107-A1A5-4001-86DC-ED825931117E}" type="presParOf" srcId="{93684F4F-2962-416F-B6D7-013D503A32C8}" destId="{0F54E28A-35CA-4849-A538-013B2C571541}" srcOrd="1" destOrd="0" presId="urn:microsoft.com/office/officeart/2005/8/layout/orgChart1"/>
    <dgm:cxn modelId="{9B0900DA-8A6C-4DCF-825C-2A87BFAE0C28}" type="presParOf" srcId="{3D2CCCC7-070E-4D3E-8FCD-FCA4D01863E0}" destId="{F6B4E68C-6C7E-4403-BAE0-8E36F07C1FBF}" srcOrd="1" destOrd="0" presId="urn:microsoft.com/office/officeart/2005/8/layout/orgChart1"/>
    <dgm:cxn modelId="{E2335D1D-087C-48FB-80FC-237240F26B6F}" type="presParOf" srcId="{F6B4E68C-6C7E-4403-BAE0-8E36F07C1FBF}" destId="{A575125D-FD97-475A-9E61-4E2272CCDAE3}" srcOrd="0" destOrd="0" presId="urn:microsoft.com/office/officeart/2005/8/layout/orgChart1"/>
    <dgm:cxn modelId="{E314E76D-1565-4416-BC40-F7620888AF27}" type="presParOf" srcId="{F6B4E68C-6C7E-4403-BAE0-8E36F07C1FBF}" destId="{F53BFE62-11EA-4158-922F-42DBD6332A8C}" srcOrd="1" destOrd="0" presId="urn:microsoft.com/office/officeart/2005/8/layout/orgChart1"/>
    <dgm:cxn modelId="{8F96FE17-6B76-405E-A709-79D3F6C2B07C}" type="presParOf" srcId="{F53BFE62-11EA-4158-922F-42DBD6332A8C}" destId="{B48B0884-1CAA-47AD-913F-69EC4B73A1B7}" srcOrd="0" destOrd="0" presId="urn:microsoft.com/office/officeart/2005/8/layout/orgChart1"/>
    <dgm:cxn modelId="{35779618-307F-40A1-B341-8C48BDCF236A}" type="presParOf" srcId="{B48B0884-1CAA-47AD-913F-69EC4B73A1B7}" destId="{559A6465-1AEB-40AA-9517-4779DB6E0E7A}" srcOrd="0" destOrd="0" presId="urn:microsoft.com/office/officeart/2005/8/layout/orgChart1"/>
    <dgm:cxn modelId="{2FA76C69-0E4F-487C-8A11-23F16E85F713}" type="presParOf" srcId="{B48B0884-1CAA-47AD-913F-69EC4B73A1B7}" destId="{0CC2EB08-5898-4CE7-8D35-EFA78471EBFC}" srcOrd="1" destOrd="0" presId="urn:microsoft.com/office/officeart/2005/8/layout/orgChart1"/>
    <dgm:cxn modelId="{94032308-5567-4398-926E-13E8D512A152}" type="presParOf" srcId="{F53BFE62-11EA-4158-922F-42DBD6332A8C}" destId="{8EB7D6FE-2A9B-49F4-9E6B-682ABE415F60}" srcOrd="1" destOrd="0" presId="urn:microsoft.com/office/officeart/2005/8/layout/orgChart1"/>
    <dgm:cxn modelId="{FBF35793-7366-4C77-AF29-18551B16321A}" type="presParOf" srcId="{F53BFE62-11EA-4158-922F-42DBD6332A8C}" destId="{FA917A44-BBF4-4895-A4E7-43FD9DF847C4}" srcOrd="2" destOrd="0" presId="urn:microsoft.com/office/officeart/2005/8/layout/orgChart1"/>
    <dgm:cxn modelId="{7785A603-BC09-4A56-BB30-A6880B472455}" type="presParOf" srcId="{F6B4E68C-6C7E-4403-BAE0-8E36F07C1FBF}" destId="{DE4F628F-52ED-4BA1-899A-36055EC50FE7}" srcOrd="2" destOrd="0" presId="urn:microsoft.com/office/officeart/2005/8/layout/orgChart1"/>
    <dgm:cxn modelId="{B0DAAB2A-4F3F-4D04-87B2-E58F45F15B1F}" type="presParOf" srcId="{F6B4E68C-6C7E-4403-BAE0-8E36F07C1FBF}" destId="{4279C492-81DF-4E9C-A32A-479D1A8786E8}" srcOrd="3" destOrd="0" presId="urn:microsoft.com/office/officeart/2005/8/layout/orgChart1"/>
    <dgm:cxn modelId="{B5990483-BC4E-4F8D-835E-B5CA79E1DC52}" type="presParOf" srcId="{4279C492-81DF-4E9C-A32A-479D1A8786E8}" destId="{E3FFA6C2-63A7-42E8-8531-2101EF599D69}" srcOrd="0" destOrd="0" presId="urn:microsoft.com/office/officeart/2005/8/layout/orgChart1"/>
    <dgm:cxn modelId="{B51F9126-1B66-4E07-93AD-B1DC3B57F89C}" type="presParOf" srcId="{E3FFA6C2-63A7-42E8-8531-2101EF599D69}" destId="{3A2B1833-395A-4037-B8A7-C4F13ABBFCEA}" srcOrd="0" destOrd="0" presId="urn:microsoft.com/office/officeart/2005/8/layout/orgChart1"/>
    <dgm:cxn modelId="{DF7E2365-4B9D-4A2A-8D46-B8C3B0DF24D6}" type="presParOf" srcId="{E3FFA6C2-63A7-42E8-8531-2101EF599D69}" destId="{C1D48439-5C4F-42BE-B98D-4D3BBB27F138}" srcOrd="1" destOrd="0" presId="urn:microsoft.com/office/officeart/2005/8/layout/orgChart1"/>
    <dgm:cxn modelId="{A118F274-25C4-4B22-94BD-875A5ABD037D}" type="presParOf" srcId="{4279C492-81DF-4E9C-A32A-479D1A8786E8}" destId="{C3A64F78-3366-4E8B-98C1-527EC9D946F6}" srcOrd="1" destOrd="0" presId="urn:microsoft.com/office/officeart/2005/8/layout/orgChart1"/>
    <dgm:cxn modelId="{3B82315D-3F07-4E66-8A4D-1C26D8F44B1B}" type="presParOf" srcId="{4279C492-81DF-4E9C-A32A-479D1A8786E8}" destId="{5BB24F51-6B0F-463B-A773-C1DA70A12FF7}" srcOrd="2" destOrd="0" presId="urn:microsoft.com/office/officeart/2005/8/layout/orgChart1"/>
    <dgm:cxn modelId="{F96D23F5-1E5B-43D2-8B84-13E53ACF8621}" type="presParOf" srcId="{F6B4E68C-6C7E-4403-BAE0-8E36F07C1FBF}" destId="{F3D84C24-3718-4D86-8FC3-7C0A8FC24363}" srcOrd="4" destOrd="0" presId="urn:microsoft.com/office/officeart/2005/8/layout/orgChart1"/>
    <dgm:cxn modelId="{50205956-013D-4571-AB95-93232C1A36F9}" type="presParOf" srcId="{F6B4E68C-6C7E-4403-BAE0-8E36F07C1FBF}" destId="{A7B71B1E-7F5D-4441-925E-D96463B50F27}" srcOrd="5" destOrd="0" presId="urn:microsoft.com/office/officeart/2005/8/layout/orgChart1"/>
    <dgm:cxn modelId="{83FF80BA-5E45-4C7D-9000-9F2BD167DF32}" type="presParOf" srcId="{A7B71B1E-7F5D-4441-925E-D96463B50F27}" destId="{3D89D088-C0FE-4E6C-967C-E59CF15FF495}" srcOrd="0" destOrd="0" presId="urn:microsoft.com/office/officeart/2005/8/layout/orgChart1"/>
    <dgm:cxn modelId="{8E217825-3D20-4C75-875E-F9358CF3E853}" type="presParOf" srcId="{3D89D088-C0FE-4E6C-967C-E59CF15FF495}" destId="{05EE0A00-6B50-4713-9049-66AA15BF40F3}" srcOrd="0" destOrd="0" presId="urn:microsoft.com/office/officeart/2005/8/layout/orgChart1"/>
    <dgm:cxn modelId="{1A348315-039E-46BB-A94E-52263726BDBF}" type="presParOf" srcId="{3D89D088-C0FE-4E6C-967C-E59CF15FF495}" destId="{106A4326-78D9-48B5-9AF5-3B25CCFBD3C0}" srcOrd="1" destOrd="0" presId="urn:microsoft.com/office/officeart/2005/8/layout/orgChart1"/>
    <dgm:cxn modelId="{AB566AC2-A1BC-4748-81CB-37532C7D70A7}" type="presParOf" srcId="{A7B71B1E-7F5D-4441-925E-D96463B50F27}" destId="{99DA3F49-04A6-49E9-A028-8733743D4D3A}" srcOrd="1" destOrd="0" presId="urn:microsoft.com/office/officeart/2005/8/layout/orgChart1"/>
    <dgm:cxn modelId="{39619617-D905-4D5F-823E-FF4F1CBA3D32}" type="presParOf" srcId="{A7B71B1E-7F5D-4441-925E-D96463B50F27}" destId="{A40BFBAB-D638-4464-93AE-F240B28ABD6F}" srcOrd="2" destOrd="0" presId="urn:microsoft.com/office/officeart/2005/8/layout/orgChart1"/>
    <dgm:cxn modelId="{272A532E-BC06-4879-BC2F-B6875D8726C6}" type="presParOf" srcId="{3D2CCCC7-070E-4D3E-8FCD-FCA4D01863E0}" destId="{04B29192-55B1-4148-9108-E0D071F6B594}" srcOrd="2" destOrd="0" presId="urn:microsoft.com/office/officeart/2005/8/layout/orgChart1"/>
    <dgm:cxn modelId="{3C6513F3-559E-4447-A45E-3F6F91619CD1}" type="presParOf" srcId="{04B29192-55B1-4148-9108-E0D071F6B594}" destId="{5A48BC7A-556E-4697-92D2-6EA0F90B82F6}" srcOrd="0" destOrd="0" presId="urn:microsoft.com/office/officeart/2005/8/layout/orgChart1"/>
    <dgm:cxn modelId="{F67831FF-7D7E-42F2-B490-2D440B7112A6}" type="presParOf" srcId="{04B29192-55B1-4148-9108-E0D071F6B594}" destId="{4FA2B031-4CFE-4FBB-BF0A-F9B36DA63B0B}" srcOrd="1" destOrd="0" presId="urn:microsoft.com/office/officeart/2005/8/layout/orgChart1"/>
    <dgm:cxn modelId="{7532189A-A5D8-4612-96AA-E43116C08858}" type="presParOf" srcId="{4FA2B031-4CFE-4FBB-BF0A-F9B36DA63B0B}" destId="{9BBAFBFF-3D64-41AA-B6B9-B15015792933}" srcOrd="0" destOrd="0" presId="urn:microsoft.com/office/officeart/2005/8/layout/orgChart1"/>
    <dgm:cxn modelId="{7A990E64-6E21-41AF-950A-A67727B1E417}" type="presParOf" srcId="{9BBAFBFF-3D64-41AA-B6B9-B15015792933}" destId="{4A6BB96F-F532-412E-80A8-6118898A021A}" srcOrd="0" destOrd="0" presId="urn:microsoft.com/office/officeart/2005/8/layout/orgChart1"/>
    <dgm:cxn modelId="{3D373E01-C0C0-4EDC-A357-DA289BABCE7B}" type="presParOf" srcId="{9BBAFBFF-3D64-41AA-B6B9-B15015792933}" destId="{AFEE7A27-C81E-4FD0-A82F-18DA8B40BD84}" srcOrd="1" destOrd="0" presId="urn:microsoft.com/office/officeart/2005/8/layout/orgChart1"/>
    <dgm:cxn modelId="{FFFD76C2-862C-49BB-97C1-3A5A85C187CA}" type="presParOf" srcId="{4FA2B031-4CFE-4FBB-BF0A-F9B36DA63B0B}" destId="{2A13B6C9-3C24-42AB-AFEA-4516718BE457}" srcOrd="1" destOrd="0" presId="urn:microsoft.com/office/officeart/2005/8/layout/orgChart1"/>
    <dgm:cxn modelId="{8E554AAC-0D86-49C7-9B5B-667D93A83AED}" type="presParOf" srcId="{4FA2B031-4CFE-4FBB-BF0A-F9B36DA63B0B}" destId="{A7DAC1BC-9A53-4234-A065-C092407E38D9}" srcOrd="2" destOrd="0" presId="urn:microsoft.com/office/officeart/2005/8/layout/orgChart1"/>
    <dgm:cxn modelId="{69673319-72F3-42CF-A931-E841F1797388}" type="presParOf" srcId="{5868A556-EEC4-4C9C-8C5B-E7E975BD4043}" destId="{2E73807D-135C-4AD9-BF60-1349DA4FED93}" srcOrd="1" destOrd="0" presId="urn:microsoft.com/office/officeart/2005/8/layout/orgChart1"/>
    <dgm:cxn modelId="{86929221-F7CE-4B41-A462-F33C0ED81279}" type="presParOf" srcId="{2E73807D-135C-4AD9-BF60-1349DA4FED93}" destId="{41CCBD71-24A8-4685-B0E2-EB5CB97D55A9}" srcOrd="0" destOrd="0" presId="urn:microsoft.com/office/officeart/2005/8/layout/orgChart1"/>
    <dgm:cxn modelId="{C648016F-D6DC-4DAE-9668-B0C70B7FDA9F}" type="presParOf" srcId="{41CCBD71-24A8-4685-B0E2-EB5CB97D55A9}" destId="{B90D5EFF-AAC1-4178-AB9E-E9BEDA9CF9DA}" srcOrd="0" destOrd="0" presId="urn:microsoft.com/office/officeart/2005/8/layout/orgChart1"/>
    <dgm:cxn modelId="{032D3C4B-C572-49F5-B9BF-416AA00EDC34}" type="presParOf" srcId="{41CCBD71-24A8-4685-B0E2-EB5CB97D55A9}" destId="{032CF1F7-EE29-4416-863B-CD2171F4B758}" srcOrd="1" destOrd="0" presId="urn:microsoft.com/office/officeart/2005/8/layout/orgChart1"/>
    <dgm:cxn modelId="{E084ACDF-E0FA-4AAF-8132-1FDC5319C167}" type="presParOf" srcId="{2E73807D-135C-4AD9-BF60-1349DA4FED93}" destId="{7AD6B295-541D-479E-88B3-F9CE43FB5693}" srcOrd="1" destOrd="0" presId="urn:microsoft.com/office/officeart/2005/8/layout/orgChart1"/>
    <dgm:cxn modelId="{60C1C204-C6C8-4F6F-AF33-913F854D812F}" type="presParOf" srcId="{2E73807D-135C-4AD9-BF60-1349DA4FED93}" destId="{2F9E287D-36FC-498B-9102-5196DDF88B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8BC7A-556E-4697-92D2-6EA0F90B82F6}">
      <dsp:nvSpPr>
        <dsp:cNvPr id="0" name=""/>
        <dsp:cNvSpPr/>
      </dsp:nvSpPr>
      <dsp:spPr>
        <a:xfrm>
          <a:off x="4124985" y="1133479"/>
          <a:ext cx="1132814" cy="1028335"/>
        </a:xfrm>
        <a:custGeom>
          <a:avLst/>
          <a:gdLst/>
          <a:ahLst/>
          <a:cxnLst/>
          <a:rect l="0" t="0" r="0" b="0"/>
          <a:pathLst>
            <a:path>
              <a:moveTo>
                <a:pt x="1132814" y="0"/>
              </a:moveTo>
              <a:lnTo>
                <a:pt x="0" y="102833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D84C24-3718-4D86-8FC3-7C0A8FC24363}">
      <dsp:nvSpPr>
        <dsp:cNvPr id="0" name=""/>
        <dsp:cNvSpPr/>
      </dsp:nvSpPr>
      <dsp:spPr>
        <a:xfrm>
          <a:off x="5257800" y="1133479"/>
          <a:ext cx="2741411" cy="2084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6487"/>
              </a:lnTo>
              <a:lnTo>
                <a:pt x="2741411" y="1846487"/>
              </a:lnTo>
              <a:lnTo>
                <a:pt x="2741411" y="208437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F628F-52ED-4BA1-899A-36055EC50FE7}">
      <dsp:nvSpPr>
        <dsp:cNvPr id="0" name=""/>
        <dsp:cNvSpPr/>
      </dsp:nvSpPr>
      <dsp:spPr>
        <a:xfrm>
          <a:off x="5212080" y="1133479"/>
          <a:ext cx="91440" cy="20843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8437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5125D-FD97-475A-9E61-4E2272CCDAE3}">
      <dsp:nvSpPr>
        <dsp:cNvPr id="0" name=""/>
        <dsp:cNvSpPr/>
      </dsp:nvSpPr>
      <dsp:spPr>
        <a:xfrm>
          <a:off x="2516388" y="1133479"/>
          <a:ext cx="2741411" cy="2084378"/>
        </a:xfrm>
        <a:custGeom>
          <a:avLst/>
          <a:gdLst/>
          <a:ahLst/>
          <a:cxnLst/>
          <a:rect l="0" t="0" r="0" b="0"/>
          <a:pathLst>
            <a:path>
              <a:moveTo>
                <a:pt x="2741411" y="0"/>
              </a:moveTo>
              <a:lnTo>
                <a:pt x="2741411" y="1846487"/>
              </a:lnTo>
              <a:lnTo>
                <a:pt x="0" y="1846487"/>
              </a:lnTo>
              <a:lnTo>
                <a:pt x="0" y="208437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610D5-E3B7-4E2B-99C4-DD47822861AC}">
      <dsp:nvSpPr>
        <dsp:cNvPr id="0" name=""/>
        <dsp:cNvSpPr/>
      </dsp:nvSpPr>
      <dsp:spPr>
        <a:xfrm>
          <a:off x="4124985" y="665"/>
          <a:ext cx="2265629" cy="11328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err="1" smtClean="0"/>
            <a:t>monetdbd</a:t>
          </a:r>
          <a:endParaRPr lang="zh-CN" altLang="en-US" sz="3800" kern="1200" dirty="0"/>
        </a:p>
      </dsp:txBody>
      <dsp:txXfrm>
        <a:off x="4124985" y="665"/>
        <a:ext cx="2265629" cy="1132814"/>
      </dsp:txXfrm>
    </dsp:sp>
    <dsp:sp modelId="{559A6465-1AEB-40AA-9517-4779DB6E0E7A}">
      <dsp:nvSpPr>
        <dsp:cNvPr id="0" name=""/>
        <dsp:cNvSpPr/>
      </dsp:nvSpPr>
      <dsp:spPr>
        <a:xfrm>
          <a:off x="1383574" y="3217858"/>
          <a:ext cx="2265629" cy="11328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db1</a:t>
          </a:r>
          <a:endParaRPr lang="zh-CN" altLang="en-US" sz="3800" kern="1200" dirty="0"/>
        </a:p>
      </dsp:txBody>
      <dsp:txXfrm>
        <a:off x="1383574" y="3217858"/>
        <a:ext cx="2265629" cy="1132814"/>
      </dsp:txXfrm>
    </dsp:sp>
    <dsp:sp modelId="{3A2B1833-395A-4037-B8A7-C4F13ABBFCEA}">
      <dsp:nvSpPr>
        <dsp:cNvPr id="0" name=""/>
        <dsp:cNvSpPr/>
      </dsp:nvSpPr>
      <dsp:spPr>
        <a:xfrm>
          <a:off x="4124985" y="3217858"/>
          <a:ext cx="2265629" cy="11328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db2</a:t>
          </a:r>
          <a:endParaRPr lang="zh-CN" altLang="en-US" sz="3800" kern="1200" dirty="0"/>
        </a:p>
      </dsp:txBody>
      <dsp:txXfrm>
        <a:off x="4124985" y="3217858"/>
        <a:ext cx="2265629" cy="1132814"/>
      </dsp:txXfrm>
    </dsp:sp>
    <dsp:sp modelId="{05EE0A00-6B50-4713-9049-66AA15BF40F3}">
      <dsp:nvSpPr>
        <dsp:cNvPr id="0" name=""/>
        <dsp:cNvSpPr/>
      </dsp:nvSpPr>
      <dsp:spPr>
        <a:xfrm>
          <a:off x="6866396" y="3217858"/>
          <a:ext cx="2265629" cy="11328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db3</a:t>
          </a:r>
          <a:endParaRPr lang="zh-CN" altLang="en-US" sz="3800" kern="1200" dirty="0"/>
        </a:p>
      </dsp:txBody>
      <dsp:txXfrm>
        <a:off x="6866396" y="3217858"/>
        <a:ext cx="2265629" cy="1132814"/>
      </dsp:txXfrm>
    </dsp:sp>
    <dsp:sp modelId="{4A6BB96F-F532-412E-80A8-6118898A021A}">
      <dsp:nvSpPr>
        <dsp:cNvPr id="0" name=""/>
        <dsp:cNvSpPr/>
      </dsp:nvSpPr>
      <dsp:spPr>
        <a:xfrm>
          <a:off x="4124985" y="1595407"/>
          <a:ext cx="2265629" cy="11328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err="1" smtClean="0"/>
            <a:t>dbfarm</a:t>
          </a:r>
          <a:endParaRPr lang="zh-CN" altLang="en-US" sz="3800" kern="1200" dirty="0"/>
        </a:p>
      </dsp:txBody>
      <dsp:txXfrm>
        <a:off x="4124985" y="1595407"/>
        <a:ext cx="2265629" cy="1132814"/>
      </dsp:txXfrm>
    </dsp:sp>
    <dsp:sp modelId="{B90D5EFF-AAC1-4178-AB9E-E9BEDA9CF9DA}">
      <dsp:nvSpPr>
        <dsp:cNvPr id="0" name=""/>
        <dsp:cNvSpPr/>
      </dsp:nvSpPr>
      <dsp:spPr>
        <a:xfrm>
          <a:off x="6866396" y="665"/>
          <a:ext cx="2265629" cy="11328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port</a:t>
          </a:r>
          <a:endParaRPr lang="zh-CN" altLang="en-US" sz="3800" kern="1200" dirty="0"/>
        </a:p>
      </dsp:txBody>
      <dsp:txXfrm>
        <a:off x="6866396" y="665"/>
        <a:ext cx="2265629" cy="1132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FB87-F78D-432B-BDBB-A57F4C8C667B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6FB8-C322-4936-AD1F-3837E263F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79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FB87-F78D-432B-BDBB-A57F4C8C667B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6FB8-C322-4936-AD1F-3837E263F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13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FB87-F78D-432B-BDBB-A57F4C8C667B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6FB8-C322-4936-AD1F-3837E263F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6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FB87-F78D-432B-BDBB-A57F4C8C667B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6FB8-C322-4936-AD1F-3837E263F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98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FB87-F78D-432B-BDBB-A57F4C8C667B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6FB8-C322-4936-AD1F-3837E263F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9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FB87-F78D-432B-BDBB-A57F4C8C667B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6FB8-C322-4936-AD1F-3837E263F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72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FB87-F78D-432B-BDBB-A57F4C8C667B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6FB8-C322-4936-AD1F-3837E263F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14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FB87-F78D-432B-BDBB-A57F4C8C667B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6FB8-C322-4936-AD1F-3837E263F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21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FB87-F78D-432B-BDBB-A57F4C8C667B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6FB8-C322-4936-AD1F-3837E263F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16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FB87-F78D-432B-BDBB-A57F4C8C667B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6FB8-C322-4936-AD1F-3837E263F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40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FB87-F78D-432B-BDBB-A57F4C8C667B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6FB8-C322-4936-AD1F-3837E263F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57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9FB87-F78D-432B-BDBB-A57F4C8C667B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76FB8-C322-4936-AD1F-3837E263F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89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Simple Summary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36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GUI API</a:t>
            </a:r>
          </a:p>
          <a:p>
            <a:pPr marL="457200" lvl="1" indent="0">
              <a:buNone/>
            </a:pPr>
            <a:r>
              <a:rPr lang="en-US" altLang="zh-CN" dirty="0" smtClean="0"/>
              <a:t>JDBC</a:t>
            </a:r>
          </a:p>
          <a:p>
            <a:pPr marL="457200" lvl="1" indent="0">
              <a:buNone/>
            </a:pPr>
            <a:r>
              <a:rPr lang="en-US" altLang="zh-CN" dirty="0" smtClean="0"/>
              <a:t>ODBC</a:t>
            </a:r>
          </a:p>
          <a:p>
            <a:r>
              <a:rPr lang="en-US" altLang="zh-CN" dirty="0" smtClean="0"/>
              <a:t>Language bindings</a:t>
            </a:r>
          </a:p>
          <a:p>
            <a:pPr marL="457200" lvl="1" indent="0">
              <a:buNone/>
            </a:pPr>
            <a:r>
              <a:rPr lang="en-US" altLang="zh-CN" dirty="0" smtClean="0"/>
              <a:t>Python	</a:t>
            </a:r>
          </a:p>
          <a:p>
            <a:pPr marL="457200" lvl="1" indent="0">
              <a:buNone/>
            </a:pPr>
            <a:r>
              <a:rPr lang="en-US" altLang="zh-CN" dirty="0" smtClean="0"/>
              <a:t>R	</a:t>
            </a:r>
          </a:p>
          <a:p>
            <a:pPr marL="457200" lvl="1" indent="0">
              <a:buNone/>
            </a:pPr>
            <a:r>
              <a:rPr lang="en-US" altLang="zh-CN" dirty="0" smtClean="0"/>
              <a:t>JavaScript/Node.js	</a:t>
            </a:r>
          </a:p>
          <a:p>
            <a:pPr marL="457200" lvl="1" indent="0">
              <a:buNone/>
            </a:pPr>
            <a:r>
              <a:rPr lang="en-US" altLang="zh-CN" dirty="0" smtClean="0"/>
              <a:t>Ruby/Rails	</a:t>
            </a:r>
          </a:p>
          <a:p>
            <a:pPr marL="457200" lvl="1" indent="0">
              <a:buNone/>
            </a:pPr>
            <a:r>
              <a:rPr lang="en-US" altLang="zh-CN" dirty="0" smtClean="0"/>
              <a:t>Perl DBI	</a:t>
            </a:r>
          </a:p>
          <a:p>
            <a:pPr marL="457200" lvl="1" indent="0">
              <a:buNone/>
            </a:pPr>
            <a:r>
              <a:rPr lang="en-US" altLang="zh-CN" dirty="0" smtClean="0"/>
              <a:t>PHP5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13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Behavior-Driven </a:t>
            </a:r>
            <a:r>
              <a:rPr lang="en-US" altLang="zh-CN" dirty="0" smtClean="0"/>
              <a:t>Design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992" y="2410382"/>
            <a:ext cx="3915808" cy="40910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992" y="5958537"/>
            <a:ext cx="400000" cy="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5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Mining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33" y="1811771"/>
            <a:ext cx="9486533" cy="4351338"/>
          </a:xfrm>
        </p:spPr>
      </p:pic>
    </p:spTree>
    <p:extLst>
      <p:ext uri="{BB962C8B-B14F-4D97-AF65-F5344CB8AC3E}">
        <p14:creationId xmlns:p14="http://schemas.microsoft.com/office/powerpoint/2010/main" val="382062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064761"/>
            <a:ext cx="10515601" cy="405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3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44158" cy="222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1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67138" y="2967335"/>
            <a:ext cx="24577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Thanks!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002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版本：</a:t>
            </a:r>
            <a:endParaRPr lang="es-ES" altLang="zh-CN" dirty="0" smtClean="0"/>
          </a:p>
          <a:p>
            <a:pPr marL="0" indent="0">
              <a:buNone/>
            </a:pPr>
            <a:r>
              <a:rPr lang="es-ES" altLang="zh-CN" dirty="0" smtClean="0"/>
              <a:t>Fedora</a:t>
            </a:r>
          </a:p>
          <a:p>
            <a:pPr marL="0" indent="0">
              <a:buNone/>
            </a:pPr>
            <a:r>
              <a:rPr lang="es-ES" altLang="zh-CN" dirty="0" smtClean="0">
                <a:solidFill>
                  <a:srgbClr val="FF0000"/>
                </a:solidFill>
              </a:rPr>
              <a:t>Ubuntu &amp; Debian(e.g</a:t>
            </a:r>
            <a:r>
              <a:rPr lang="es-E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>
                <a:solidFill>
                  <a:srgbClr val="FF0000"/>
                </a:solidFill>
              </a:rPr>
              <a:t> Ubuntu 16.04 LTS </a:t>
            </a:r>
            <a:r>
              <a:rPr lang="es-ES" altLang="zh-CN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s-ES" altLang="zh-CN" dirty="0" smtClean="0"/>
              <a:t>RHEL &amp; CentOS</a:t>
            </a:r>
          </a:p>
          <a:p>
            <a:r>
              <a:rPr lang="zh-CN" altLang="en-US" dirty="0"/>
              <a:t>安装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双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虚拟机</a:t>
            </a:r>
            <a:endParaRPr lang="en-US" altLang="zh-CN" dirty="0" smtClean="0"/>
          </a:p>
          <a:p>
            <a:endParaRPr lang="es-E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7444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MonetDB</a:t>
            </a:r>
            <a:r>
              <a:rPr lang="en-US" altLang="zh-CN" dirty="0" smtClean="0"/>
              <a:t> 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</a:p>
          <a:p>
            <a:pPr marL="0" indent="0">
              <a:buNone/>
            </a:pPr>
            <a:r>
              <a:rPr lang="en-US" altLang="zh-CN" sz="1600" dirty="0" err="1" smtClean="0"/>
              <a:t>wget</a:t>
            </a:r>
            <a:r>
              <a:rPr lang="en-US" altLang="zh-CN" sz="1600" dirty="0" smtClean="0"/>
              <a:t> --output-document=- https://www.monetdb.org/downloads/MonetDB-GPG-KEY | </a:t>
            </a:r>
            <a:r>
              <a:rPr lang="en-US" altLang="zh-CN" sz="1600" dirty="0" err="1" smtClean="0"/>
              <a:t>sudo</a:t>
            </a:r>
            <a:r>
              <a:rPr lang="en-US" altLang="zh-CN" sz="1600" dirty="0" smtClean="0"/>
              <a:t> apt-key add –</a:t>
            </a:r>
          </a:p>
          <a:p>
            <a:pPr marL="0" indent="0">
              <a:buNone/>
            </a:pPr>
            <a:r>
              <a:rPr lang="en-US" altLang="zh-CN" sz="1600" dirty="0" err="1" smtClean="0"/>
              <a:t>sudo</a:t>
            </a:r>
            <a:r>
              <a:rPr lang="en-US" altLang="zh-CN" sz="1600" dirty="0" smtClean="0"/>
              <a:t> apt update</a:t>
            </a:r>
          </a:p>
          <a:p>
            <a:pPr marL="0" indent="0">
              <a:buNone/>
            </a:pPr>
            <a:r>
              <a:rPr lang="en-US" altLang="zh-CN" sz="1600" dirty="0" err="1" smtClean="0"/>
              <a:t>sudo</a:t>
            </a:r>
            <a:r>
              <a:rPr lang="en-US" altLang="zh-CN" sz="1600" dirty="0" smtClean="0"/>
              <a:t> apt install monetdb5-sql </a:t>
            </a:r>
            <a:r>
              <a:rPr lang="en-US" altLang="zh-CN" sz="1600" dirty="0" err="1" smtClean="0"/>
              <a:t>monetdb</a:t>
            </a:r>
            <a:r>
              <a:rPr lang="en-US" altLang="zh-CN" sz="1600" dirty="0" smtClean="0"/>
              <a:t>-client</a:t>
            </a:r>
          </a:p>
          <a:p>
            <a:r>
              <a:rPr lang="en-US" altLang="zh-CN" dirty="0" smtClean="0"/>
              <a:t>Windows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13141"/>
            <a:ext cx="4886925" cy="286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5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MonetDB</a:t>
            </a:r>
            <a:r>
              <a:rPr lang="en-US" altLang="zh-CN" dirty="0" smtClean="0"/>
              <a:t> Architecture</a:t>
            </a:r>
            <a:endParaRPr lang="zh-CN" altLang="en-US" dirty="0"/>
          </a:p>
        </p:txBody>
      </p:sp>
      <p:graphicFrame>
        <p:nvGraphicFramePr>
          <p:cNvPr id="15" name="内容占位符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4899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7" name="直接连接符 16"/>
          <p:cNvCxnSpPr/>
          <p:nvPr/>
        </p:nvCxnSpPr>
        <p:spPr>
          <a:xfrm>
            <a:off x="7148945" y="2341418"/>
            <a:ext cx="581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30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MonetDB</a:t>
            </a:r>
            <a:r>
              <a:rPr lang="en-US" altLang="zh-CN" dirty="0" smtClean="0"/>
              <a:t> Commands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505938"/>
              </p:ext>
            </p:extLst>
          </p:nvPr>
        </p:nvGraphicFramePr>
        <p:xfrm>
          <a:off x="838200" y="1825625"/>
          <a:ext cx="10515600" cy="4658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709">
                  <a:extLst>
                    <a:ext uri="{9D8B030D-6E8A-4147-A177-3AD203B41FA5}">
                      <a16:colId xmlns:a16="http://schemas.microsoft.com/office/drawing/2014/main" val="3577323897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1820628871"/>
                    </a:ext>
                  </a:extLst>
                </a:gridCol>
                <a:gridCol w="8042564">
                  <a:extLst>
                    <a:ext uri="{9D8B030D-6E8A-4147-A177-3AD203B41FA5}">
                      <a16:colId xmlns:a16="http://schemas.microsoft.com/office/drawing/2014/main" val="1678838496"/>
                    </a:ext>
                  </a:extLst>
                </a:gridCol>
              </a:tblGrid>
              <a:tr h="65550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826740"/>
                  </a:ext>
                </a:extLst>
              </a:tr>
              <a:tr h="511453">
                <a:tc rowSpan="2">
                  <a:txBody>
                    <a:bodyPr/>
                    <a:lstStyle/>
                    <a:p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 program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monetdbd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The </a:t>
                      </a:r>
                      <a:r>
                        <a:rPr lang="en-US" altLang="zh-CN" dirty="0" err="1" smtClean="0"/>
                        <a:t>MonetDB</a:t>
                      </a:r>
                      <a:r>
                        <a:rPr lang="en-US" altLang="zh-CN" dirty="0" smtClean="0"/>
                        <a:t> Database Server daemon.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469084"/>
                  </a:ext>
                </a:extLst>
              </a:tr>
              <a:tr h="65550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mserver5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The </a:t>
                      </a:r>
                      <a:r>
                        <a:rPr lang="en-US" altLang="zh-CN" dirty="0" err="1" smtClean="0"/>
                        <a:t>MonetDB</a:t>
                      </a:r>
                      <a:r>
                        <a:rPr lang="en-US" altLang="zh-CN" dirty="0" smtClean="0"/>
                        <a:t> server, version 5. It runs as a console program. Client programs (except </a:t>
                      </a:r>
                      <a:r>
                        <a:rPr lang="en-US" altLang="zh-CN" dirty="0" err="1" smtClean="0"/>
                        <a:t>monetdb</a:t>
                      </a:r>
                      <a:r>
                        <a:rPr lang="en-US" altLang="zh-CN" dirty="0" smtClean="0"/>
                        <a:t>) connect to this server process.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091752"/>
                  </a:ext>
                </a:extLst>
              </a:tr>
              <a:tr h="655504">
                <a:tc rowSpan="3">
                  <a:txBody>
                    <a:bodyPr/>
                    <a:lstStyle/>
                    <a:p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program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monetdb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command-line program to control the </a:t>
                      </a:r>
                      <a:r>
                        <a:rPr lang="en-US" altLang="zh-CN" dirty="0" err="1" smtClean="0"/>
                        <a:t>monetdbd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deamon</a:t>
                      </a:r>
                      <a:r>
                        <a:rPr lang="en-US" altLang="zh-CN" dirty="0" smtClean="0"/>
                        <a:t> server by executing a single command. It allows you for instance to start &amp; stop an mserver5 process or create a new database.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851538"/>
                  </a:ext>
                </a:extLst>
              </a:tr>
              <a:tr h="65550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mclient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command-line program to interactively communicate to a running mserver5 process. The program is intended for technical persons, e.g. DBA's, SQL developers and system </a:t>
                      </a:r>
                      <a:r>
                        <a:rPr lang="en-US" altLang="zh-CN" dirty="0" err="1" smtClean="0"/>
                        <a:t>adminstrators</a:t>
                      </a:r>
                      <a:r>
                        <a:rPr lang="en-US" altLang="zh-CN" dirty="0" smtClean="0"/>
                        <a:t>.	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191798"/>
                  </a:ext>
                </a:extLst>
              </a:tr>
              <a:tr h="100704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msqldump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command-line program to export the structure and content of a database or a specific table to a file.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3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88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MonetDB</a:t>
            </a:r>
            <a:r>
              <a:rPr lang="en-US" altLang="zh-CN" dirty="0" smtClean="0"/>
              <a:t> Login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shell&gt; </a:t>
            </a:r>
            <a:r>
              <a:rPr lang="en-US" altLang="zh-CN" dirty="0" err="1" smtClean="0"/>
              <a:t>monetdbd</a:t>
            </a:r>
            <a:r>
              <a:rPr lang="en-US" altLang="zh-CN" dirty="0" smtClean="0"/>
              <a:t> create ~/</a:t>
            </a:r>
            <a:r>
              <a:rPr lang="en-US" altLang="zh-CN" dirty="0" err="1" smtClean="0"/>
              <a:t>dbfarmname</a:t>
            </a:r>
            <a:endParaRPr lang="en-US" altLang="zh-CN" dirty="0" smtClean="0"/>
          </a:p>
          <a:p>
            <a:r>
              <a:rPr lang="en-US" altLang="zh-CN" dirty="0" smtClean="0"/>
              <a:t>shell&gt; </a:t>
            </a:r>
            <a:r>
              <a:rPr lang="en-US" altLang="zh-CN" dirty="0" err="1" smtClean="0">
                <a:solidFill>
                  <a:srgbClr val="FF0000"/>
                </a:solidFill>
              </a:rPr>
              <a:t>monetdbd</a:t>
            </a:r>
            <a:r>
              <a:rPr lang="en-US" altLang="zh-CN" dirty="0" smtClean="0">
                <a:solidFill>
                  <a:srgbClr val="FF0000"/>
                </a:solidFill>
              </a:rPr>
              <a:t> start ~/</a:t>
            </a:r>
            <a:r>
              <a:rPr lang="en-US" altLang="zh-CN" dirty="0" err="1" smtClean="0">
                <a:solidFill>
                  <a:srgbClr val="FF0000"/>
                </a:solidFill>
              </a:rPr>
              <a:t>dbfarmname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shell&gt; </a:t>
            </a:r>
            <a:r>
              <a:rPr lang="en-US" altLang="zh-CN" dirty="0" err="1" smtClean="0"/>
              <a:t>monetdb</a:t>
            </a:r>
            <a:r>
              <a:rPr lang="en-US" altLang="zh-CN" dirty="0" smtClean="0"/>
              <a:t> create </a:t>
            </a:r>
            <a:r>
              <a:rPr lang="en-US" altLang="zh-CN" dirty="0" err="1" smtClean="0"/>
              <a:t>dbname</a:t>
            </a:r>
            <a:endParaRPr lang="en-US" altLang="zh-CN" dirty="0" smtClean="0"/>
          </a:p>
          <a:p>
            <a:r>
              <a:rPr lang="en-US" altLang="zh-CN" dirty="0" smtClean="0"/>
              <a:t>shell&gt; </a:t>
            </a:r>
            <a:r>
              <a:rPr lang="en-US" altLang="zh-CN" dirty="0" err="1" smtClean="0"/>
              <a:t>monetdb</a:t>
            </a:r>
            <a:r>
              <a:rPr lang="en-US" altLang="zh-CN" dirty="0" smtClean="0"/>
              <a:t> release </a:t>
            </a:r>
            <a:r>
              <a:rPr lang="en-US" altLang="zh-CN" dirty="0" err="1" smtClean="0"/>
              <a:t>dbname</a:t>
            </a:r>
            <a:endParaRPr lang="en-US" altLang="zh-CN" dirty="0" smtClean="0"/>
          </a:p>
          <a:p>
            <a:r>
              <a:rPr lang="en-US" altLang="zh-CN" dirty="0" smtClean="0"/>
              <a:t>shell&gt; </a:t>
            </a:r>
            <a:r>
              <a:rPr lang="en-US" altLang="zh-CN" dirty="0" err="1" smtClean="0">
                <a:solidFill>
                  <a:srgbClr val="FF0000"/>
                </a:solidFill>
              </a:rPr>
              <a:t>monetdb</a:t>
            </a:r>
            <a:r>
              <a:rPr lang="en-US" altLang="zh-CN" dirty="0" smtClean="0">
                <a:solidFill>
                  <a:srgbClr val="FF0000"/>
                </a:solidFill>
              </a:rPr>
              <a:t> start </a:t>
            </a:r>
            <a:r>
              <a:rPr lang="en-US" altLang="zh-CN" dirty="0" err="1" smtClean="0">
                <a:solidFill>
                  <a:srgbClr val="FF0000"/>
                </a:solidFill>
              </a:rPr>
              <a:t>dbname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shell&gt; </a:t>
            </a:r>
            <a:r>
              <a:rPr lang="en-US" altLang="zh-CN" dirty="0" err="1" smtClean="0">
                <a:solidFill>
                  <a:srgbClr val="FF0000"/>
                </a:solidFill>
              </a:rPr>
              <a:t>mclient</a:t>
            </a:r>
            <a:r>
              <a:rPr lang="en-US" altLang="zh-CN" dirty="0" smtClean="0">
                <a:solidFill>
                  <a:srgbClr val="FF0000"/>
                </a:solidFill>
              </a:rPr>
              <a:t> -u </a:t>
            </a:r>
            <a:r>
              <a:rPr lang="en-US" altLang="zh-CN" dirty="0" err="1" smtClean="0">
                <a:solidFill>
                  <a:srgbClr val="FF0000"/>
                </a:solidFill>
              </a:rPr>
              <a:t>monetdb</a:t>
            </a:r>
            <a:r>
              <a:rPr lang="en-US" altLang="zh-CN" dirty="0" smtClean="0">
                <a:solidFill>
                  <a:srgbClr val="FF0000"/>
                </a:solidFill>
              </a:rPr>
              <a:t> -d </a:t>
            </a:r>
            <a:r>
              <a:rPr lang="en-US" altLang="zh-CN" dirty="0" err="1" smtClean="0">
                <a:solidFill>
                  <a:srgbClr val="FF0000"/>
                </a:solidFill>
              </a:rPr>
              <a:t>dbname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14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Database Design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10515600" cy="511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7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Data Management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/>
              <a:t>SQL </a:t>
            </a:r>
            <a:r>
              <a:rPr lang="en-US" altLang="zh-CN" dirty="0" smtClean="0"/>
              <a:t>                                 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077477"/>
              </p:ext>
            </p:extLst>
          </p:nvPr>
        </p:nvGraphicFramePr>
        <p:xfrm>
          <a:off x="1039090" y="2377210"/>
          <a:ext cx="10314710" cy="4120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355">
                  <a:extLst>
                    <a:ext uri="{9D8B030D-6E8A-4147-A177-3AD203B41FA5}">
                      <a16:colId xmlns:a16="http://schemas.microsoft.com/office/drawing/2014/main" val="2824923846"/>
                    </a:ext>
                  </a:extLst>
                </a:gridCol>
                <a:gridCol w="5157355">
                  <a:extLst>
                    <a:ext uri="{9D8B030D-6E8A-4147-A177-3AD203B41FA5}">
                      <a16:colId xmlns:a16="http://schemas.microsoft.com/office/drawing/2014/main" val="368827940"/>
                    </a:ext>
                  </a:extLst>
                </a:gridCol>
              </a:tblGrid>
              <a:tr h="824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动词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990738"/>
                  </a:ext>
                </a:extLst>
              </a:tr>
              <a:tr h="82411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数据查询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SELECT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106269"/>
                  </a:ext>
                </a:extLst>
              </a:tr>
              <a:tr h="82411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数据定义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CREATE,DROP,ALTER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289547"/>
                  </a:ext>
                </a:extLst>
              </a:tr>
              <a:tr h="82411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数据操纵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INSERT,UPDATE,DELETE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924627"/>
                  </a:ext>
                </a:extLst>
              </a:tr>
              <a:tr h="82411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数据控制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GRANT,REVOKE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7211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81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 Import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获取数据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确定导入格式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格式化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批量导入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279</Words>
  <Application>Microsoft Office PowerPoint</Application>
  <PresentationFormat>宽屏</PresentationFormat>
  <Paragraphs>81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Simple Summary</vt:lpstr>
      <vt:lpstr>Linux OS</vt:lpstr>
      <vt:lpstr>MonetDB Installation</vt:lpstr>
      <vt:lpstr>MonetDB Architecture</vt:lpstr>
      <vt:lpstr>MonetDB Commands</vt:lpstr>
      <vt:lpstr>MonetDB Login</vt:lpstr>
      <vt:lpstr>Database Design</vt:lpstr>
      <vt:lpstr>Data Management</vt:lpstr>
      <vt:lpstr>Data Import</vt:lpstr>
      <vt:lpstr>API</vt:lpstr>
      <vt:lpstr>GUI</vt:lpstr>
      <vt:lpstr>Data Mining</vt:lpstr>
      <vt:lpstr>Files</vt:lpstr>
      <vt:lpstr>Files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Turtial</dc:title>
  <dc:creator>Lingbin Ni</dc:creator>
  <cp:lastModifiedBy>Lingbin Ni</cp:lastModifiedBy>
  <cp:revision>13</cp:revision>
  <dcterms:created xsi:type="dcterms:W3CDTF">2017-08-09T09:06:47Z</dcterms:created>
  <dcterms:modified xsi:type="dcterms:W3CDTF">2017-11-04T06:54:55Z</dcterms:modified>
</cp:coreProperties>
</file>