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70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7497266-1C32-492F-984C-B356C72B2BA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5D4004-8FE4-4CD1-8B0F-145A1884CDF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7/26/17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C50F4F-9807-41FA-A0FB-72CC95BF59A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第六大纲级别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第七大纲级别编辑母版文本样式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7/26/17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ED5DE5-EFB6-491C-A7DD-02B885DABF7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etdb.org/downloads/Window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etdb.org/downloads/deb/" TargetMode="External"/><Relationship Id="rId2" Type="http://schemas.openxmlformats.org/officeDocument/2006/relationships/hyperlink" Target="file:///\\home\lingbin\%E6%A1%8C%E9%9D%A2\&#25105;&#30340;&#25991;&#26723;\Linux&#21452;&#31995;&#32479;&#23433;&#35013;&#25945;&#31243;.doc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An Introduction to MonetDB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Lingbin Ni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July. 27, 2017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380560" y="2967480"/>
            <a:ext cx="14306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Thanks!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Features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Column-store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最大的特点是方便存储结构化和半结构化数据，方便做数据压缩，对针对某一列或者某几列的查询有非常大的IO优势。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CPU-tuned query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提高查询速度。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In-memory optimized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数据超过内存和虚拟内存，才使用磁盘存放文件。</a:t>
            </a: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Installation(Windows)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1. Login: </a:t>
            </a:r>
            <a:r>
              <a:rPr lang="zh-CN" sz="28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等线"/>
                <a:hlinkClick r:id="rId2"/>
              </a:rPr>
              <a:t>https://www.monetdb.org/downloads/Windows/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2. Download MonetDB installers including the MonetDB5/SQL installer, the Geometry module and the ODBC driver. 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3. The Geometry module requires the MonetDB5/SQL installer to be installed first. The ODBC driver can be installed separately.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4. Firstly, you should initialize a MonetDB server by simply opening: 'Start -&gt; Programs -&gt; MonetDB -&gt; Start server'. Subsequently, you can start the mclient by opening: 'Start -&gt; Programs -&gt; MonetDB -&gt; SQL client'.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Installation(Windows)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2" name="内容占位符 6"/>
          <p:cNvPicPr/>
          <p:nvPr/>
        </p:nvPicPr>
        <p:blipFill>
          <a:blip r:embed="rId2"/>
          <a:stretch/>
        </p:blipFill>
        <p:spPr>
          <a:xfrm>
            <a:off x="838080" y="1690560"/>
            <a:ext cx="5045400" cy="4209120"/>
          </a:xfrm>
          <a:prstGeom prst="rect">
            <a:avLst/>
          </a:prstGeom>
          <a:ln>
            <a:noFill/>
          </a:ln>
        </p:spPr>
      </p:pic>
      <p:pic>
        <p:nvPicPr>
          <p:cNvPr id="93" name="图片 7"/>
          <p:cNvPicPr/>
          <p:nvPr/>
        </p:nvPicPr>
        <p:blipFill>
          <a:blip r:embed="rId3"/>
          <a:stretch/>
        </p:blipFill>
        <p:spPr>
          <a:xfrm>
            <a:off x="6095880" y="1690560"/>
            <a:ext cx="5257440" cy="42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Installation(Linux)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Install Ubuntu-16.04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Ubuntu-16.04系统有桌面和窗口操作，风格类似Mac系统。当然，我们同样可以调用Bash进行操作。详情参考我写的教程：</a:t>
            </a: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等线"/>
                <a:hlinkClick r:id="rId2"/>
              </a:rPr>
              <a:t>Linux双系统安装教程.docx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2. Install MonetDB for Ubuntu &amp; Debian</a:t>
            </a:r>
          </a:p>
          <a:p>
            <a:pPr>
              <a:lnSpc>
                <a:spcPct val="100000"/>
              </a:lnSpc>
            </a:pPr>
            <a:r>
              <a:rPr lang="zh-CN" sz="28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等线"/>
                <a:hlinkClick r:id="rId3"/>
              </a:rPr>
              <a:t>https://www.monetdb.org/downloads/deb/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7" name="图片 96"/>
          <p:cNvPicPr/>
          <p:nvPr/>
        </p:nvPicPr>
        <p:blipFill>
          <a:blip r:embed="rId2"/>
          <a:stretch/>
        </p:blipFill>
        <p:spPr>
          <a:xfrm>
            <a:off x="838080" y="1399308"/>
            <a:ext cx="10515240" cy="5306291"/>
          </a:xfrm>
          <a:prstGeom prst="rect">
            <a:avLst/>
          </a:prstGeom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Installation(Linux</a:t>
            </a:r>
            <a:r>
              <a:rPr lang="zh-CN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616408" y="1537856"/>
            <a:ext cx="10515240" cy="344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MAL </a:t>
            </a:r>
          </a:p>
          <a:p>
            <a:pPr marL="0" indent="0">
              <a:buNone/>
            </a:pPr>
            <a:r>
              <a:rPr lang="en-US" altLang="zh-CN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MonetDB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 Assembly Language(MAL) </a:t>
            </a:r>
          </a:p>
          <a:p>
            <a:pPr marL="0" indent="0">
              <a:buNone/>
            </a:pP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是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SQL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和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XQuery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前端查询的目标语言</a:t>
            </a:r>
            <a:r>
              <a:rPr lang="zh-CN" alt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。</a:t>
            </a:r>
            <a:endParaRPr lang="en-US" altLang="zh-CN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0" indent="0">
              <a:buNone/>
            </a:pPr>
            <a:r>
              <a:rPr lang="en-US" altLang="zh-CN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SQL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语句通过语法解析解析成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，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再经过优化器优化，重写成优化后的</a:t>
            </a:r>
            <a:r>
              <a:rPr lang="en-US" altLang="zh-C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MAL</a:t>
            </a:r>
            <a:r>
              <a:rPr lang="zh-CN" alt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，提供给内核执行。</a:t>
            </a:r>
          </a:p>
          <a:p>
            <a:pPr marL="0" indent="0">
              <a:buNone/>
            </a:pPr>
            <a:endParaRPr lang="zh-CN" alt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408" y="448167"/>
            <a:ext cx="10515240" cy="1325160"/>
          </a:xfrm>
        </p:spPr>
        <p:txBody>
          <a:bodyPr/>
          <a:lstStyle/>
          <a:p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Database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Database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19961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620">
                  <a:extLst>
                    <a:ext uri="{9D8B030D-6E8A-4147-A177-3AD203B41FA5}">
                      <a16:colId xmlns:a16="http://schemas.microsoft.com/office/drawing/2014/main" val="2824923846"/>
                    </a:ext>
                  </a:extLst>
                </a:gridCol>
                <a:gridCol w="5257620">
                  <a:extLst>
                    <a:ext uri="{9D8B030D-6E8A-4147-A177-3AD203B41FA5}">
                      <a16:colId xmlns:a16="http://schemas.microsoft.com/office/drawing/2014/main" val="368827940"/>
                    </a:ext>
                  </a:extLst>
                </a:gridCol>
              </a:tblGrid>
              <a:tr h="870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动词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90738"/>
                  </a:ext>
                </a:extLst>
              </a:tr>
              <a:tr h="870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数据查询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06269"/>
                  </a:ext>
                </a:extLst>
              </a:tr>
              <a:tr h="870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数据定义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CREATE,DROP,ALTER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89547"/>
                  </a:ext>
                </a:extLst>
              </a:tr>
              <a:tr h="870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数据操纵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INSERT,UPDATE,DELETE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924627"/>
                  </a:ext>
                </a:extLst>
              </a:tr>
              <a:tr h="870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数据控制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GRANT,REVOKE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1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+mn-ea"/>
                <a:cs typeface="+mn-cs"/>
              </a:rPr>
              <a:t>Database Management</a:t>
            </a:r>
            <a:endParaRPr lang="zh-CN" alt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 Light"/>
              <a:ea typeface="+mn-ea"/>
              <a:cs typeface="+mn-cs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/>
        </p:blipFill>
        <p:spPr>
          <a:xfrm>
            <a:off x="838080" y="1409923"/>
            <a:ext cx="10515240" cy="53233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288</Words>
  <Application>Microsoft Office PowerPoint</Application>
  <PresentationFormat>宽屏</PresentationFormat>
  <Paragraphs>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DejaVu Sans</vt:lpstr>
      <vt:lpstr>等线</vt:lpstr>
      <vt:lpstr>等线 Light</vt:lpstr>
      <vt:lpstr>Arial</vt:lpstr>
      <vt:lpstr>Sakkal Majalla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Installation(Linux)</vt:lpstr>
      <vt:lpstr>Database Management</vt:lpstr>
      <vt:lpstr>Database Management</vt:lpstr>
      <vt:lpstr>Database Management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MonetDB</dc:title>
  <dc:subject/>
  <dc:creator>Lingbin Ni</dc:creator>
  <dc:description/>
  <cp:lastModifiedBy>Lingbin Ni</cp:lastModifiedBy>
  <cp:revision>14</cp:revision>
  <dcterms:created xsi:type="dcterms:W3CDTF">2017-07-26T03:49:43Z</dcterms:created>
  <dcterms:modified xsi:type="dcterms:W3CDTF">2017-11-04T06:51:37Z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