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78D2D-4E01-4032-94C0-2EF5ECC82314}" type="datetimeFigureOut">
              <a:rPr lang="zh-CN" altLang="en-US" smtClean="0"/>
              <a:t>2017/8/2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37956-E74B-4C53-97D9-E3388603F2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685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78D2D-4E01-4032-94C0-2EF5ECC82314}" type="datetimeFigureOut">
              <a:rPr lang="zh-CN" altLang="en-US" smtClean="0"/>
              <a:t>2017/8/2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37956-E74B-4C53-97D9-E3388603F2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717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78D2D-4E01-4032-94C0-2EF5ECC82314}" type="datetimeFigureOut">
              <a:rPr lang="zh-CN" altLang="en-US" smtClean="0"/>
              <a:t>2017/8/2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37956-E74B-4C53-97D9-E3388603F2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034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78D2D-4E01-4032-94C0-2EF5ECC82314}" type="datetimeFigureOut">
              <a:rPr lang="zh-CN" altLang="en-US" smtClean="0"/>
              <a:t>2017/8/2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37956-E74B-4C53-97D9-E3388603F2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696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78D2D-4E01-4032-94C0-2EF5ECC82314}" type="datetimeFigureOut">
              <a:rPr lang="zh-CN" altLang="en-US" smtClean="0"/>
              <a:t>2017/8/2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37956-E74B-4C53-97D9-E3388603F2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800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78D2D-4E01-4032-94C0-2EF5ECC82314}" type="datetimeFigureOut">
              <a:rPr lang="zh-CN" altLang="en-US" smtClean="0"/>
              <a:t>2017/8/2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37956-E74B-4C53-97D9-E3388603F2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197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78D2D-4E01-4032-94C0-2EF5ECC82314}" type="datetimeFigureOut">
              <a:rPr lang="zh-CN" altLang="en-US" smtClean="0"/>
              <a:t>2017/8/2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37956-E74B-4C53-97D9-E3388603F2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070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78D2D-4E01-4032-94C0-2EF5ECC82314}" type="datetimeFigureOut">
              <a:rPr lang="zh-CN" altLang="en-US" smtClean="0"/>
              <a:t>2017/8/2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37956-E74B-4C53-97D9-E3388603F2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25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78D2D-4E01-4032-94C0-2EF5ECC82314}" type="datetimeFigureOut">
              <a:rPr lang="zh-CN" altLang="en-US" smtClean="0"/>
              <a:t>2017/8/2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37956-E74B-4C53-97D9-E3388603F2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298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78D2D-4E01-4032-94C0-2EF5ECC82314}" type="datetimeFigureOut">
              <a:rPr lang="zh-CN" altLang="en-US" smtClean="0"/>
              <a:t>2017/8/2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37956-E74B-4C53-97D9-E3388603F2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445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78D2D-4E01-4032-94C0-2EF5ECC82314}" type="datetimeFigureOut">
              <a:rPr lang="zh-CN" altLang="en-US" smtClean="0"/>
              <a:t>2017/8/2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37956-E74B-4C53-97D9-E3388603F2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887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78D2D-4E01-4032-94C0-2EF5ECC82314}" type="datetimeFigureOut">
              <a:rPr lang="zh-CN" altLang="en-US" smtClean="0"/>
              <a:t>2017/8/2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37956-E74B-4C53-97D9-E3388603F2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300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etdb.org/Documentation/Manuals/SQLreference/CopyInto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Maize Genome </a:t>
            </a:r>
            <a:r>
              <a:rPr lang="en-US" altLang="zh-CN" dirty="0" err="1" smtClean="0"/>
              <a:t>DataBase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Lingbin Ni</a:t>
            </a:r>
          </a:p>
          <a:p>
            <a:r>
              <a:rPr lang="en-US" altLang="zh-CN" dirty="0" smtClean="0"/>
              <a:t>Aug.3,2017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2539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867139" y="2967335"/>
            <a:ext cx="24577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Thanks!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96047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Source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Login:http</a:t>
            </a:r>
            <a:r>
              <a:rPr lang="en-US" altLang="zh-CN" dirty="0" smtClean="0"/>
              <a:t>://www.gramene.org</a:t>
            </a:r>
          </a:p>
          <a:p>
            <a:r>
              <a:rPr lang="en-US" altLang="zh-CN" dirty="0" smtClean="0"/>
              <a:t>Download the maize genome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data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25626"/>
            <a:ext cx="52578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171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Source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Base: 2.1billion</a:t>
            </a:r>
          </a:p>
          <a:p>
            <a:r>
              <a:rPr lang="en-US" altLang="zh-CN" dirty="0" smtClean="0"/>
              <a:t>Chromosome: 10 Chromosomes</a:t>
            </a:r>
          </a:p>
          <a:p>
            <a:pPr marL="0" indent="0">
              <a:buNone/>
            </a:pPr>
            <a:r>
              <a:rPr lang="en-US" altLang="zh-CN" dirty="0" smtClean="0"/>
              <a:t>                          Mt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Pt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</a:t>
            </a:r>
            <a:r>
              <a:rPr lang="en-US" altLang="zh-CN" dirty="0" err="1" smtClean="0"/>
              <a:t>Nonchromosomal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Storage:768GB(10 chromosomes</a:t>
            </a:r>
            <a:r>
              <a:rPr lang="en-US" altLang="zh-CN" dirty="0"/>
              <a:t>)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95131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DataBase</a:t>
            </a:r>
            <a:r>
              <a:rPr lang="en-US" altLang="zh-CN" dirty="0" smtClean="0"/>
              <a:t> Structure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944387"/>
              </p:ext>
            </p:extLst>
          </p:nvPr>
        </p:nvGraphicFramePr>
        <p:xfrm>
          <a:off x="838200" y="1690690"/>
          <a:ext cx="10515600" cy="4486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18159383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77338997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38613356"/>
                    </a:ext>
                  </a:extLst>
                </a:gridCol>
              </a:tblGrid>
              <a:tr h="5607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Position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Base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Others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7273855"/>
                  </a:ext>
                </a:extLst>
              </a:tr>
              <a:tr h="5607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A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……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0344291"/>
                  </a:ext>
                </a:extLst>
              </a:tr>
              <a:tr h="5607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2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T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……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9376487"/>
                  </a:ext>
                </a:extLst>
              </a:tr>
              <a:tr h="5607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3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G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……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844125"/>
                  </a:ext>
                </a:extLst>
              </a:tr>
              <a:tr h="5607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4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……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4099615"/>
                  </a:ext>
                </a:extLst>
              </a:tr>
              <a:tr h="5607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5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T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……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4671941"/>
                  </a:ext>
                </a:extLst>
              </a:tr>
              <a:tr h="5607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6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A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……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8970833"/>
                  </a:ext>
                </a:extLst>
              </a:tr>
              <a:tr h="5607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……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……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……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6315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8770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DataBase</a:t>
            </a:r>
            <a:r>
              <a:rPr lang="en-US" altLang="zh-CN" dirty="0" smtClean="0"/>
              <a:t> Structure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9396"/>
            <a:ext cx="5327073" cy="461296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273" y="1829396"/>
            <a:ext cx="5188527" cy="461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786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erver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3927764" cy="43162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1" y="876238"/>
            <a:ext cx="4355268" cy="561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861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Linux(</a:t>
            </a:r>
            <a:r>
              <a:rPr lang="en-US" altLang="zh-CN" dirty="0" err="1" smtClean="0"/>
              <a:t>Debian</a:t>
            </a:r>
            <a:r>
              <a:rPr lang="en-US" altLang="zh-CN" dirty="0" smtClean="0"/>
              <a:t> OR Ubuntu)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253" y="2294659"/>
            <a:ext cx="999822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739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Import S</a:t>
            </a:r>
            <a:r>
              <a:rPr lang="en-US" altLang="zh-CN" dirty="0" smtClean="0"/>
              <a:t>trategy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b="1" dirty="0"/>
              <a:t>1. </a:t>
            </a:r>
            <a:r>
              <a:rPr lang="en-US" altLang="zh-CN" b="1" dirty="0" smtClean="0"/>
              <a:t>Coding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dirty="0" err="1" smtClean="0"/>
              <a:t>KEY:Position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Binary File:1)-2 000 000 000~+2 000 000 000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2)XXXX(chromosome)+</a:t>
            </a:r>
            <a:r>
              <a:rPr lang="en-US" altLang="zh-CN" dirty="0" err="1" smtClean="0"/>
              <a:t>BasePosition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/>
              <a:t>2. Convert to binary </a:t>
            </a:r>
            <a:r>
              <a:rPr lang="en-US" altLang="zh-CN" b="1" dirty="0" smtClean="0"/>
              <a:t>files</a:t>
            </a:r>
          </a:p>
          <a:p>
            <a:pPr marL="0" indent="0">
              <a:buNone/>
            </a:pPr>
            <a:r>
              <a:rPr lang="en-US" altLang="zh-CN" b="1" dirty="0"/>
              <a:t>3. </a:t>
            </a:r>
            <a:r>
              <a:rPr lang="en-US" altLang="zh-CN" b="1" dirty="0"/>
              <a:t>Bulk </a:t>
            </a:r>
            <a:r>
              <a:rPr lang="en-US" altLang="zh-CN" b="1" dirty="0" smtClean="0"/>
              <a:t>loading</a:t>
            </a:r>
          </a:p>
          <a:p>
            <a:pPr marL="0" indent="0">
              <a:buNone/>
            </a:pPr>
            <a:r>
              <a:rPr lang="en-US" altLang="zh-CN" b="1" dirty="0">
                <a:hlinkClick r:id="rId2"/>
              </a:rPr>
              <a:t>https://</a:t>
            </a:r>
            <a:r>
              <a:rPr lang="en-US" altLang="zh-CN" b="1" dirty="0" smtClean="0">
                <a:hlinkClick r:id="rId2"/>
              </a:rPr>
              <a:t>www.monetdb.org/Documentation/Manuals/SQLreference/CopyInto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 smtClean="0"/>
              <a:t>4</a:t>
            </a:r>
            <a:r>
              <a:rPr lang="en-US" altLang="zh-CN" b="1" dirty="0"/>
              <a:t>. Convert </a:t>
            </a:r>
            <a:r>
              <a:rPr lang="en-US" altLang="zh-CN" b="1" dirty="0" smtClean="0"/>
              <a:t>to decimal files</a:t>
            </a:r>
          </a:p>
          <a:p>
            <a:pPr marL="0" indent="0">
              <a:buNone/>
            </a:pPr>
            <a:r>
              <a:rPr lang="en-US" altLang="zh-CN" b="1" dirty="0"/>
              <a:t>5. Output the result</a:t>
            </a:r>
            <a:endParaRPr lang="en-US" altLang="zh-CN" b="1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2795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Import Strategy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Advanced Options</a:t>
            </a:r>
          </a:p>
          <a:p>
            <a:pPr marL="0" indent="0">
              <a:buNone/>
            </a:pPr>
            <a:r>
              <a:rPr lang="en-US" altLang="zh-CN" sz="2800" dirty="0" smtClean="0"/>
              <a:t>  1)API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800" dirty="0" smtClean="0"/>
              <a:t>  2)GUI</a:t>
            </a:r>
          </a:p>
          <a:p>
            <a:r>
              <a:rPr lang="en-US" altLang="zh-CN" dirty="0" smtClean="0"/>
              <a:t>Playground</a:t>
            </a:r>
            <a:endParaRPr lang="en-US" altLang="zh-CN" sz="2800" dirty="0"/>
          </a:p>
          <a:p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164" y="3795778"/>
            <a:ext cx="7022600" cy="296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469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128</Words>
  <Application>Microsoft Office PowerPoint</Application>
  <PresentationFormat>宽屏</PresentationFormat>
  <Paragraphs>68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Maize Genome DataBase</vt:lpstr>
      <vt:lpstr>Data Source</vt:lpstr>
      <vt:lpstr>Data Source</vt:lpstr>
      <vt:lpstr>DataBase Structure</vt:lpstr>
      <vt:lpstr>DataBase Structure</vt:lpstr>
      <vt:lpstr>Server</vt:lpstr>
      <vt:lpstr>OS</vt:lpstr>
      <vt:lpstr>Data Import Strategy</vt:lpstr>
      <vt:lpstr>Data Import Strategy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Report</dc:title>
  <dc:creator>Lingbin Ni</dc:creator>
  <cp:lastModifiedBy>Lingbin Ni</cp:lastModifiedBy>
  <cp:revision>10</cp:revision>
  <dcterms:created xsi:type="dcterms:W3CDTF">2017-08-02T05:28:40Z</dcterms:created>
  <dcterms:modified xsi:type="dcterms:W3CDTF">2017-08-02T07:13:06Z</dcterms:modified>
</cp:coreProperties>
</file>