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9312-CA34-4E2F-846E-3F8546F2496D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2E0-BD77-42C0-9DA5-1935075A9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9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9312-CA34-4E2F-846E-3F8546F2496D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2E0-BD77-42C0-9DA5-1935075A9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9312-CA34-4E2F-846E-3F8546F2496D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2E0-BD77-42C0-9DA5-1935075A9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09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9312-CA34-4E2F-846E-3F8546F2496D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2E0-BD77-42C0-9DA5-1935075A9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88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9312-CA34-4E2F-846E-3F8546F2496D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2E0-BD77-42C0-9DA5-1935075A9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36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9312-CA34-4E2F-846E-3F8546F2496D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2E0-BD77-42C0-9DA5-1935075A9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03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9312-CA34-4E2F-846E-3F8546F2496D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2E0-BD77-42C0-9DA5-1935075A9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2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9312-CA34-4E2F-846E-3F8546F2496D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2E0-BD77-42C0-9DA5-1935075A9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8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9312-CA34-4E2F-846E-3F8546F2496D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2E0-BD77-42C0-9DA5-1935075A9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8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9312-CA34-4E2F-846E-3F8546F2496D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2E0-BD77-42C0-9DA5-1935075A9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06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9312-CA34-4E2F-846E-3F8546F2496D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2E0-BD77-42C0-9DA5-1935075A9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92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39312-CA34-4E2F-846E-3F8546F2496D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2D2E0-BD77-42C0-9DA5-1935075A9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15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Data Warrior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Lingbin Ni</a:t>
            </a:r>
          </a:p>
          <a:p>
            <a:r>
              <a:rPr lang="en-US" altLang="zh-CN" dirty="0" smtClean="0"/>
              <a:t>Aug.9,2017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7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Virtual Environments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 Usage</a:t>
            </a:r>
          </a:p>
          <a:p>
            <a:pPr marL="457200" lvl="1" indent="0">
              <a:buNone/>
            </a:pPr>
            <a:r>
              <a:rPr lang="en-US" altLang="zh-CN" dirty="0" smtClean="0"/>
              <a:t>$ pip install </a:t>
            </a:r>
            <a:r>
              <a:rPr lang="en-US" altLang="zh-CN" dirty="0" err="1" smtClean="0"/>
              <a:t>virtualenv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$ cd </a:t>
            </a:r>
            <a:r>
              <a:rPr lang="en-US" altLang="zh-CN" dirty="0" err="1" smtClean="0"/>
              <a:t>my_project_folder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$ </a:t>
            </a:r>
            <a:r>
              <a:rPr lang="en-US" altLang="zh-CN" dirty="0" err="1" smtClean="0"/>
              <a:t>virtualenv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my_project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$ </a:t>
            </a:r>
            <a:r>
              <a:rPr lang="en-US" altLang="zh-CN" dirty="0" err="1" smtClean="0"/>
              <a:t>virtualenv</a:t>
            </a:r>
            <a:r>
              <a:rPr lang="en-US" altLang="zh-CN" dirty="0" smtClean="0"/>
              <a:t> -p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/bin/python2.7 </a:t>
            </a:r>
            <a:r>
              <a:rPr lang="en-US" altLang="zh-CN" dirty="0" err="1" smtClean="0"/>
              <a:t>my_project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$ </a:t>
            </a:r>
            <a:r>
              <a:rPr lang="en-US" altLang="zh-CN" dirty="0" smtClean="0">
                <a:solidFill>
                  <a:srgbClr val="FF0000"/>
                </a:solidFill>
              </a:rPr>
              <a:t>source </a:t>
            </a:r>
            <a:r>
              <a:rPr lang="en-US" altLang="zh-CN" dirty="0" err="1" smtClean="0">
                <a:solidFill>
                  <a:srgbClr val="FF0000"/>
                </a:solidFill>
              </a:rPr>
              <a:t>my_project</a:t>
            </a:r>
            <a:r>
              <a:rPr lang="en-US" altLang="zh-CN" dirty="0" smtClean="0">
                <a:solidFill>
                  <a:srgbClr val="FF0000"/>
                </a:solidFill>
              </a:rPr>
              <a:t>/bin/activate</a:t>
            </a:r>
          </a:p>
          <a:p>
            <a:pPr marL="457200" lvl="1" indent="0">
              <a:buNone/>
            </a:pPr>
            <a:r>
              <a:rPr lang="en-US" altLang="zh-CN" dirty="0" smtClean="0"/>
              <a:t>$ </a:t>
            </a:r>
            <a:r>
              <a:rPr lang="en-US" altLang="zh-CN" dirty="0" smtClean="0">
                <a:solidFill>
                  <a:srgbClr val="FF0000"/>
                </a:solidFill>
              </a:rPr>
              <a:t>deactivate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49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830782" cy="471011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60670" y="1870364"/>
            <a:ext cx="57961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The graphical user interface (GUI /</a:t>
            </a:r>
            <a:r>
              <a:rPr lang="en-US" altLang="zh-CN" sz="2800" dirty="0" err="1" smtClean="0"/>
              <a:t>ɡuːi</a:t>
            </a:r>
            <a:r>
              <a:rPr lang="en-US" altLang="zh-CN" sz="2800" dirty="0" smtClean="0"/>
              <a:t>ː/), is a type of user interface that allows users to interact with electronic devices through graphical icons and visual indicators such as secondary notation, instead of text-based user interfaces, typed command labels or text navigation.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74028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52143"/>
            <a:ext cx="10515601" cy="515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0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6333"/>
            <a:ext cx="10515600" cy="5366976"/>
          </a:xfrm>
        </p:spPr>
      </p:pic>
    </p:spTree>
    <p:extLst>
      <p:ext uri="{BB962C8B-B14F-4D97-AF65-F5344CB8AC3E}">
        <p14:creationId xmlns:p14="http://schemas.microsoft.com/office/powerpoint/2010/main" val="2922311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Remote Access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81" y="2357379"/>
            <a:ext cx="5146964" cy="437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66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Warehouse</a:t>
            </a:r>
          </a:p>
          <a:p>
            <a:r>
              <a:rPr lang="en-US" altLang="zh-CN" dirty="0"/>
              <a:t>A data warehouse is a </a:t>
            </a:r>
            <a:r>
              <a:rPr lang="en-US" altLang="zh-CN" dirty="0">
                <a:solidFill>
                  <a:srgbClr val="FF0000"/>
                </a:solidFill>
              </a:rPr>
              <a:t>subject-oriented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integrated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time-variant</a:t>
            </a:r>
            <a:r>
              <a:rPr lang="en-US" altLang="zh-CN" dirty="0"/>
              <a:t>, and </a:t>
            </a:r>
            <a:r>
              <a:rPr lang="en-US" altLang="zh-CN" dirty="0">
                <a:solidFill>
                  <a:srgbClr val="FF0000"/>
                </a:solidFill>
              </a:rPr>
              <a:t>nonvolatile</a:t>
            </a:r>
            <a:r>
              <a:rPr lang="en-US" altLang="zh-CN" dirty="0"/>
              <a:t> collection of data in support of management’s decision-making process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31" y="3676649"/>
            <a:ext cx="5448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9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67139" y="2967335"/>
            <a:ext cx="24577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Thanks!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373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ata </a:t>
            </a:r>
            <a:r>
              <a:rPr lang="en-US" altLang="zh-CN" dirty="0"/>
              <a:t>I</a:t>
            </a:r>
            <a:r>
              <a:rPr lang="en-US" altLang="zh-CN" dirty="0" smtClean="0"/>
              <a:t>mport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Simple value insertion</a:t>
            </a:r>
          </a:p>
          <a:p>
            <a:pPr marL="457200" lvl="1" indent="0">
              <a:buNone/>
            </a:pPr>
            <a:r>
              <a:rPr lang="en-US" altLang="zh-CN" dirty="0" smtClean="0"/>
              <a:t>1)INSERT INTO </a:t>
            </a:r>
            <a:r>
              <a:rPr lang="en-US" altLang="zh-CN" dirty="0" err="1" smtClean="0"/>
              <a:t>table_name</a:t>
            </a:r>
            <a:r>
              <a:rPr lang="en-US" altLang="zh-CN" dirty="0" smtClean="0"/>
              <a:t> VALUES (1, 2, 3);</a:t>
            </a:r>
          </a:p>
          <a:p>
            <a:pPr marL="457200" lvl="1" indent="0">
              <a:buNone/>
            </a:pPr>
            <a:r>
              <a:rPr lang="en-US" altLang="zh-CN" dirty="0" smtClean="0"/>
              <a:t>2)START TRANSACTION;</a:t>
            </a:r>
          </a:p>
          <a:p>
            <a:pPr marL="457200" lvl="1" indent="0">
              <a:buNone/>
            </a:pPr>
            <a:r>
              <a:rPr lang="en-US" altLang="zh-CN" dirty="0" smtClean="0"/>
              <a:t>   INSERT INTO table VALUES (1, 2, 3);</a:t>
            </a:r>
          </a:p>
          <a:p>
            <a:pPr marL="457200" lvl="1" indent="0">
              <a:buNone/>
            </a:pPr>
            <a:r>
              <a:rPr lang="en-US" altLang="zh-CN" dirty="0" smtClean="0"/>
              <a:t>   ...</a:t>
            </a:r>
          </a:p>
          <a:p>
            <a:pPr marL="457200" lvl="1" indent="0">
              <a:buNone/>
            </a:pPr>
            <a:r>
              <a:rPr lang="en-US" altLang="zh-CN" dirty="0" smtClean="0"/>
              <a:t>   COMMIT;</a:t>
            </a:r>
            <a:endParaRPr lang="en-US" altLang="zh-CN" dirty="0"/>
          </a:p>
          <a:p>
            <a:r>
              <a:rPr lang="en-US" altLang="zh-CN" dirty="0" smtClean="0"/>
              <a:t>Parallel data insertion</a:t>
            </a:r>
          </a:p>
          <a:p>
            <a:pPr marL="457200" lvl="1" indent="0">
              <a:buNone/>
            </a:pPr>
            <a:r>
              <a:rPr lang="en-US" altLang="zh-CN" dirty="0" smtClean="0"/>
              <a:t>1)COPY INTO table from 'file' USING DELIMITERS '|','\n';</a:t>
            </a:r>
          </a:p>
        </p:txBody>
      </p:sp>
    </p:spTree>
    <p:extLst>
      <p:ext uri="{BB962C8B-B14F-4D97-AF65-F5344CB8AC3E}">
        <p14:creationId xmlns:p14="http://schemas.microsoft.com/office/powerpoint/2010/main" val="427709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Import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7725"/>
            <a:ext cx="10515600" cy="4398601"/>
          </a:xfrm>
          <a:prstGeom prst="rect">
            <a:avLst/>
          </a:prstGeom>
        </p:spPr>
      </p:pic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66878"/>
            <a:ext cx="10515600" cy="69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9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Import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22268"/>
            <a:ext cx="10515601" cy="513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5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What’s API?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62" y="2243857"/>
            <a:ext cx="7770919" cy="435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8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7017"/>
            <a:ext cx="10515600" cy="5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7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3437"/>
            <a:ext cx="10515600" cy="530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8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Another shortcut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04" y="2513070"/>
            <a:ext cx="10319792" cy="297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0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Virtual Environments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Virtual Environment is a tool to keep the dependencies required by different projects in separate places, by creating virtual Python environments for them.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51" y="3165619"/>
            <a:ext cx="9913497" cy="314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2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203</Words>
  <Application>Microsoft Office PowerPoint</Application>
  <PresentationFormat>宽屏</PresentationFormat>
  <Paragraphs>40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Data Warrior</vt:lpstr>
      <vt:lpstr>Data Import</vt:lpstr>
      <vt:lpstr>Data Import</vt:lpstr>
      <vt:lpstr>Data Import</vt:lpstr>
      <vt:lpstr>API</vt:lpstr>
      <vt:lpstr>API</vt:lpstr>
      <vt:lpstr>API</vt:lpstr>
      <vt:lpstr>API</vt:lpstr>
      <vt:lpstr>Virtual Environments</vt:lpstr>
      <vt:lpstr>Virtual Environments</vt:lpstr>
      <vt:lpstr>GUI</vt:lpstr>
      <vt:lpstr>GUI</vt:lpstr>
      <vt:lpstr>GUI</vt:lpstr>
      <vt:lpstr>Prospect</vt:lpstr>
      <vt:lpstr>Prospect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Lingbin Ni</dc:creator>
  <cp:lastModifiedBy>Lingbin Ni</cp:lastModifiedBy>
  <cp:revision>10</cp:revision>
  <dcterms:created xsi:type="dcterms:W3CDTF">2017-08-09T07:08:21Z</dcterms:created>
  <dcterms:modified xsi:type="dcterms:W3CDTF">2017-08-09T09:03:23Z</dcterms:modified>
</cp:coreProperties>
</file>