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55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EA38D-BC1F-4BB1-B914-FEE045762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E42A6E-DF05-4FE3-A27E-5E29064E2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C49856-39B5-44BD-A679-C7D57B6F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B5B1-4190-47A4-9D68-6ED894D21B78}" type="datetimeFigureOut">
              <a:rPr lang="de-DE" smtClean="0"/>
              <a:t>25.04.2020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09F2B4-FFAF-4AC6-9FDB-6C866286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95BCDA-5567-43D0-9921-0AC40DFE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566F-5F79-4218-AC3C-BA53F8D95C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58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2436CE-EC1F-4F09-A502-FCBE3400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D692B0-BF20-4A76-9248-1EF1A7F0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11F8AA-7797-4A9F-B530-529D953D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B5B1-4190-47A4-9D68-6ED894D21B78}" type="datetimeFigureOut">
              <a:rPr lang="de-DE" smtClean="0"/>
              <a:t>25.04.2020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4293D5-21B8-4C64-90B0-061FB06B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798BB9-90AC-41D1-9DFC-34720EC6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566F-5F79-4218-AC3C-BA53F8D95C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44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F399AC-9DF2-481D-B75C-1CFEE9499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8820CD-6654-4170-B2EC-8AFA2978E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883E8-771F-4B98-85F9-211D1C98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B5B1-4190-47A4-9D68-6ED894D21B78}" type="datetimeFigureOut">
              <a:rPr lang="de-DE" smtClean="0"/>
              <a:t>25.04.2020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AB13EB-3391-4097-B4E1-DC6AD7E6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8D5CE-777D-436C-BCC2-E05F5031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566F-5F79-4218-AC3C-BA53F8D95C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84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34A3A-29C3-4945-ADFA-86988E33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474A3C-F0B2-413C-A378-CAE547C62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86AE78-D5CF-4EB1-8093-E5FBD6B6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B5B1-4190-47A4-9D68-6ED894D21B78}" type="datetimeFigureOut">
              <a:rPr lang="de-DE" smtClean="0"/>
              <a:t>25.04.2020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E49C2-00BD-47AD-BE1B-1EEDF8CD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D954AB-A21B-4C40-A8B0-1D9FC5FE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566F-5F79-4218-AC3C-BA53F8D95C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60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A21BF-7FD7-4E9D-AAE8-F6973F4C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8DB0C2-B8A7-474C-BDAE-05FB59E6B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CB0A5F-3920-499D-8332-9028E376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B5B1-4190-47A4-9D68-6ED894D21B78}" type="datetimeFigureOut">
              <a:rPr lang="de-DE" smtClean="0"/>
              <a:t>25.04.2020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B6227B-6CE3-45AA-86A6-949BE822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A3974-DB60-4FE8-B62F-50082BB6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566F-5F79-4218-AC3C-BA53F8D95C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16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C47734-72ED-45E6-AF40-04ED790D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B112A-C5B4-4320-BFB1-B89EA0DE1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3A7D35-BDBC-4A47-A73B-F8366DD52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1EF8E1-1DB6-4DE8-8725-DD6E9EBA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B5B1-4190-47A4-9D68-6ED894D21B78}" type="datetimeFigureOut">
              <a:rPr lang="de-DE" smtClean="0"/>
              <a:t>25.04.2020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25E95E-4C7E-4105-80E1-52E298FC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40708D-2FD5-4B89-902A-B7524379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566F-5F79-4218-AC3C-BA53F8D95C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42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0DB45-4821-40A6-97B0-35CEC447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4AEFB9-5988-4AEF-B271-EFB3F6459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BBD019-46D2-4527-B9D0-D9A399015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F0F02D-B91A-4141-8000-0831C23DE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93F786-788F-401D-BFB5-1B4EC65AA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741AB96-0D29-4023-A89D-2335459D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B5B1-4190-47A4-9D68-6ED894D21B78}" type="datetimeFigureOut">
              <a:rPr lang="de-DE" smtClean="0"/>
              <a:t>25.04.2020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47950DA-CABB-4C39-A936-1DBB5A67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FFE0B1-0F80-4393-9CCF-B1945490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566F-5F79-4218-AC3C-BA53F8D95C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42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63079-0204-4693-84DC-5A86002E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9B83D-A268-47A3-9174-68D0ADA7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B5B1-4190-47A4-9D68-6ED894D21B78}" type="datetimeFigureOut">
              <a:rPr lang="de-DE" smtClean="0"/>
              <a:t>25.04.2020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16002E-7707-4A55-8363-3CDAB1CE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803FF6-177F-45F5-85E6-A102F433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566F-5F79-4218-AC3C-BA53F8D95C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6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70BEC8-A58A-4568-8D49-DC3A6D6B3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B5B1-4190-47A4-9D68-6ED894D21B78}" type="datetimeFigureOut">
              <a:rPr lang="de-DE" smtClean="0"/>
              <a:t>25.04.2020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5A73C51-C547-4E07-87DD-79C4E93D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7E2CD1-FED7-4042-B4D0-A9DBD8D3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566F-5F79-4218-AC3C-BA53F8D95C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71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17D80-4C1C-47ED-BC8B-083D987E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921C3D-027E-49F2-941A-F5358B3EB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A5F6A2-E80B-4C12-8735-D1FBC48D4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7A2FB8-6E5A-484C-9F39-FB661622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B5B1-4190-47A4-9D68-6ED894D21B78}" type="datetimeFigureOut">
              <a:rPr lang="de-DE" smtClean="0"/>
              <a:t>25.04.2020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822C47-0CD7-47AE-A2CF-EBA8D3C9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6BADAB-F67A-4C17-942F-CD42A27B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566F-5F79-4218-AC3C-BA53F8D95C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8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A84DF-8691-4985-A3A4-1031F9FF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6D1B091-1570-428E-B5FF-AE2D3EC38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B4C438-C062-4089-932E-9E1577A49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7E2CA0-839D-4DE7-A520-4C7DE188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B5B1-4190-47A4-9D68-6ED894D21B78}" type="datetimeFigureOut">
              <a:rPr lang="de-DE" smtClean="0"/>
              <a:t>25.04.2020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64104B-C96D-4467-9F70-AC95F921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B313F1-2EFF-415F-A09E-06CF5ACA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566F-5F79-4218-AC3C-BA53F8D95C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31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5FFC94-3EC1-4682-B301-D7283969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0F4FD9-10C8-4CB6-B556-6D43CEA35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488113-A377-451F-A2AB-90D72DDB0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CB5B1-4190-47A4-9D68-6ED894D21B78}" type="datetimeFigureOut">
              <a:rPr lang="de-DE" smtClean="0"/>
              <a:t>25.04.2020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A4F4A6-E6D6-44A4-A2DF-EBC8A8208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184CA2-95E1-47C1-AFF6-A5E4814B7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9566F-5F79-4218-AC3C-BA53F8D95C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64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ABBB242-9B1C-4238-A1E2-5C0348165EEA}"/>
              </a:ext>
            </a:extLst>
          </p:cNvPr>
          <p:cNvSpPr/>
          <p:nvPr/>
        </p:nvSpPr>
        <p:spPr>
          <a:xfrm>
            <a:off x="890547" y="2066971"/>
            <a:ext cx="1371601" cy="70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Iyathuum</a:t>
            </a:r>
            <a:endParaRPr lang="de-DE" dirty="0"/>
          </a:p>
          <a:p>
            <a:pPr algn="ctr"/>
            <a:r>
              <a:rPr lang="de-DE" dirty="0"/>
              <a:t>Core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5F9F846-04EB-4575-ACA7-4EBDF2AE8808}"/>
              </a:ext>
            </a:extLst>
          </p:cNvPr>
          <p:cNvSpPr/>
          <p:nvPr/>
        </p:nvSpPr>
        <p:spPr>
          <a:xfrm>
            <a:off x="890548" y="3229186"/>
            <a:ext cx="1371600" cy="70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Selen</a:t>
            </a:r>
          </a:p>
          <a:p>
            <a:pPr algn="ctr"/>
            <a:r>
              <a:rPr lang="de-DE" dirty="0"/>
              <a:t>Navigation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11969BA-68FD-4E4B-B9B3-DB92E296E77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576348" y="2769704"/>
            <a:ext cx="0" cy="4594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3A7DC968-4D45-44A4-9D8C-06638D56524E}"/>
              </a:ext>
            </a:extLst>
          </p:cNvPr>
          <p:cNvSpPr/>
          <p:nvPr/>
        </p:nvSpPr>
        <p:spPr>
          <a:xfrm>
            <a:off x="890547" y="4391401"/>
            <a:ext cx="5087289" cy="70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YolonaOss</a:t>
            </a:r>
            <a:endParaRPr lang="de-DE" dirty="0"/>
          </a:p>
          <a:p>
            <a:pPr algn="ctr"/>
            <a:r>
              <a:rPr lang="de-DE" dirty="0" err="1"/>
              <a:t>Everything</a:t>
            </a:r>
            <a:endParaRPr lang="de-DE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8C59FD7-9867-4456-BE88-54BFEFF63F8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576348" y="3931919"/>
            <a:ext cx="0" cy="4594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E29CD124-9BFE-4299-916F-E2047877D61D}"/>
              </a:ext>
            </a:extLst>
          </p:cNvPr>
          <p:cNvGrpSpPr/>
          <p:nvPr/>
        </p:nvGrpSpPr>
        <p:grpSpPr>
          <a:xfrm>
            <a:off x="4218385" y="803837"/>
            <a:ext cx="1759451" cy="3547458"/>
            <a:chOff x="2603500" y="843943"/>
            <a:chExt cx="1371600" cy="3547458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762130B3-70A6-47E9-9BF9-1AE0486592C9}"/>
                </a:ext>
              </a:extLst>
            </p:cNvPr>
            <p:cNvGrpSpPr/>
            <p:nvPr/>
          </p:nvGrpSpPr>
          <p:grpSpPr>
            <a:xfrm>
              <a:off x="2603500" y="843943"/>
              <a:ext cx="1371600" cy="1925761"/>
              <a:chOff x="2603500" y="843943"/>
              <a:chExt cx="1371600" cy="1925761"/>
            </a:xfrm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1000431B-EC3C-42EE-B215-B0E7A9976C25}"/>
                  </a:ext>
                </a:extLst>
              </p:cNvPr>
              <p:cNvSpPr/>
              <p:nvPr/>
            </p:nvSpPr>
            <p:spPr>
              <a:xfrm>
                <a:off x="2603500" y="1228219"/>
                <a:ext cx="393261" cy="36406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/>
                  <a:t>enet</a:t>
                </a:r>
                <a:endParaRPr lang="de-DE" dirty="0"/>
              </a:p>
            </p:txBody>
          </p:sp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AB0FE584-B0B9-4A08-8116-EC39BF5F9104}"/>
                  </a:ext>
                </a:extLst>
              </p:cNvPr>
              <p:cNvSpPr/>
              <p:nvPr/>
            </p:nvSpPr>
            <p:spPr>
              <a:xfrm>
                <a:off x="2882465" y="843943"/>
                <a:ext cx="815136" cy="36406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/>
                  <a:t>concQueue</a:t>
                </a:r>
                <a:endParaRPr lang="de-DE" sz="1200" dirty="0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91F3E442-B428-456C-BA41-78BF131FA23E}"/>
                  </a:ext>
                </a:extLst>
              </p:cNvPr>
              <p:cNvSpPr/>
              <p:nvPr/>
            </p:nvSpPr>
            <p:spPr>
              <a:xfrm>
                <a:off x="2603500" y="2066971"/>
                <a:ext cx="1371600" cy="7027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Vishala</a:t>
                </a:r>
                <a:endParaRPr lang="de-DE" dirty="0"/>
              </a:p>
              <a:p>
                <a:pPr algn="ctr"/>
                <a:r>
                  <a:rPr lang="de-DE" dirty="0"/>
                  <a:t>Network</a:t>
                </a:r>
              </a:p>
            </p:txBody>
          </p:sp>
          <p:cxnSp>
            <p:nvCxnSpPr>
              <p:cNvPr id="12" name="Gerade Verbindung mit Pfeil 11">
                <a:extLst>
                  <a:ext uri="{FF2B5EF4-FFF2-40B4-BE49-F238E27FC236}">
                    <a16:creationId xmlns:a16="http://schemas.microsoft.com/office/drawing/2014/main" id="{A3650884-F739-473B-BBD6-A52F1270B3C7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>
                <a:off x="2800130" y="1592286"/>
                <a:ext cx="18494" cy="5147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345E5997-39AB-4D8A-AB19-F01CDFAB9D69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 flipH="1">
                <a:off x="3289300" y="1208010"/>
                <a:ext cx="733" cy="85896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ADD122E6-D7A3-47FE-88E1-746D0EC8A67A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3289300" y="2769704"/>
              <a:ext cx="0" cy="16216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92028D30-0CD8-45DB-BCD2-DE8444AD395B}"/>
              </a:ext>
            </a:extLst>
          </p:cNvPr>
          <p:cNvSpPr/>
          <p:nvPr/>
        </p:nvSpPr>
        <p:spPr>
          <a:xfrm>
            <a:off x="1992741" y="5894530"/>
            <a:ext cx="2882900" cy="7027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Othuum</a:t>
            </a:r>
            <a:endParaRPr lang="de-DE" dirty="0"/>
          </a:p>
          <a:p>
            <a:pPr algn="ctr"/>
            <a:r>
              <a:rPr lang="de-DE" dirty="0" err="1"/>
              <a:t>Executable</a:t>
            </a:r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52D190D-C7A0-40CD-892F-8A5373DE7463}"/>
              </a:ext>
            </a:extLst>
          </p:cNvPr>
          <p:cNvSpPr/>
          <p:nvPr/>
        </p:nvSpPr>
        <p:spPr>
          <a:xfrm>
            <a:off x="6857562" y="2026864"/>
            <a:ext cx="2882900" cy="7027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Iavish</a:t>
            </a:r>
            <a:endParaRPr lang="de-DE" dirty="0"/>
          </a:p>
          <a:p>
            <a:pPr algn="ctr"/>
            <a:r>
              <a:rPr lang="de-DE" dirty="0" err="1"/>
              <a:t>LobbyServer</a:t>
            </a:r>
            <a:endParaRPr lang="de-DE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76141C1-568F-4CCB-84E9-376634C3CC77}"/>
              </a:ext>
            </a:extLst>
          </p:cNvPr>
          <p:cNvCxnSpPr>
            <a:stCxn id="7" idx="3"/>
            <a:endCxn id="28" idx="1"/>
          </p:cNvCxnSpPr>
          <p:nvPr/>
        </p:nvCxnSpPr>
        <p:spPr>
          <a:xfrm flipV="1">
            <a:off x="5977836" y="2378231"/>
            <a:ext cx="87972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68E131B-7E6F-4156-A8CA-0E941A7747B0}"/>
              </a:ext>
            </a:extLst>
          </p:cNvPr>
          <p:cNvSpPr txBox="1"/>
          <p:nvPr/>
        </p:nvSpPr>
        <p:spPr>
          <a:xfrm>
            <a:off x="803082" y="166977"/>
            <a:ext cx="571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/>
              <a:t> Status</a:t>
            </a:r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3C67E22-8C15-4777-9A87-4C3044220087}"/>
              </a:ext>
            </a:extLst>
          </p:cNvPr>
          <p:cNvSpPr/>
          <p:nvPr/>
        </p:nvSpPr>
        <p:spPr>
          <a:xfrm>
            <a:off x="2463800" y="2051067"/>
            <a:ext cx="1563093" cy="7027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Ahwassa</a:t>
            </a:r>
            <a:endParaRPr lang="de-DE" dirty="0"/>
          </a:p>
          <a:p>
            <a:pPr algn="ctr"/>
            <a:r>
              <a:rPr lang="de-DE" dirty="0" err="1"/>
              <a:t>Graphic</a:t>
            </a:r>
            <a:endParaRPr lang="de-DE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4FB18878-915C-458B-B400-BFC2F6EA710A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3434191" y="5094134"/>
            <a:ext cx="1" cy="800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039AF3BE-936D-495D-BA94-FF90AC403726}"/>
              </a:ext>
            </a:extLst>
          </p:cNvPr>
          <p:cNvSpPr/>
          <p:nvPr/>
        </p:nvSpPr>
        <p:spPr>
          <a:xfrm>
            <a:off x="2463800" y="612103"/>
            <a:ext cx="609600" cy="3640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glwf</a:t>
            </a:r>
            <a:endParaRPr lang="de-DE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8AB8CCB-9CED-4472-A413-7951E878B124}"/>
              </a:ext>
            </a:extLst>
          </p:cNvPr>
          <p:cNvSpPr/>
          <p:nvPr/>
        </p:nvSpPr>
        <p:spPr>
          <a:xfrm>
            <a:off x="2463800" y="1081210"/>
            <a:ext cx="609600" cy="3640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glad</a:t>
            </a:r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F7C4862-9DEC-48CF-85BA-885B745162D4}"/>
              </a:ext>
            </a:extLst>
          </p:cNvPr>
          <p:cNvSpPr/>
          <p:nvPr/>
        </p:nvSpPr>
        <p:spPr>
          <a:xfrm>
            <a:off x="3149599" y="612103"/>
            <a:ext cx="754933" cy="3455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glm</a:t>
            </a:r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CB486737-FF35-4A32-9800-C6B2018EF646}"/>
              </a:ext>
            </a:extLst>
          </p:cNvPr>
          <p:cNvSpPr/>
          <p:nvPr/>
        </p:nvSpPr>
        <p:spPr>
          <a:xfrm>
            <a:off x="3153796" y="1074860"/>
            <a:ext cx="754934" cy="3640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freetype</a:t>
            </a:r>
            <a:endParaRPr lang="de-DE" dirty="0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B6223C9-DE27-4365-9327-6BE365ECA67A}"/>
              </a:ext>
            </a:extLst>
          </p:cNvPr>
          <p:cNvCxnSpPr/>
          <p:nvPr/>
        </p:nvCxnSpPr>
        <p:spPr>
          <a:xfrm>
            <a:off x="3149599" y="1552180"/>
            <a:ext cx="0" cy="27176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01EF1B1B-9D83-4A0D-8C15-459A0CF359E7}"/>
              </a:ext>
            </a:extLst>
          </p:cNvPr>
          <p:cNvSpPr/>
          <p:nvPr/>
        </p:nvSpPr>
        <p:spPr>
          <a:xfrm>
            <a:off x="5468295" y="1188113"/>
            <a:ext cx="509541" cy="3451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json</a:t>
            </a:r>
            <a:endParaRPr lang="de-DE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1813E849-3162-417D-B98F-B18633B17468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5723066" y="1533300"/>
            <a:ext cx="1" cy="4935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4EB90B43-9114-4B07-B8F3-936C3763C46E}"/>
              </a:ext>
            </a:extLst>
          </p:cNvPr>
          <p:cNvCxnSpPr>
            <a:cxnSpLocks/>
            <a:stCxn id="6" idx="1"/>
            <a:endCxn id="18" idx="1"/>
          </p:cNvCxnSpPr>
          <p:nvPr/>
        </p:nvCxnSpPr>
        <p:spPr>
          <a:xfrm rot="10800000" flipV="1">
            <a:off x="890547" y="2418338"/>
            <a:ext cx="12700" cy="2324430"/>
          </a:xfrm>
          <a:prstGeom prst="bentConnector3">
            <a:avLst>
              <a:gd name="adj1" fmla="val 18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66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6441CF1-63C1-40E6-A7C4-BD873D29FD3F}"/>
              </a:ext>
            </a:extLst>
          </p:cNvPr>
          <p:cNvSpPr txBox="1"/>
          <p:nvPr/>
        </p:nvSpPr>
        <p:spPr>
          <a:xfrm>
            <a:off x="0" y="0"/>
            <a:ext cx="253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Network </a:t>
            </a:r>
            <a:r>
              <a:rPr lang="de-DE" dirty="0" err="1"/>
              <a:t>Protocoll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3F9BF52-FFCC-43FD-9C8D-0935F9B97ACE}"/>
              </a:ext>
            </a:extLst>
          </p:cNvPr>
          <p:cNvSpPr/>
          <p:nvPr/>
        </p:nvSpPr>
        <p:spPr>
          <a:xfrm>
            <a:off x="690033" y="804333"/>
            <a:ext cx="1092200" cy="855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Lobby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FC3BF6E-7610-4579-B9C8-69CE79826001}"/>
              </a:ext>
            </a:extLst>
          </p:cNvPr>
          <p:cNvSpPr/>
          <p:nvPr/>
        </p:nvSpPr>
        <p:spPr>
          <a:xfrm>
            <a:off x="2840567" y="804330"/>
            <a:ext cx="1820333" cy="8551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LobbyConnector</a:t>
            </a:r>
            <a:endParaRPr lang="de-DE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28208AF-7141-4EB5-A10F-7481B7F686F4}"/>
              </a:ext>
            </a:extLst>
          </p:cNvPr>
          <p:cNvCxnSpPr>
            <a:cxnSpLocks/>
          </p:cNvCxnSpPr>
          <p:nvPr/>
        </p:nvCxnSpPr>
        <p:spPr>
          <a:xfrm flipH="1" flipV="1">
            <a:off x="1739900" y="1049867"/>
            <a:ext cx="10922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376C8D1-9682-44A3-AA7F-F791D64BFAE7}"/>
              </a:ext>
            </a:extLst>
          </p:cNvPr>
          <p:cNvSpPr txBox="1"/>
          <p:nvPr/>
        </p:nvSpPr>
        <p:spPr>
          <a:xfrm>
            <a:off x="1909233" y="762000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connect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094CBE5-52F3-42DC-99A6-4C011D182656}"/>
              </a:ext>
            </a:extLst>
          </p:cNvPr>
          <p:cNvCxnSpPr/>
          <p:nvPr/>
        </p:nvCxnSpPr>
        <p:spPr>
          <a:xfrm>
            <a:off x="1828800" y="1638296"/>
            <a:ext cx="10117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51724256-26CD-4F40-A772-EC1FA3ED7D67}"/>
              </a:ext>
            </a:extLst>
          </p:cNvPr>
          <p:cNvSpPr txBox="1"/>
          <p:nvPr/>
        </p:nvSpPr>
        <p:spPr>
          <a:xfrm>
            <a:off x="1828800" y="1361071"/>
            <a:ext cx="1003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LobbyInstructions</a:t>
            </a:r>
            <a:endParaRPr lang="de-DE" sz="8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13F1D8C-BFFF-4E51-91D9-197BC488E448}"/>
              </a:ext>
            </a:extLst>
          </p:cNvPr>
          <p:cNvSpPr txBox="1"/>
          <p:nvPr/>
        </p:nvSpPr>
        <p:spPr>
          <a:xfrm>
            <a:off x="2781300" y="843747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C229676-340A-4935-B0FB-631CF6719F6E}"/>
              </a:ext>
            </a:extLst>
          </p:cNvPr>
          <p:cNvSpPr txBox="1"/>
          <p:nvPr/>
        </p:nvSpPr>
        <p:spPr>
          <a:xfrm>
            <a:off x="1579033" y="1361071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064D476-0085-4EF7-942B-C2016DA92559}"/>
              </a:ext>
            </a:extLst>
          </p:cNvPr>
          <p:cNvCxnSpPr>
            <a:cxnSpLocks/>
          </p:cNvCxnSpPr>
          <p:nvPr/>
        </p:nvCxnSpPr>
        <p:spPr>
          <a:xfrm>
            <a:off x="1174750" y="1659463"/>
            <a:ext cx="0" cy="4572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33F29428-2335-4A7A-BDC8-0126E2649EDF}"/>
              </a:ext>
            </a:extLst>
          </p:cNvPr>
          <p:cNvSpPr txBox="1"/>
          <p:nvPr/>
        </p:nvSpPr>
        <p:spPr>
          <a:xfrm>
            <a:off x="1166283" y="1748821"/>
            <a:ext cx="8530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SpawnProtocoll</a:t>
            </a:r>
            <a:endParaRPr lang="de-DE" sz="800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63189B4-AAE7-4E82-A4BF-4BBAA02C43B5}"/>
              </a:ext>
            </a:extLst>
          </p:cNvPr>
          <p:cNvSpPr/>
          <p:nvPr/>
        </p:nvSpPr>
        <p:spPr>
          <a:xfrm>
            <a:off x="721783" y="2138287"/>
            <a:ext cx="1092200" cy="248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ClientChaperone</a:t>
            </a:r>
            <a:endParaRPr lang="de-DE" sz="8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55B8689-3921-489C-B98F-6B5458124A08}"/>
              </a:ext>
            </a:extLst>
          </p:cNvPr>
          <p:cNvSpPr txBox="1"/>
          <p:nvPr/>
        </p:nvSpPr>
        <p:spPr>
          <a:xfrm>
            <a:off x="994831" y="1377145"/>
            <a:ext cx="28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BA710D2-00BB-4398-9E54-5188033E1BF7}"/>
              </a:ext>
            </a:extLst>
          </p:cNvPr>
          <p:cNvCxnSpPr>
            <a:cxnSpLocks/>
          </p:cNvCxnSpPr>
          <p:nvPr/>
        </p:nvCxnSpPr>
        <p:spPr>
          <a:xfrm flipV="1">
            <a:off x="1828800" y="2337250"/>
            <a:ext cx="582083" cy="2616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8B00582-1F2A-46AE-ACDB-6577203E757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410883" y="1659463"/>
            <a:ext cx="1339851" cy="6777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7BBACBC6-63B4-41C4-8495-B25A0064A788}"/>
              </a:ext>
            </a:extLst>
          </p:cNvPr>
          <p:cNvSpPr txBox="1"/>
          <p:nvPr/>
        </p:nvSpPr>
        <p:spPr>
          <a:xfrm>
            <a:off x="2004483" y="2181701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connect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64D97D8-23FC-40E1-92CA-F09D079D4907}"/>
              </a:ext>
            </a:extLst>
          </p:cNvPr>
          <p:cNvSpPr txBox="1"/>
          <p:nvPr/>
        </p:nvSpPr>
        <p:spPr>
          <a:xfrm>
            <a:off x="1932514" y="1992805"/>
            <a:ext cx="28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9B8090A-C362-42E7-A5B9-934F8196D4B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968750" y="1670046"/>
            <a:ext cx="6352" cy="5692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C6CECED3-0968-4720-BF2E-9C7F0B7DC6DB}"/>
              </a:ext>
            </a:extLst>
          </p:cNvPr>
          <p:cNvSpPr/>
          <p:nvPr/>
        </p:nvSpPr>
        <p:spPr>
          <a:xfrm>
            <a:off x="3280833" y="2239304"/>
            <a:ext cx="1375834" cy="8551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800" dirty="0" err="1">
                <a:solidFill>
                  <a:prstClr val="white"/>
                </a:solidFill>
              </a:rPr>
              <a:t>EnterLobby_Client</a:t>
            </a:r>
            <a:endParaRPr lang="de-DE" sz="800" dirty="0">
              <a:solidFill>
                <a:prstClr val="white"/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18CCDF7-63F8-4CB1-83EE-70EFAD826724}"/>
              </a:ext>
            </a:extLst>
          </p:cNvPr>
          <p:cNvSpPr txBox="1"/>
          <p:nvPr/>
        </p:nvSpPr>
        <p:spPr>
          <a:xfrm>
            <a:off x="3941234" y="1809270"/>
            <a:ext cx="1003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Invoke</a:t>
            </a:r>
            <a:r>
              <a:rPr lang="de-DE" sz="800" dirty="0"/>
              <a:t>/</a:t>
            </a:r>
            <a:r>
              <a:rPr lang="de-DE" sz="800" dirty="0" err="1"/>
              <a:t>Replace</a:t>
            </a:r>
            <a:endParaRPr lang="de-DE" sz="8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4128790-554F-4FC1-AD9D-4806480A1E25}"/>
              </a:ext>
            </a:extLst>
          </p:cNvPr>
          <p:cNvSpPr txBox="1"/>
          <p:nvPr/>
        </p:nvSpPr>
        <p:spPr>
          <a:xfrm>
            <a:off x="3886202" y="1547660"/>
            <a:ext cx="28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F310B71-77FE-491A-8508-B5DA348F9F2D}"/>
              </a:ext>
            </a:extLst>
          </p:cNvPr>
          <p:cNvCxnSpPr>
            <a:cxnSpLocks/>
          </p:cNvCxnSpPr>
          <p:nvPr/>
        </p:nvCxnSpPr>
        <p:spPr>
          <a:xfrm flipH="1">
            <a:off x="1825094" y="2783634"/>
            <a:ext cx="14176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3EA28475-6520-4A55-BBAC-58F1748A3940}"/>
              </a:ext>
            </a:extLst>
          </p:cNvPr>
          <p:cNvSpPr txBox="1"/>
          <p:nvPr/>
        </p:nvSpPr>
        <p:spPr>
          <a:xfrm>
            <a:off x="2141008" y="2598860"/>
            <a:ext cx="1003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SelfBriefing</a:t>
            </a:r>
            <a:endParaRPr lang="de-DE" sz="800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5FDE993B-E933-4BD2-BE79-7732FFF7B893}"/>
              </a:ext>
            </a:extLst>
          </p:cNvPr>
          <p:cNvCxnSpPr>
            <a:cxnSpLocks/>
          </p:cNvCxnSpPr>
          <p:nvPr/>
        </p:nvCxnSpPr>
        <p:spPr>
          <a:xfrm>
            <a:off x="1909233" y="2929467"/>
            <a:ext cx="133350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F9874D39-9093-4027-9E94-A8224FB37BEB}"/>
              </a:ext>
            </a:extLst>
          </p:cNvPr>
          <p:cNvSpPr txBox="1"/>
          <p:nvPr/>
        </p:nvSpPr>
        <p:spPr>
          <a:xfrm>
            <a:off x="2105024" y="2862865"/>
            <a:ext cx="1003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LobbyBriefing</a:t>
            </a:r>
            <a:endParaRPr lang="de-DE" sz="8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834B8AD0-6586-403A-92E4-71E914584B0F}"/>
              </a:ext>
            </a:extLst>
          </p:cNvPr>
          <p:cNvSpPr txBox="1"/>
          <p:nvPr/>
        </p:nvSpPr>
        <p:spPr>
          <a:xfrm>
            <a:off x="3054348" y="2514596"/>
            <a:ext cx="28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7955087-F663-4FBD-9AD0-899C023054D0}"/>
              </a:ext>
            </a:extLst>
          </p:cNvPr>
          <p:cNvSpPr txBox="1"/>
          <p:nvPr/>
        </p:nvSpPr>
        <p:spPr>
          <a:xfrm>
            <a:off x="1739896" y="2808862"/>
            <a:ext cx="28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C681D13A-A91E-4B5B-9FCE-09B2363B358B}"/>
              </a:ext>
            </a:extLst>
          </p:cNvPr>
          <p:cNvCxnSpPr>
            <a:cxnSpLocks/>
          </p:cNvCxnSpPr>
          <p:nvPr/>
        </p:nvCxnSpPr>
        <p:spPr>
          <a:xfrm flipH="1">
            <a:off x="3877739" y="3132120"/>
            <a:ext cx="6352" cy="5692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4D279DD9-43C8-4D45-B0D7-D76429D74A5D}"/>
              </a:ext>
            </a:extLst>
          </p:cNvPr>
          <p:cNvSpPr txBox="1"/>
          <p:nvPr/>
        </p:nvSpPr>
        <p:spPr>
          <a:xfrm>
            <a:off x="3797299" y="2893643"/>
            <a:ext cx="28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BDA5A48-CB07-4CD8-B3A3-311EC85E74BA}"/>
              </a:ext>
            </a:extLst>
          </p:cNvPr>
          <p:cNvSpPr txBox="1"/>
          <p:nvPr/>
        </p:nvSpPr>
        <p:spPr>
          <a:xfrm>
            <a:off x="3894675" y="3206370"/>
            <a:ext cx="1003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Invoke</a:t>
            </a:r>
            <a:r>
              <a:rPr lang="de-DE" sz="800" dirty="0"/>
              <a:t>/</a:t>
            </a:r>
            <a:r>
              <a:rPr lang="de-DE" sz="800" dirty="0" err="1"/>
              <a:t>Replace</a:t>
            </a:r>
            <a:endParaRPr lang="de-DE" sz="800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33C042C-2836-445D-A66E-17AEA6F6DFB8}"/>
              </a:ext>
            </a:extLst>
          </p:cNvPr>
          <p:cNvSpPr/>
          <p:nvPr/>
        </p:nvSpPr>
        <p:spPr>
          <a:xfrm>
            <a:off x="3280833" y="3677965"/>
            <a:ext cx="1375834" cy="8551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800" dirty="0" err="1">
                <a:solidFill>
                  <a:prstClr val="white"/>
                </a:solidFill>
              </a:rPr>
              <a:t>SitInLobby</a:t>
            </a:r>
            <a:endParaRPr lang="de-DE" sz="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98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44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Nicolas Harttig</dc:creator>
  <cp:lastModifiedBy>Nicolas Harttig</cp:lastModifiedBy>
  <cp:revision>26</cp:revision>
  <dcterms:created xsi:type="dcterms:W3CDTF">2020-04-18T12:50:17Z</dcterms:created>
  <dcterms:modified xsi:type="dcterms:W3CDTF">2020-04-25T19:03:15Z</dcterms:modified>
</cp:coreProperties>
</file>