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1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EA38D-BC1F-4BB1-B914-FEE045762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E42A6E-DF05-4FE3-A27E-5E29064E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49856-39B5-44BD-A679-C7D57B6F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09F2B4-FFAF-4AC6-9FDB-6C866286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95BCDA-5567-43D0-9921-0AC40DFE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8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436CE-EC1F-4F09-A502-FCBE3400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D692B0-BF20-4A76-9248-1EF1A7F0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1F8AA-7797-4A9F-B530-529D953D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293D5-21B8-4C64-90B0-061FB06B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98BB9-90AC-41D1-9DFC-34720EC6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44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F399AC-9DF2-481D-B75C-1CFEE9499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8820CD-6654-4170-B2EC-8AFA2978E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883E8-771F-4B98-85F9-211D1C98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B13EB-3391-4097-B4E1-DC6AD7E6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8D5CE-777D-436C-BCC2-E05F5031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4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34A3A-29C3-4945-ADFA-86988E33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74A3C-F0B2-413C-A378-CAE547C6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6AE78-D5CF-4EB1-8093-E5FBD6B6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E49C2-00BD-47AD-BE1B-1EEDF8CD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954AB-A21B-4C40-A8B0-1D9FC5FE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60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A21BF-7FD7-4E9D-AAE8-F6973F4C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8DB0C2-B8A7-474C-BDAE-05FB59E6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CB0A5F-3920-499D-8332-9028E376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6227B-6CE3-45AA-86A6-949BE822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A3974-DB60-4FE8-B62F-50082BB6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16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47734-72ED-45E6-AF40-04ED790D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B112A-C5B4-4320-BFB1-B89EA0DE1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3A7D35-BDBC-4A47-A73B-F8366DD52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1EF8E1-1DB6-4DE8-8725-DD6E9EBA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25E95E-4C7E-4105-80E1-52E298FC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0708D-2FD5-4B89-902A-B7524379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42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0DB45-4821-40A6-97B0-35CEC447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AEFB9-5988-4AEF-B271-EFB3F645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BD019-46D2-4527-B9D0-D9A39901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F0F02D-B91A-4141-8000-0831C23D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93F786-788F-401D-BFB5-1B4EC65A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41AB96-0D29-4023-A89D-2335459D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7950DA-CABB-4C39-A936-1DBB5A67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FFE0B1-0F80-4393-9CCF-B1945490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4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63079-0204-4693-84DC-5A86002E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9B83D-A268-47A3-9174-68D0ADA7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16002E-7707-4A55-8363-3CDAB1CE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803FF6-177F-45F5-85E6-A102F433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70BEC8-A58A-4568-8D49-DC3A6D6B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A73C51-C547-4E07-87DD-79C4E93D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7E2CD1-FED7-4042-B4D0-A9DBD8D3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17D80-4C1C-47ED-BC8B-083D987E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21C3D-027E-49F2-941A-F5358B3E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A5F6A2-E80B-4C12-8735-D1FBC48D4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A2FB8-6E5A-484C-9F39-FB661622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822C47-0CD7-47AE-A2CF-EBA8D3C9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6BADAB-F67A-4C17-942F-CD42A27B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A84DF-8691-4985-A3A4-1031F9FF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D1B091-1570-428E-B5FF-AE2D3EC3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B4C438-C062-4089-932E-9E1577A4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7E2CA0-839D-4DE7-A520-4C7DE188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4104B-C96D-4467-9F70-AC95F921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B313F1-2EFF-415F-A09E-06CF5ACA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1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FFC94-3EC1-4682-B301-D7283969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0F4FD9-10C8-4CB6-B556-6D43CEA3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88113-A377-451F-A2AB-90D72DDB0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B5B1-4190-47A4-9D68-6ED894D21B78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4F4A6-E6D6-44A4-A2DF-EBC8A8208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84CA2-95E1-47C1-AFF6-A5E4814B7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566F-5F79-4218-AC3C-BA53F8D95C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4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ABBB242-9B1C-4238-A1E2-5C0348165EEA}"/>
              </a:ext>
            </a:extLst>
          </p:cNvPr>
          <p:cNvSpPr/>
          <p:nvPr/>
        </p:nvSpPr>
        <p:spPr>
          <a:xfrm>
            <a:off x="890547" y="2066971"/>
            <a:ext cx="1371601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Iyathuum</a:t>
            </a:r>
            <a:endParaRPr lang="de-DE" dirty="0"/>
          </a:p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5F9F846-04EB-4575-ACA7-4EBDF2AE8808}"/>
              </a:ext>
            </a:extLst>
          </p:cNvPr>
          <p:cNvSpPr/>
          <p:nvPr/>
        </p:nvSpPr>
        <p:spPr>
          <a:xfrm>
            <a:off x="890548" y="3229186"/>
            <a:ext cx="137160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Selen</a:t>
            </a:r>
          </a:p>
          <a:p>
            <a:pPr algn="ctr"/>
            <a:r>
              <a:rPr lang="de-DE" dirty="0"/>
              <a:t>Navigation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11969BA-68FD-4E4B-B9B3-DB92E296E77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576348" y="2769704"/>
            <a:ext cx="0" cy="459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3A7DC968-4D45-44A4-9D8C-06638D56524E}"/>
              </a:ext>
            </a:extLst>
          </p:cNvPr>
          <p:cNvSpPr/>
          <p:nvPr/>
        </p:nvSpPr>
        <p:spPr>
          <a:xfrm>
            <a:off x="890547" y="4391401"/>
            <a:ext cx="5087289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YolonaOss</a:t>
            </a:r>
            <a:endParaRPr lang="de-DE" dirty="0"/>
          </a:p>
          <a:p>
            <a:pPr algn="ctr"/>
            <a:r>
              <a:rPr lang="de-DE" dirty="0" err="1"/>
              <a:t>Everything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C59FD7-9867-4456-BE88-54BFEFF63F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76348" y="3931919"/>
            <a:ext cx="0" cy="459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29CD124-9BFE-4299-916F-E2047877D61D}"/>
              </a:ext>
            </a:extLst>
          </p:cNvPr>
          <p:cNvGrpSpPr/>
          <p:nvPr/>
        </p:nvGrpSpPr>
        <p:grpSpPr>
          <a:xfrm>
            <a:off x="4218385" y="1188113"/>
            <a:ext cx="1759451" cy="3163182"/>
            <a:chOff x="2603500" y="1228219"/>
            <a:chExt cx="1371600" cy="3163182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762130B3-70A6-47E9-9BF9-1AE0486592C9}"/>
                </a:ext>
              </a:extLst>
            </p:cNvPr>
            <p:cNvGrpSpPr/>
            <p:nvPr/>
          </p:nvGrpSpPr>
          <p:grpSpPr>
            <a:xfrm>
              <a:off x="2603500" y="1228219"/>
              <a:ext cx="1371600" cy="1541485"/>
              <a:chOff x="2603500" y="1228219"/>
              <a:chExt cx="1371600" cy="1541485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1000431B-EC3C-42EE-B215-B0E7A9976C25}"/>
                  </a:ext>
                </a:extLst>
              </p:cNvPr>
              <p:cNvSpPr/>
              <p:nvPr/>
            </p:nvSpPr>
            <p:spPr>
              <a:xfrm>
                <a:off x="2603500" y="1228219"/>
                <a:ext cx="393261" cy="3640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/>
                  <a:t>enet</a:t>
                </a:r>
                <a:endParaRPr lang="de-DE" dirty="0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B0FE584-B0B9-4A08-8116-EC39BF5F9104}"/>
                  </a:ext>
                </a:extLst>
              </p:cNvPr>
              <p:cNvSpPr/>
              <p:nvPr/>
            </p:nvSpPr>
            <p:spPr>
              <a:xfrm>
                <a:off x="3055181" y="1228219"/>
                <a:ext cx="468238" cy="3640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/>
                  <a:t>libnop</a:t>
                </a:r>
                <a:endParaRPr lang="de-DE" sz="1200" dirty="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1F3E442-B428-456C-BA41-78BF131FA23E}"/>
                  </a:ext>
                </a:extLst>
              </p:cNvPr>
              <p:cNvSpPr/>
              <p:nvPr/>
            </p:nvSpPr>
            <p:spPr>
              <a:xfrm>
                <a:off x="2603500" y="2066971"/>
                <a:ext cx="1371600" cy="7027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Vishala</a:t>
                </a:r>
                <a:endParaRPr lang="de-DE" dirty="0"/>
              </a:p>
              <a:p>
                <a:pPr algn="ctr"/>
                <a:r>
                  <a:rPr lang="de-DE" dirty="0"/>
                  <a:t>Network</a:t>
                </a: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A3650884-F739-473B-BBD6-A52F1270B3C7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2800130" y="1592286"/>
                <a:ext cx="18494" cy="5147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345E5997-39AB-4D8A-AB19-F01CDFAB9D69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3289300" y="1592286"/>
                <a:ext cx="0" cy="4746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DD122E6-D7A3-47FE-88E1-746D0EC8A67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289300" y="2769704"/>
              <a:ext cx="0" cy="16216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92028D30-0CD8-45DB-BCD2-DE8444AD395B}"/>
              </a:ext>
            </a:extLst>
          </p:cNvPr>
          <p:cNvSpPr/>
          <p:nvPr/>
        </p:nvSpPr>
        <p:spPr>
          <a:xfrm>
            <a:off x="1992741" y="5894530"/>
            <a:ext cx="2882900" cy="702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Othuum</a:t>
            </a:r>
            <a:endParaRPr lang="de-DE" dirty="0"/>
          </a:p>
          <a:p>
            <a:pPr algn="ctr"/>
            <a:r>
              <a:rPr lang="de-DE" dirty="0" err="1"/>
              <a:t>Executable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52D190D-C7A0-40CD-892F-8A5373DE7463}"/>
              </a:ext>
            </a:extLst>
          </p:cNvPr>
          <p:cNvSpPr/>
          <p:nvPr/>
        </p:nvSpPr>
        <p:spPr>
          <a:xfrm>
            <a:off x="6857562" y="2026864"/>
            <a:ext cx="2882900" cy="702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Iavish</a:t>
            </a:r>
            <a:endParaRPr lang="de-DE" dirty="0"/>
          </a:p>
          <a:p>
            <a:pPr algn="ctr"/>
            <a:r>
              <a:rPr lang="de-DE" dirty="0" err="1"/>
              <a:t>LobbyServer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76141C1-568F-4CCB-84E9-376634C3CC77}"/>
              </a:ext>
            </a:extLst>
          </p:cNvPr>
          <p:cNvCxnSpPr>
            <a:stCxn id="7" idx="3"/>
            <a:endCxn id="28" idx="1"/>
          </p:cNvCxnSpPr>
          <p:nvPr/>
        </p:nvCxnSpPr>
        <p:spPr>
          <a:xfrm flipV="1">
            <a:off x="5977836" y="2378231"/>
            <a:ext cx="8797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68E131B-7E6F-4156-A8CA-0E941A7747B0}"/>
              </a:ext>
            </a:extLst>
          </p:cNvPr>
          <p:cNvSpPr txBox="1"/>
          <p:nvPr/>
        </p:nvSpPr>
        <p:spPr>
          <a:xfrm>
            <a:off x="803082" y="166977"/>
            <a:ext cx="571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/>
              <a:t> Status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3C67E22-8C15-4777-9A87-4C3044220087}"/>
              </a:ext>
            </a:extLst>
          </p:cNvPr>
          <p:cNvSpPr/>
          <p:nvPr/>
        </p:nvSpPr>
        <p:spPr>
          <a:xfrm>
            <a:off x="2463800" y="2051067"/>
            <a:ext cx="1563093" cy="7027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Ahwassa</a:t>
            </a:r>
            <a:endParaRPr lang="de-DE" dirty="0"/>
          </a:p>
          <a:p>
            <a:pPr algn="ctr"/>
            <a:r>
              <a:rPr lang="de-DE" dirty="0" err="1"/>
              <a:t>Graphic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FB18878-915C-458B-B400-BFC2F6EA710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3434191" y="5094134"/>
            <a:ext cx="1" cy="800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39AF3BE-936D-495D-BA94-FF90AC403726}"/>
              </a:ext>
            </a:extLst>
          </p:cNvPr>
          <p:cNvSpPr/>
          <p:nvPr/>
        </p:nvSpPr>
        <p:spPr>
          <a:xfrm>
            <a:off x="2463800" y="612103"/>
            <a:ext cx="609600" cy="364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glwf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8AB8CCB-9CED-4472-A413-7951E878B124}"/>
              </a:ext>
            </a:extLst>
          </p:cNvPr>
          <p:cNvSpPr/>
          <p:nvPr/>
        </p:nvSpPr>
        <p:spPr>
          <a:xfrm>
            <a:off x="2463800" y="1081210"/>
            <a:ext cx="609600" cy="364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glad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F7C4862-9DEC-48CF-85BA-885B745162D4}"/>
              </a:ext>
            </a:extLst>
          </p:cNvPr>
          <p:cNvSpPr/>
          <p:nvPr/>
        </p:nvSpPr>
        <p:spPr>
          <a:xfrm>
            <a:off x="3149599" y="612103"/>
            <a:ext cx="754933" cy="3455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glm</a:t>
            </a:r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B486737-FF35-4A32-9800-C6B2018EF646}"/>
              </a:ext>
            </a:extLst>
          </p:cNvPr>
          <p:cNvSpPr/>
          <p:nvPr/>
        </p:nvSpPr>
        <p:spPr>
          <a:xfrm>
            <a:off x="3153796" y="1074860"/>
            <a:ext cx="754934" cy="364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freetype</a:t>
            </a:r>
            <a:endParaRPr lang="de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B6223C9-DE27-4365-9327-6BE365ECA67A}"/>
              </a:ext>
            </a:extLst>
          </p:cNvPr>
          <p:cNvCxnSpPr/>
          <p:nvPr/>
        </p:nvCxnSpPr>
        <p:spPr>
          <a:xfrm>
            <a:off x="3149599" y="1552180"/>
            <a:ext cx="0" cy="2717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01EF1B1B-9D83-4A0D-8C15-459A0CF359E7}"/>
              </a:ext>
            </a:extLst>
          </p:cNvPr>
          <p:cNvSpPr/>
          <p:nvPr/>
        </p:nvSpPr>
        <p:spPr>
          <a:xfrm>
            <a:off x="5468295" y="1188113"/>
            <a:ext cx="509541" cy="3451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json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813E849-3162-417D-B98F-B18633B17468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723066" y="1533300"/>
            <a:ext cx="1" cy="4935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4EB90B43-9114-4B07-B8F3-936C3763C46E}"/>
              </a:ext>
            </a:extLst>
          </p:cNvPr>
          <p:cNvCxnSpPr>
            <a:cxnSpLocks/>
            <a:stCxn id="6" idx="1"/>
            <a:endCxn id="18" idx="1"/>
          </p:cNvCxnSpPr>
          <p:nvPr/>
        </p:nvCxnSpPr>
        <p:spPr>
          <a:xfrm rot="10800000" flipV="1">
            <a:off x="890547" y="2418338"/>
            <a:ext cx="12700" cy="2324430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6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Nicolas Harttig</dc:creator>
  <cp:lastModifiedBy>Nicolas Harttig</cp:lastModifiedBy>
  <cp:revision>9</cp:revision>
  <dcterms:created xsi:type="dcterms:W3CDTF">2020-04-18T12:50:17Z</dcterms:created>
  <dcterms:modified xsi:type="dcterms:W3CDTF">2020-04-18T13:02:12Z</dcterms:modified>
</cp:coreProperties>
</file>