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ca09301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7ca09301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ca09301a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f7ca09301a_4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ca09301a_1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f7ca09301a_1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7ca0930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7ca0930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29e7eb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29e7eb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7ca09301a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7ca09301a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7cea3211e_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7cea3211e_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220879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3220879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1b12bb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1b12b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1aea6c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1aea6c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mailto:pedrolucasdesousaoliveira@aluno.uespi.br" TargetMode="External"/><Relationship Id="rId5" Type="http://schemas.openxmlformats.org/officeDocument/2006/relationships/hyperlink" Target="mailto:fliedsonbbarros@alu.uespi.br" TargetMode="External"/><Relationship Id="rId6" Type="http://schemas.openxmlformats.org/officeDocument/2006/relationships/hyperlink" Target="mailto:fdsantosdec@aluno.uespi.br" TargetMode="External"/><Relationship Id="rId7" Type="http://schemas.openxmlformats.org/officeDocument/2006/relationships/hyperlink" Target="mailto:ksdasilvar@aluno.uespi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mundodaeletrica.com.br/y/9461/O-que-e-servo-motor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crypted-tbn0.gstatic.com/images?q=tbn:ANd9GcRe25vNBY3ex-qGzkD_ouzrj9Y8fSPeIWJKow&amp;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inkercad.com/things/e8fJdsuOMU9-incredible-lahdi/editel?sharecode=oWBqsDOEmibzhpwNK4WHewIOmLh-8ZUHzSexJbTFV8Q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332764" y="1734279"/>
            <a:ext cx="7062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Controlador de Motor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371100"/>
            <a:ext cx="68580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UNIVERSIDADE ESTADUAL DO PIAUÍ (UESPI)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CAMPUS PROF: ANTÔNIO GIOVANNE ALVES DE SOUSA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BACHARELADO CIÊNCIAS DA COMPUTAÇÃO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MATÉRIA: FÍSICA II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836725" y="4461752"/>
            <a:ext cx="7850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PIRIPIRI-PI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ma imagem contendo Logotipo&#10;&#10;Descrição gerada automaticamente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307699"/>
            <a:ext cx="1137424" cy="10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4294967295" type="body"/>
          </p:nvPr>
        </p:nvSpPr>
        <p:spPr>
          <a:xfrm>
            <a:off x="1000000" y="2512350"/>
            <a:ext cx="7466700" cy="1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FRANCISCO LIÉDSON BONFIM BARROS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FRANCISCO DOUGLAS SANTOS DE CASTRO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KAIO SIMEÃO DA SILVA RODRIGUES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PEDRO LUCAS DE SOUSA OLIVEIRA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1143000" y="307700"/>
            <a:ext cx="68580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UNIVERSIDADE ESTADUAL DO PIAUÍ (UESPI)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CAMPUS PROF: ANTÔNIO GIOVANNE ALVES DE SOUSA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BACHARELADO CIÊNCIAS DA COMPUTAÇÃO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100">
                <a:latin typeface="Times New Roman"/>
                <a:ea typeface="Times New Roman"/>
                <a:cs typeface="Times New Roman"/>
                <a:sym typeface="Times New Roman"/>
              </a:rPr>
              <a:t>MATÉRIA: FÍSICA II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836725" y="4461752"/>
            <a:ext cx="7850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PIRIPIRI-PI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ma imagem contendo Logotipo&#10;&#10;Descrição gerada automaticamente" id="193" name="Google Shape;1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109" y="181810"/>
            <a:ext cx="1004979" cy="96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332775" y="2796450"/>
            <a:ext cx="6858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EDRO LUCAS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SOUSA 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OLIVEIRA (</a:t>
            </a:r>
            <a:r>
              <a:rPr lang="pt-BR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pedrolucasdesousaoliveira@aluno.uespi.br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FRANCISCO LIÉDSON BONFIM BARROS (</a:t>
            </a:r>
            <a:r>
              <a:rPr b="0" i="0" lang="pt-BR" sz="1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fliedsonbbarros@alu.uespi.br</a:t>
            </a: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FRANCISCO DOUGLAS SANTOS DE CASTRO (</a:t>
            </a:r>
            <a:r>
              <a:rPr lang="pt-BR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fdsantosdec@aluno.uespi.br</a:t>
            </a:r>
            <a:r>
              <a:rPr lang="pt-BR" sz="1050">
                <a:solidFill>
                  <a:srgbClr val="1F1F1F"/>
                </a:solidFill>
                <a:highlight>
                  <a:srgbClr val="E9EE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KAIO SIMEÃO DA SILVA RODRIGUES (</a:t>
            </a:r>
            <a:r>
              <a:rPr lang="pt-BR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ksdasilvar@aluno.uespi.br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4"/>
          <p:cNvSpPr txBox="1"/>
          <p:nvPr>
            <p:ph type="ctrTitle"/>
          </p:nvPr>
        </p:nvSpPr>
        <p:spPr>
          <a:xfrm>
            <a:off x="1230314" y="1837717"/>
            <a:ext cx="7062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Controlador de</a:t>
            </a: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 Motor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SU</a:t>
            </a:r>
            <a:r>
              <a:rPr b="1" lang="pt-BR" sz="2300">
                <a:latin typeface="Times New Roman"/>
                <a:ea typeface="Times New Roman"/>
                <a:cs typeface="Times New Roman"/>
                <a:sym typeface="Times New Roman"/>
              </a:rPr>
              <a:t>MÁRIO</a:t>
            </a:r>
            <a:endParaRPr b="1" sz="23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28650" y="1088474"/>
            <a:ext cx="7886700" cy="359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1 Intro</a:t>
            </a:r>
            <a:r>
              <a:rPr lang="pt-BR" sz="1700">
                <a:latin typeface="Play"/>
                <a:ea typeface="Play"/>
                <a:cs typeface="Play"/>
                <a:sym typeface="Play"/>
              </a:rPr>
              <a:t>dução ______________________________________________  03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2  Servo Motor _____________________________________________ 04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pt-BR" sz="17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r>
              <a:rPr lang="pt-BR" sz="17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  Aplicações_____________</a:t>
            </a:r>
            <a:r>
              <a:rPr lang="pt-BR" sz="1700">
                <a:latin typeface="Play"/>
                <a:ea typeface="Play"/>
                <a:cs typeface="Play"/>
                <a:sym typeface="Play"/>
              </a:rPr>
              <a:t>_________________________________   05 </a:t>
            </a:r>
            <a:endParaRPr sz="17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4 </a:t>
            </a:r>
            <a:r>
              <a:rPr lang="pt-BR" sz="1700">
                <a:latin typeface="Play"/>
                <a:ea typeface="Play"/>
                <a:cs typeface="Play"/>
                <a:sym typeface="Play"/>
              </a:rPr>
              <a:t>Controle do servo motor ____________________________________  06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5 Servo Motor com Arduino ___________________________________  07</a:t>
            </a:r>
            <a:endParaRPr sz="17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700">
                <a:latin typeface="Play"/>
                <a:ea typeface="Play"/>
                <a:cs typeface="Play"/>
                <a:sym typeface="Play"/>
              </a:rPr>
              <a:t>6 Simulação_______________________________________________  08</a:t>
            </a:r>
            <a:endParaRPr sz="17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1.Introdução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49000"/>
            <a:ext cx="85206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 controlador de motor é um dispositivo que regula o funcionamento de um motor elétrico. Ele pode controlar a velocidade, direção, torque e outras características do motor, permitindo um controle preciso sobre o desempenho do mesmo.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Existem diferentes tipos de controladores de motor, dependendo do tipo de motor e da aplicação específica.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Utilizaremos o arduino para fazer esse controle de forma precisa de um servomotor.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2.Servo Motor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514550"/>
            <a:ext cx="39999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servo motor é um dispositivo que possui um motor de corrente contínua, acoplado a uma caixa de redução, capaz de girar seu eixo de 0 a 180º com alta precisão e torque.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Existem também servomotores que giram de forma contínua, conhecidos como servos de 360º.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50" y="1163713"/>
            <a:ext cx="4472475" cy="27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4925550" y="4085350"/>
            <a:ext cx="381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Figura 2.0 A imagem ilustra os componentes do servo motor..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Fonte: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https://www.mundodaeletrica.com.br/y/9461/O-que-e-servo-motor.jpg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3.Aplicações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Robótica: </a:t>
            </a:r>
            <a:r>
              <a:rPr lang="pt-BR" sz="1400">
                <a:solidFill>
                  <a:schemeClr val="dk1"/>
                </a:solidFill>
              </a:rPr>
              <a:t>Controle de articulações e movimentos precisos em braços robóticos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Modelismo e Aeromodelismo: </a:t>
            </a:r>
            <a:r>
              <a:rPr lang="pt-BR" sz="1400">
                <a:solidFill>
                  <a:schemeClr val="dk1"/>
                </a:solidFill>
              </a:rPr>
              <a:t>Controle de superfícies de controle em aeronaves (como ailerons, lemes, e elevadores)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Automação Industrial: </a:t>
            </a:r>
            <a:r>
              <a:rPr lang="pt-BR" sz="1400">
                <a:solidFill>
                  <a:schemeClr val="dk1"/>
                </a:solidFill>
              </a:rPr>
              <a:t>Montagem automatizada de peças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Eletrônica de Consumo:</a:t>
            </a:r>
            <a:r>
              <a:rPr lang="pt-BR" sz="1400">
                <a:solidFill>
                  <a:schemeClr val="dk1"/>
                </a:solidFill>
              </a:rPr>
              <a:t> Câmeras de vigilância (controle de pan/tilt)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Aeronáutica e Aeroespacial: </a:t>
            </a:r>
            <a:r>
              <a:rPr lang="pt-BR" sz="1400">
                <a:solidFill>
                  <a:schemeClr val="dk1"/>
                </a:solidFill>
              </a:rPr>
              <a:t>Controle de atuadores em satélites e espaçonaves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4.Controle do servo motor 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222875"/>
            <a:ext cx="43161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pulso de posicionamento é um sinal elétrico enviado pelo controlador para o servomotor, com o objetivo de controlar a posição do eixo do motor. Esse sinal é enviado em forma de pulsos elétricos, que são interpretados pelo servomotor para determinar a velocidade e a direção do movimento.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Ele se </a:t>
            </a:r>
            <a:r>
              <a:rPr lang="pt-BR"/>
              <a:t>manterá</a:t>
            </a:r>
            <a:r>
              <a:rPr lang="pt-BR"/>
              <a:t> fixo nessa posição </a:t>
            </a:r>
            <a:r>
              <a:rPr lang="pt-BR"/>
              <a:t>até</a:t>
            </a:r>
            <a:r>
              <a:rPr lang="pt-BR"/>
              <a:t> que a variação do pulso mude novamente.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4627800" y="3628000"/>
            <a:ext cx="38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Figura 3.0 A imagem ilustra pulsos com modulação.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Fonte:</a:t>
            </a:r>
            <a:r>
              <a:rPr lang="pt-BR" sz="800" u="sng">
                <a:solidFill>
                  <a:schemeClr val="hlink"/>
                </a:solidFill>
                <a:hlinkClick r:id="rId3"/>
              </a:rPr>
              <a:t>https://encrypted-tbn0.gstatic.com/images?q=tbn:ANd9GcRe25vNBY3ex-qGzkD_ouzrj9Y8fSPeIWJKow&amp;s</a:t>
            </a:r>
            <a:r>
              <a:rPr lang="pt-BR" sz="8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800" y="1364125"/>
            <a:ext cx="3813600" cy="1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5.Servo Motor com Arduino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1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Biblioteca Servo do Arduino: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A biblioteca Servo do Arduino simplifica o controle dos servo motores. Ela abstrai a geração do sinal PWM, facilitando o controle da posição do servo com comandos simples.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Conectando o Servo ao Arduino: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Para controlar um </a:t>
            </a:r>
            <a:r>
              <a:rPr lang="pt-BR" sz="1400">
                <a:solidFill>
                  <a:schemeClr val="dk1"/>
                </a:solidFill>
              </a:rPr>
              <a:t>Servomotor</a:t>
            </a:r>
            <a:r>
              <a:rPr lang="pt-BR" sz="1400">
                <a:solidFill>
                  <a:schemeClr val="dk1"/>
                </a:solidFill>
              </a:rPr>
              <a:t> seu fio de sinal é conectado a um dos pinos PWM do Arduino. Tipicamente, os servos têm três fios: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Sinal</a:t>
            </a:r>
            <a:r>
              <a:rPr lang="pt-BR" sz="1400">
                <a:solidFill>
                  <a:schemeClr val="dk1"/>
                </a:solidFill>
              </a:rPr>
              <a:t>: Conectado ao pino PWM do Arduino.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VCC</a:t>
            </a:r>
            <a:r>
              <a:rPr lang="pt-BR" sz="1400">
                <a:solidFill>
                  <a:schemeClr val="dk1"/>
                </a:solidFill>
              </a:rPr>
              <a:t>: Conectado à alimentação (geralmente 5V).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GND</a:t>
            </a:r>
            <a:r>
              <a:rPr lang="pt-BR" sz="1400">
                <a:solidFill>
                  <a:schemeClr val="dk1"/>
                </a:solidFill>
              </a:rPr>
              <a:t>: Conectado ao terra (GND) do Arduino.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6.Simulação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2339150" y="4298775"/>
            <a:ext cx="3867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Figura 4.0 A imagem ilustra um servo motor para arduino.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Fonte:</a:t>
            </a:r>
            <a:r>
              <a:rPr lang="pt-BR" sz="800" u="sng">
                <a:solidFill>
                  <a:schemeClr val="hlink"/>
                </a:solidFill>
                <a:hlinkClick r:id="rId3"/>
              </a:rPr>
              <a:t>https://www.tinkercad.com/things/e8fJdsuOMU9-incredible-lahdi/editel?sharecode=oWBqsDOEmibzhpwNK4WHewIOmLh-8ZUHzSexJbTFV8Q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75" y="1170125"/>
            <a:ext cx="4332945" cy="29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4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Tannus, Alexandre Moraes. "Arduino: Servomotores." (2018).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REN, Hongwen et al. Tunable-focus liquid lens controlled using a servo motor.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Optics express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, v. 14, n. 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18, p. 8031-8036, 2006.</a:t>
            </a:r>
            <a:endParaRPr>
              <a:solidFill>
                <a:srgbClr val="777777"/>
              </a:solidFill>
            </a:endParaRPr>
          </a:p>
          <a:p>
            <a:pPr indent="0" lvl="0" marL="0" rtl="0" algn="l">
              <a:lnSpc>
                <a:spcPct val="12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Zhang, Hao Ming, Lian Soon Peh, and Ying Hai Wang. "Servo motor control system and method of auto-detection of types of servo motors." </a:t>
            </a:r>
            <a:r>
              <a:rPr i="1" lang="pt-BR">
                <a:solidFill>
                  <a:srgbClr val="000000"/>
                </a:solidFill>
              </a:rPr>
              <a:t>Applied Mechanics and Materials</a:t>
            </a:r>
            <a:r>
              <a:rPr lang="pt-BR">
                <a:solidFill>
                  <a:srgbClr val="000000"/>
                </a:solidFill>
              </a:rPr>
              <a:t> 496 (2014): 1510-1515.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