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86" r:id="rId5"/>
    <p:sldId id="287" r:id="rId6"/>
    <p:sldId id="271" r:id="rId7"/>
    <p:sldId id="260" r:id="rId8"/>
  </p:sldIdLst>
  <p:sldSz cx="7772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C5C"/>
    <a:srgbClr val="FFFFFF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38"/>
  </p:normalViewPr>
  <p:slideViewPr>
    <p:cSldViewPr snapToGrid="0">
      <p:cViewPr>
        <p:scale>
          <a:sx n="120" d="100"/>
          <a:sy n="120" d="100"/>
        </p:scale>
        <p:origin x="21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14:52:20.570"/>
    </inkml:context>
    <inkml:brush xml:id="br0">
      <inkml:brushProperty name="width" value="0.08571" units="cm"/>
      <inkml:brushProperty name="height" value="0.08571" units="cm"/>
      <inkml:brushProperty name="color" value="#1A2C5C"/>
    </inkml:brush>
    <inkml:brush xml:id="br1">
      <inkml:brushProperty name="width" value="0.11429" units="cm"/>
      <inkml:brushProperty name="height" value="0.11429" units="cm"/>
      <inkml:brushProperty name="color" value="#1A2C5C"/>
    </inkml:brush>
    <inkml:brush xml:id="br2">
      <inkml:brushProperty name="width" value="0.11429" units="cm"/>
      <inkml:brushProperty name="height" value="0.11429" units="cm"/>
      <inkml:brushProperty name="color" value="#FFFFFF"/>
    </inkml:brush>
    <inkml:brush xml:id="br3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688 830 8177,'0'7'-993,"0"-1"1,1-5 992,4 4 0,-4-4 0,4 4-146,-5-5 398,0 6 176,0-4-293,0 4 230,0-6-125,0 0-45,0 5-52,0-3 51,0 4-45,0-6 90,0 0-118,0-6 1,0 4-118,0-9 0,0 8 67,0-5 0,0 3-42,0-4 0,0 6 95,0-6 0,0 4-42,0-3 0,0 3-19,0-4 0,0 6-34,0-6 1,0 4-28,0-3 0,0 3-32,0-3-30,6-1 40,-4-4 0,8 1-42,-6-2 0,2 6 68,-1-1 1,-3 2 5,7-2 1,-6-2-3,8 3 1,-8-3 8,6 2 0,-5-1 3,5 6 1,-5-5 7,5 5 0,-6-2-25,1 2 0,1 1-1,0-6 0,5 5-3,-1-4 0,-2 3-4,1-4 1,-3 5-4,4-5 1,-6 5-91,6-4 57,0 5-51,4-9 71,0 11-42,0-11 48,0 10-56,0-9 70,0 10 56,-1-11 1,2 9 163,-1-6-116,-1 6 1,0-3 98,-3 1 1,3 4 10,-4-4 1,-1 2-21,2-1 1,-5 3-1,5-4 1,-5 4 65,5 1-371,-6 0-10,8 0 45,-3-6-149,4 4 69,1-3 0,-1 4-245,-4-4 4,4 4 247,-5-5 0,2 6 126,-1 0 0,-3 0 193,3 0-67,-5 0 17,9 0-100,-10 0 25,9 0 771,-10 0-3421,11 0 2707,-11 0 1,11 0 0,-5 0 0</inkml:trace>
  <inkml:trace contextRef="#ctx0" brushRef="#br1" timeOffset="1">1258 415 12886,'13'13'0</inkml:trace>
  <inkml:trace contextRef="#ctx0" brushRef="#br0" timeOffset="2">908 1024 7945,'0'9'-275,"0"-1"212,0-5 18,0 3 1,0-4 177,0 2-134,0-3 139,0 5-68,0-6 17,6 0 0,-1-1 91,4-4-110,2 4 1,-3-5 31,5 6 0,-4-1-61,-1-4 1,-4 4 1,5-4 1,-5 5-135,5 0 120,-1-6 1,6 4-83,-1-2 1,-5-2 55,1 2-66,0-1 0,4 1 71,-1-1 0,-3 0 0,0 1 1,-5 2 47,4-2 0,-3 1 86,4-1-13,-1 2-67,6-10-80,-2 11 1,-3-9 51,0 6 0,-5-1-105,4 5 96,-5-5 0,7 2-51,-5-6 1,1 7 77,-2-3 1,-2-2 54,9 5 0,-8-8-67,5 6 42,-5-1 1,5 2-25,-4-2-27,-2 1-105,3-2 107,-5 4-1,6-3 0,-5 3-76,4-2 0,-3 2 39,3-2-9,-4-3 1,7 6-8,-5-4 22,-1-2 0,5 5 74,-2-7-72,-4 6 1,6-4 76,-2 2-56,-4 4-13,5-10-16,-1 9-2,-3-10 1,5 11-30,-2-3 0,-4 1 44,3-2-12,-2 4-1,-2-5-2,6 6-1,-5-5 120,5 3-115,-6-4 3,5 6 149,-3-6-133,4 5-5,-6-5 28,0 0-10,0 5-42,6-4 1,-5 3 55,3-2-44,-2 2 1,-2-5 13,0 3 1,1 2-83,4-2-44,-4 2-14,4-4 31,-5 5-168,0-4-277,0-1 125,0 4-551,0-4 969,0 1 0,0 3 0,0-4 0</inkml:trace>
  <inkml:trace contextRef="#ctx0" brushRef="#br0" timeOffset="3">714 855 8474,'-2'8'480,"-2"-4"-244,2-2-111,-9 3 1,5-2-90,-3 6 1,-2-6 73,3 1 0,0 2 0,-1-2 0,1 2-75,-5-2 1,0-1 68,0 6 1,0-6-38,0 1 1,-2-1 20,-2 1 1,3-2-14,-3 2 0,2-3 104,2-1-136,0 0 1,0 0 20,0 0 0,5 0 54,-1 0-200,0 0 112,2 0 0,0-1-203,3-3 248,2 2-159,-4-9 0,8 5 114,2-3-53,-2-2 0,9 3 10,-2-4 1,-2 3-5,2 0 1,-1 0-21,5-3 0,-4-1 31,0 0 1,-1 0-15,5 0 1,0 0 11,0 0 0,0 0 15,0 0 1,0-4-22,0 0 15,0 0 0,0 2-3,0-3 0,0 4 44,0-3-45,0 3 1,-1-4-32,2 1 1,-1 0 36,-1 3-5,2 2-41,-1-1 39,-1 0 0,1 0-5,1 0 20,-2 0-18,1 0 0,4-3 6,1 3 1,0-3 0,-6 7 0,5-2 5,1-2-9,5-5 0,-7 3-118,5-3 1,0 4 112,0 1 0,3 1-144,-2-2 1,1 1 119,-2 1 1,3-2 6,-7 1 1,5 5-25,-5-1 1,5 0 93,-5-4 0,0 5-44,-4-1 1,2 2 11,2-2 0,-1 0-16,6 4 1,-7-5-4,3 1 1,0 2-106,0-1 1,3 3 101,-3-4 0,0 7-130,0-3 1,-4-1 102,3 2 1,-3-1 58,-1 0 0,1 4-13,-2-4 1,1 4 40,1 1 14,-2-6 0,1 5-85,1-4 7,-2 4 26,1 1 0,0-2-81,0-2 0,-4 2 67,0-1 1,-5 1-43,4 2 41,-5 0-1,9 0 1,-9 0 110,6 0-122,-7 5 66,4-3-40,0 4 36,-5 0-21,4-5 21,-5 11 0,0-9 44,0 5 5,0-5 46,0 9 1,0-10-108,0 7 1,0-4 105,0 3-47,0-5-39,0 8 1,0-8 58,0 6-131,-5-6 15,4 8 1,-7-9-40,4 2-62,3 3-86,-5-5 1,2 5-951,-1-2 485,1-4 654,4 4 0,-6 1 0,-1 1 0</inkml:trace>
  <inkml:trace contextRef="#ctx0" brushRef="#br0" timeOffset="4">1452 649 7007,'-12'0'247,"-1"0"-176,5 0-68,2 0 101,6 0 385,0 0-382,6 0 174,-4-6-129,9 4 0,-8-5 13,6 3-85,-6 2 0,8-5-105,-2 2 1,-2 3 88,2-7 0,-1 5-172,5-5 1,1 5 123,-2-4 0,3 3-132,2-4 1,-2 5 31,2-5 1,-3 5 49,-1-4 1,0 5 59,0-2 1,0-1 13,0 2 0,-4 0 54,-1 4-80,1-6 90,4 4-68,-1-3 4,-4 5-89,3 0 87,-9 0-105,4 0 100,-6 0 10,0 5 0,0-2 31,0 6-59,0-6 143,0 3-145,0 0 1,0-3 14,0 5 134,0-5-137,0 8 27,0-9 6,0 10 117,-6-6-132,4 2 0,-5 3 238,3-2-226,2-4 1,-7 7 48,4-3 1,-4 3 74,6 0-74,-8-4-97,4 3 74,0-3-21,-4 4 0,8 1-115,-6 1 29,6-2 1,-9-3 121,3 0-93,4-1 33,-7 5 0,7 0 51,-4 0-57,-2 0 0,3 0 50,-5 0 1,1-1 6,-2-4 1,1 3 59,1-2 0,3 2-86,0 3 1,0-1-8,-3-1 0,-1-3 26,-1 0 1,6 0-56,-1 3 1,2-3 6,-2 0 1,-2-2-95,2 1 1,-2 4 66,-2-3 0,4 1 28,0-2 1,1 4 45,-5-3 1,4 2-55,1 2 1,-1-4 24,-4 0 0,0-1-12,0 5 0,0-1-53,0-4 1,1 4 34,4-4 1,-4 4 0,4 1 0,-4-4-33,-1-1 0,0 0-8,1 0 1,-2 4-5,1-4 1,4 0 25,1 0 0,-1-4-2,-4 5 0,1-5 3,-1 5 1,-1-2-13,2 2 1,-1 1 35,-1-6 0,2 7 1,-1-3 1,-4-1-14,-1 2 1,1-2 2,4 1 0,0 3 58,0-7 1,0 5-59,0-5 0,5 2-46,-1-2 78,1-3-102,-6 11 50,1-10 0,2 5-15,2-3 55,-2-2 0,3 5 5,-4-3 1,3-3-28,0 4 0,0-2-8,-3 1 1,3-2 14,0 2 1,0 2-3,-3-2 0,3 1-39,0-5 1,5 3 34,-4 2 0,3-1-5,-4-4 0,5 0 1,-5 0-5,6 0 111,-8 0-95,4 0 84,0 0-87,-5 0 0,9 0 7,-5 0-55,5 0 0,-5 0-46,4 0 50,3 0 0,-7 0-45,4 0 37,2 0 10,-3 0 133,-1 0-139,5 0 269,-5 0-184,6 0 0,0-1 90,0-4-185,0 4 112,0-4-182,0 5 0,0-2-111,0-2-296,0 2 320,0-4 0,0 5-463,0-3-70,0 2 1,4-5-627,1 2 1352,4 4 0,-1-16 0,5 2 0</inkml:trace>
  <inkml:trace contextRef="#ctx0" brushRef="#br0" timeOffset="5">947 1024 7954,'0'9'-1804,"0"-1"2757,0-5-74,-6 3-931,4 0-35,-3-5 73,-1 5 0,5-4 93,-4 2 1,2-2 138,-1 1 1043,3-1-2276,-11 4 1399,10-5 1,-15 11 0,3-5 0</inkml:trace>
  <inkml:trace contextRef="#ctx0" brushRef="#br0" timeOffset="6">934 1063 8539,'-7'0'-622,"1"0"433,6 0-42,-6 0 325,5 0 37,-5 6 36,0-4-138,4 3 73,-3-5-12,-1 0 0,3 1 90,-5 4-78,5-4-48,-9 5 0,10-2 90,-7 1-80,6 5 1,-8-7 265,2 5-254,-3-5 0,0 9 146,-2-3 0,1-3-104,1 3 0,-2-1-70,1 0 1,-1 3-1,-2-6 217,-1 2-339,0 2-3,-2-2 183,5 4-132,-5-3 148,6-1-50,0 5 21,0-11-369,-6 10 347,10-9-44,-14 4-20,21-1 23,-21-3 17,14 4-33,-10-6 244,6 6-217,0-5-2,0 4 0,0 0 327,0-1-299,-5 1-18,3 0 1,-3-3 103,4 2-81,-5 4-22,5-7 1,-5 4 12,7-5 36,-1 0-337,-1 0 309,2 6-21,-1-4 0,-1 4-209,2-6 211,5 0-27,-5 0 1,5 0-46,-6 0 0,0 0 37,0 0 8,6 0 315,-5 0-310,5 0-4,-6 0 108,6-6-88,-5 4-9,5-4 23,-6 6 0,4-3 53,1-2-60,5 1-134,-8-2 118,9 4 1,-5-5 40,2 3-276,4 2 222,-5-9 0,6 8 31,0-6-335,-6 1 283,5 0 1,-5-3-101,6 2 92,0-2 1,1 2-9,4 1 1,-4-1-1,4-4 0,1 0 10,-2 0 1,2 0-6,-2 0 0,1 0-62,4 0 0,1 0 60,-5 0 0,5 0-92,-2 0 1,3 0 82,-3 1 0,4-2 16,-4 1 0,2-1 8,-1-3 1,2 2 7,-2-2 0,1 2 30,-1 3 1,2-3-55,-2-2 1,3 2 71,0-2 0,2 3-45,-1 1 1,-1-4-61,2 0 0,-1-2-24,-1 2 1,2 2-14,-1-3 0,-1 3 56,1-3 1,1 4-13,-2-3 1,1 3 86,1 0 0,-2 1-80,1 1 1,-1-1 62,-4-1 0,4 2-51,-3-1 0,3-1 69,6 2 0,-3-1-39,2 0 1,-1 0-82,1 0 1,-1 0-10,5 0 0,-3 0-16,3 0 0,-5 0-6,1 0 1,4-1 57,0-4 1,-3 8 5,0-3 1,1 3-26,-2-3 1,1 0 78,-6 0 0,6 1-62,-1-2 0,0 6 53,-4-1 0,0 1-50,0-6 0,4 3-33,0 2 0,1-2-19,-6 2 0,3 2 17,3-2 0,-4 5 11,3-5 1,-3 5-4,0-5 0,0 5 19,3-4 0,-2 3 2,2-4 0,-3 6 3,0-1 0,-2-2 16,1 2 13,0-6 0,4 4 36,1-2 0,-1-3-42,-4 7 0,0-4-24,0 3 1,2-1 22,2 2 0,-3 3-78,3-4 1,-2-1 74,-2 2 0,0 0 11,0 4 1,-1-4 23,2-1 0,-6 1-61,1 4-1,-1 0 176,0 0-7,3-6-156,-3 5 278,4-5-227,-4 6 1,-1 0 18,-3 0-4,-2 0 17,9 0-96,-10 0 265,5 0-80,0 0 1,-4 1-1,2 4 1,-1-4 133,1 3-157,-2-2 1,5-2 353,-3 0-257,-3 0 1,7 0 148,-4 0-157,-2 0 0,5 4-294,-3 1-47,-2-1 1,4-4-44,-1 0-16,-4 0-257,5 0 96,0 5 43,-5-3 11,5 4 305,0-6 30,-4 0 0,3 1-19,-5 4 29,6-4 47,-5 5-21,5-6-78,-6 0 72,0 0-250,0 6 115,0-5-237,0 5-522,0-6 710,0 0 0,-6 0 1,-1 0-1</inkml:trace>
  <inkml:trace contextRef="#ctx0" brushRef="#br0" timeOffset="7">1284 415 7684,'-6'-7'1352,"5"1"-1034,-5 6 0,7 0 40,4 0-187,-4-6 0,11 5 10,-3-3 0,0 1-100,0-2 0,7 4 41,-3-3 0,4-4-219,0-1 1,2 3-18,3-3 1,4 4 149,0-3 8,0-1-187,5-4 65,-4 6 1,-2-3 99,1 5-32,0-4 7,0 1 0,0 0-36,0-1 65,-6 6-27,5-8 0,-10 9 25,7-2-13,-6-3 0,7 4 43,-6-6 0,2 6-34,-2-1 1,2 3 80,2 1 0,-1-5-74,-2 1 1,-3-1 184,2 5-185,3 0 0,-6 0 208,4 0-193,-4 0 3,-7 0 1,5 5 344,-3-1-327,-4 6 68,1-9 110,0 11-157,1-5 0,0 2 23,-2-1-36,1-5 0,-4 9 73,2-3-74,4-3-2,-7 5 1,5-4 67,-6 6 113,0-5-176,6 3 1,-5-4 201,3 6-176,-3 0-3,-1 0 180,0 0-184,-5 6 1,4-5 96,-4 3-139,-2-2 43,6-2 0,-11 1 97,4 4-246,2-4 58,-6 5 0,6-5 80,-3 3 99,-2-2 34,4 4 1,-5-2-2,3 0 81,-2 1 1,4-6 188,-6 1-131,0 6 0,0-4 326,0 2-170,0-3-196,0 5 1,0-5 234,0 4-250,0-4-178,1 5 0,-2-5 211,1 4-315,1-4 15,-2-1 0,1-1 375,1 2-297,-1-1-40,-1-1 42,2 1-32,-1 1 1,1-2-225,4 1-168,-4 1 7,5-2 0,-7 0-392,2-3-255,-1 2 608,0-4 0,0 6-561,0 0 562,6 0 0,-5-4 35,3 0 0,-2-1 97,-2 5 0,1-4 103,4 0 0,-3-1 91,2 5 0,-2-4-7,-3 0 0,1-1 9,1 5 1,-2-4-4,1-1 10,1 1 0,-1-1 205,-1 1-201,2 0 0,-1 2-3,-1-2 150,2 3-134,-1-6 15,0 2-155,0 3 148,6-9 1,-8 10-62,7-4 0,-7-1-133,6 2 1,-2-5 164,-2 5-131,0-7 115,6 10 1,-5-9-78,4 6 59,-4-6 0,-1 4 50,0-3 0,1-1-72,4 6 1,-4-5 275,4 5-247,-3-6 0,-1 4-13,3-3 126,-3-3-89,11 5 0,-10-1-6,2-1 0,2 2-28,-2-2-82,1-2 118,-5 4-33,-1-1 0,2-2 7,-1 6 159,-1-7 0,2 9-130,-1-7 0,-1 0 105,2-4 0,3 4-64,0 1-18,1-1-36,1-4 45,-5 6 0,9-5-240,-6 4 247,6-4-8,-8-1-97,10 0 91,-11 0-4,11 6-74,-11-4 46,11 3-8,-11-5 136,6 0-126,-2 6-1,-3-5 60,3 5-43,1-6-48,-4 0 56,3 0-7,1 6 6,-5-5-36,11 5 24,-10-6-1,9 0 70,-4 0-70,1 0 0,3 0 153,-4 0-136,0 0-58,6 0 62,-6 0 4,0-6-298,4 5 279,-3-5 2,-1 6-118,4 0 108,-4 0 0,5-4-11,-3-1-3,3 1-1,-5 4 1,4 0-28,-2 0 117,2 0-87,-3 0 1,3-2-23,-2-1 148,2 1-112,-4-4 0,5 6 58,-3 0-51,3 0 0,-5 0 1,4 0 0,-2 0-3,3 0 0,-5 0 0,4 0 281,-2 0-259,2 0 239,-3 0-145,5 0 22,-6 0-181,5 0 136,-5 0-233,6 0 173,-6 0 0,5-1-74,-4-4 53,4 4-448,1-5-143,0 6-4081,0 0 4661,0-6 0,-6 5 0,-1-5 0</inkml:trace>
  <inkml:trace contextRef="#ctx0" brushRef="#br2" timeOffset="8">542 917 9253,'0'-3'5263,"0"1"-3558,0 0-788,0 2-550,2-3-1259,-1 3-472,1 0 203,-2 3 2590,0-3-2086,0 4 127,0-3 114,0 3 116,0-3 860,0 1 770,0-6 33,0 3-1335,0-4 6,0 5-1304,0 0-32,0 2 1305,0-1-28,0 1 42,-2 0-359,1-1 1,-1 1-221,2 0 554,0-1 1324,0 1 3,0 0-1333,0-2 10,0 3 119,0-1 544,0-2-20,0 2-624,0 1 1,0-3-701,-2 2-3,1-2 3,-1 0-646,2-2 1331,0 2 0,0-3 9,0 1 36,0 2 1,0-5 653,0 5 9,0-4-46,0 3 675,0-1-1382,-2 4-663,2-1 30,-3 1-4,3-2-666,0 2 1377,0-2 215,0 3-224,0-1-1,0-2 620,0 2 18,0 1-18,0-3 709,0 2-1332,0 0 9,0-1 6,0 1-16,0 0-5,0-1-53,0 1 55,0 0-128,0-1 118,0 1-2,0-6 0,0 2 0,0-3 0,0 1 0,1-1-82,1 1 1,-2 0-35,2 1-259,-2 2 0,2-3 0,-1 1 240,1-2 0,-2 2 135,0 0 0,2 1-654,-1-1 453,1 2 152,-2-3 1,0 2 434,0-1-197,0 2 1,0-3 125,2 3-417,-1-1 0,1 2-1023,-2-2 1789,0 1-231,0-1-209,0 0-212,0 2 26,0-3 60,0 1 384,0 2 629,0-2-1113,0-1-7,0 3-24,0-2 4,0 0-22,0 1 0,0-1-333,2 2 0,-2-1-292,2 0 632,-1 0 1,-1-3 0,0 1 0</inkml:trace>
  <inkml:trace contextRef="#ctx0" brushRef="#br2" timeOffset="9">605 854 6604,'0'3'7354,"0"-1"-4782,0-2-5106,0 2 4121,0-1-1417,2 3 0,-1-2 28,3 1-475,-3 2 820,3-3 1,-3 2-905,2-1 0,-1-2-612,1 3 1497,-2-3 1,1 1-1320,-2 0 1404,2-1-1710,-1 1 1795,1 0-838,-2-2 838,0 3-1154,-2-6 1,1 3 251,-2-2 1,1 0 242,-1 0-1453,2 1 2362,-4 1-2529,5 0 690,-4 0-1005,3-2 3488,-3 1-2007,3-1 920,-1 2-908,2 2 1240,0-1 1156,0 1 18,2-2-1997,-1 0-1670,1 0 1611,-6 0-1590,3 0 1635,-4 0-1896,5 0 92,0 0 868,-2 0 0,2 0 1970,-2 2 249,1-1-234,1 1 896,0 0-82,0-2-47,0 3 30,0-1 50,0-2-1031,0 2 34,0-6 0,0 3-1018,3-5 0,-3 4-361,2-1 1,0 2 192,-1-3 1,2 3-363,-2 0 0,0 0 170,0-1 35,0 1 1,1-1-134,-1 0-68,1 2-355,-2-3 1487,2 1-796,-2 2 719,3-2-824,-3 2-587,2 0-312,-2 0 396,2 0 534,1 0-1483,-3 0 886,2 0-12,-2 2 1899,2-2-695,-1 2 1394,1 1-729,-2-3 1032,0 2-942,0 0 1,1-1 70,0 1 19,0-2-1379,1 0 1,-4-2-1,-1-1 1</inkml:trace>
  <inkml:trace contextRef="#ctx0" brushRef="#br2" timeOffset="10">673 811 9135,'-3'2'-212,"1"0"898,0-2-1597,1 0 412,-1 0 177,2 3 1362,0-3-201,0 2 301,2-2-1423,-1 0 1,2 0-273,-2 0 569,0 0 0,1 1 119,-2 0 1005,2 0-1424,-1 1 0,1-2-831,0 0-7,-2 0 1118,3 0 17,-1 2 488,-2-1-284,2 1 0,-1-2-1309,1 0 604,-2 0 533,2 0-47,0 0-1,-1 0 193,1 0-725,0 0-14,-1 0 584,1 0 14,-2-2 1121,0 1 74,0-1-5,0 0 18,0 1-377,0-1 286,0 0 13,0 2-881,0-3 1,0 3-1</inkml:trace>
  <inkml:trace contextRef="#ctx0" brushRef="#br2" timeOffset="11">561 806 9309,'0'3'1507,"0"0"1,0-1-697,0 1-529,0-2 223,0 1-188,0 0-35,0-1-11,0 1 947,-2-2-2306,2 0-36,-2 0 26,-1 0-14,3 0 539,-2 0 1,1-2 304,0 1-371,0-1 373,-1 0 579,0-1 0,1 0 148,0 0 0,0 2 49,-1-1 25,1 0 478,-3-1-1115,4-2 1,-3 1 281,1 0-276,2 0 593,-5 1-962,5-1 601,-4-1 1,2 0 347,-1 2-594,2-1 0,-2 3-350,2-2 562,0 2-186,-1-2 0,2 2-64,-2-1 363,1 1-145,-1 1-228,2 2 1,0-1 354,0 2 1,0 0 285,0 2 0,2-2-486,0 1 0,0-1 108,-1 2 1,0-2-107,3 0-6,-3 0 6,3 2 120,-3 0 0,2-2-812,-1 0 555,0-1 1,-2 0 574,0 0-10,2-2-1233,-2 3 1302,2-3-1527,-4-5 987,0 2 0,-3-4 234,2 2-201,-1 0 0,3 1-201,-3 1 0,3-2 0,-1 3 563,0-1-649,1 1 1251,-1 0-1007,2 1 0,0-1 481,0 0 97,0 1-301,0-1 203,2 4-261,-1 1 0,3 2-173,-3 0 0,3-2-141,-3 0 0,1-1 212,0 1 0,-1-1-226,0 1 1,0-1-249,1 1 96,-2-2 69,3 1 0,-3 0 442,2-1-370,-2 1 407,2-2-569,-6 0 1,3-1-224,-2 0 286,0 0 1,1-2 330,-1 2-229,2 0 0,-2-1-150,2 2 1,0 0 321,0-2-190,0 1 1,1-1 1155,-2 2-1233,1 0 115,-1 0-278,0 0 0,2 1 801,-2 0 0,1 0-43,1 3 1,0-1 308,0 2-439,0-2 968,0 1-552,0-1 0,2 0 243,0 0-684,-1-2-415,-1 1 227,0 0 40,0-1-21,0 1-38,-2-2-1139,2-2 923,-5 1 0,4-2 157,-2 1 0,1 0-18,-1 2 0,2-1-290,-3-1 1,3 1-240,-3 1-521,3 0 1,-3 0 1159,1 0 0,0 0-300,0 0-501,2 0 629,-1 0-222,0 0-145,1 0 531,-1 2 647,2-2-73,0 5 0,1-4-221,1 2 1,0-2 59,0 3 9,-2-3 0,3 3 258,-1-3-142,-2 1-250,2-2 0,0 0-754,0 2-116,-1-2 153,-1 3 1186,0-1-389,0-2-333,-2 2 1,1 0 207,-2 0-203,2-1 615,-1-1-1263,-1 2 1096,3-1-1017,-2 3 270,0-3-265,1 3 878,-1-3-552,2 3 529,0-4 260,0 5 1,0-5-693,2 2 50,-1-2 1,1 0-855,0 0 814,-2 0 0,4 0-331,-2-2 0,0 2 545,0-2 1,-2 1-371,2-1 30,-2 2 1,1-2 283,0 2 1,0-1 177,1 0 424,-2 0 71,0-1 172,0 0-104,0 1-675,0-1 339,-2 2-1177,1 0-88,-1 0 194,2 2 1114,0-1-451,0 1-44,2-2-1056,-1 0 31,1 0 1050,0 0-58,-1 0 24,1-2-535,-2 1 526,0-1-12,0 0 1173,0 1-10,0-1-126,0 0 137,0 2-55,0-3-580,0 1-528,0 2 8,0-2 1,0-1 30,0 3-41,0-4 33,0 1-22,0-2 0,2 2-134,-1 0 0,1 1 69,-2-1 1,0 1 91,0-1-9,0 2 0,0-3 23,2 2-137,-2-1 1,3 2-681,-3-3 761,0 3 174,0-3 1,0 3 48,0-2-220,0 2-211,0-2 162,0 8 154,0-2 0,0 2 292,0-1 1,1-3-638,1 2 1,0-1-686,0-1 259,-2 2 256,4-3 1,-3 3 258,1-1-503,0-2 325,-1 2 0,1-1-757,-2 1 1473,2-2-713,-1 2 307,1-2-394,0 0 331,-1-2 0,3-1 0,-1-1 0</inkml:trace>
  <inkml:trace contextRef="#ctx0" brushRef="#br2" timeOffset="12">460 777 22584,'-3'2'735,"0"-2"-3479,2 2 3144,0-2 1,-1 1-907,2 1-764,0-2 350,0 4 318,0-1 556,0 2-1397,2 0 103,-1 0 121,3 0 1,-3-2-60,2 0 609,-2-2 0,2 2 224,-3-2 1,0 0-722,2 1 508,-2-2 1,2 1 539,-2 0 1017,0 0 309,0 1-573,-2-2 883,2 0-414,-2 0 334,-1 0 83,3 0-1072,-2 0 316,2 2 1,0-1-737,0 2 6,0-2-200,0 4 84,0-3 0,0 2-93,0-1 14,0-2-33,0 3-432,0-3 0,0 1 782,0 0 0,0-1-1497,2 0 20,-2 0-26,3-1 1510,-8-2-1006,4 1 10,-3-1 81,4 0 715,0 1 1994,0-1-506,-2 4 1488,1-3-3795,-1 2 3046,0-5-2706,1 3-122,-1-1-745,2 2 1543,0-2-184,0 2-1184,0-3 2226,-2 3-2224,1 0 2263,-1 0 472,0 0-289,2 0-1879,-3 0 1,3 0 0</inkml:trace>
  <inkml:trace contextRef="#ctx0" brushRef="#br2" timeOffset="13">450 743 9975,'0'-3'1759,"2"-1"1,1 1 0</inkml:trace>
  <inkml:trace contextRef="#ctx0" brushRef="#br2" timeOffset="14">455 641 9973,'0'3'3476,"0"-1"-1484,0 0-1448,0-2 1,0 3 108,0-1-216,0-2 28,0 2-246,0-6 1443,0 3-1631,0-3-28,0 2 2,0 1-3,0-1 9,0 0-22,0 1-2,0-1 11,0 0 2,0 1 0,0-1 0,0 0 0,0 2 0,0-3 0,0 1 0,0 2 0,0-2 0,0-1 0,0 3 7,0-2-7,0 0 38,0 1-31,0-1-6,0 0 2,0 1-11,0-1 10,0 0-4,0 1 26,0-1 9,0 0 11,0 1-23,0-1-37,0 0 16,0 2-16,0-3 14,0 1 2,0 2 0,0-2 0,0-1 0,0 3 0,0-2 0,0 0 0,0 1 0,0-1 0,0 0 0,0 1 0,0-1 0,0 0 0,0 1 0,0-1 1,0 0 0,0 2 0,0-3 17,0 1 1,0 2-16,0-2-3,0 6 1,0-3-1,0 4 0,0-3 0,0 2 1,0-3-1,0 3 0,0-3 5,0 2 0,0-1 1,0 1 0,0 0 7,0 2 1,0 0-12,0 0 1,0 0 8,0 2 0,1-2-162,1 2 1,0 0 97,-2-1 0,1 1-104,1-3 0,0 3 91,-2-1 1,0 1-39,2-2 0,-2 0-17,2-1 1,-2 1 76,0 0 1,2 0-328,0 0 258,-1 0 0,-1-1 103,0 1 0,2 0-46,-1 0 1,3 0 0,-1 0 0</inkml:trace>
  <inkml:trace contextRef="#ctx0" brushRef="#br2" timeOffset="15">416 922 6529,'0'-3'4003,"0"1"0,0 2-1125,0-2-1439,0 1-576,0-1-287,0 0-165,0 2-334,0-3 0,0 1 0,0 0 0</inkml:trace>
  <inkml:trace contextRef="#ctx0" brushRef="#br0" timeOffset="16">390 744 7487,'0'-3'306,"0"1"-101,-2 2-131,2 0-12,-2 0 42,-1 0-13,3 0 1,-2-2-147,0 1 110,1-1 1,-2 2 37,2 0-319,0 0 286,-3 0-23,4 0 9,-5 0 181,5 0-194,-5 0 0,4 0 88,-2 0-40,2 0-4,-3-2 0,3 1 49,-2 0-88,1 0 1,0 1 67,0 0-59,2 0 1,-3 0 29,1 0 19,2 0-124,-2 0 112,0 0-93,1 0-1270,-1 0 1028,0 0-620,1 0 871,-1-2 0,2 2 0,0-3 0</inkml:trace>
  <inkml:trace contextRef="#ctx0" brushRef="#br3" timeOffset="17">342 782 5749,'0'-3'447,"2"1"-330,-1 2 84,1 0-76,-2-2-49,0 2 569,0-3-630,-2 3-106,1 0 128,-1 0-25,0 0-6,2 0 106,-2 0-60,-1 0-80,3 0 109,-2 0-53,0 0 26,1 0-26,-1 0-2,0 0-26,1 0 86,-1 0-65,0 0 6,1 0 37,-1 0-42,0 0 22,2 0 231,-3 0-237,1 0-4,2 0 79,-2 0-122,0 0 51,1 0 1,-1 0-16,0 0-53,1 0 43,-1 0-68,2-2 61,0 2 100,0-2-33,0 0-77,0 1 59,0-1-110,-2 2 76,1 0 3,-1-2-141,2 1 106,0-1 2,2 2 3,-1 0 1,1 0 79,0 0-76,-1 0 0,1 0 13,0 0-5,-1 0 1,1 1 3,0 0-29,-2 0 21,2 1 1,-1-2-24,1 0 21,-2 0 1,3 0 32,-2 0 1,0 0 115,1 0-130,0 2-31,-1-1 1,1 1 29,0-2-3,-1 0-48,1 0-10,0 2-3,-2-2 47,3 2-10,-1-2-13,-2 0 7,2 0 131,-2 3-84,2-3 7,-1 2-21,1-2-1,0 0-1,-1 0-1,1 0-57,0 0 53,-1 2-1,1-1-51,-2 1 40,2-2-23,-2 0 64,3 0-42,-1 0 1,-2 1 34,2 0-29,-2 0-12,0 1 14,3-2-1,-3 0-21,2 0 17,-2 2-23,0-1 17,2 1-6,-1-2 3,1 0 4,0 0 0,-1 0 0,1 2 0,-2-2 46,0 3 169,2-3-199,-2 0 118,3 0-169,-3 2 84,0-2-48,2 2 43,-2-2-167,2 0 125,1 0 54,-3 0 92,2 0-157,-2 2 33,2-1 5,-1 1-184,1-2 143,0 0 15,-1 2-11,1-1 20,-2 1 194,2-2-194,-1 0 167,1 0-261,-2 2 94,0-1 0,0 1-63,2-2 64,-2 0 63,2 0-125,1 0-8,-3 2 51,2-2-1132,-2 3 71,2-3 1067,-1 0 0,1 2 0,-2 0 0</inkml:trace>
  <inkml:trace contextRef="#ctx0" brushRef="#br3" timeOffset="18">467 902 7154,'-2'0'-457,"0"0"558,2 0-99,2 2 38,-2-1-20,5 1 16,-3-2-43,1 0 1,1 0-69,-1 0 90,-1 2-14,3-1-30,-5 1 35,5-2-2,-5 0 9,2 0 1,0 0 102,-1 2-104,1-1 219,-2 1-188,2-2-24,-1 0 252,1 0-182,-6 0-70,3 0 1,-4 0 48,3 0-28,2 0-18,-3 0 15,1 0 19,2 0-301,-2 0 297,2 2-52,0-2 0,0 3 68,2-3-60,-2 0 1,2 0 15,-2 2 1,1-2 94,1 2 196,-2-2-336,2 0 38,-6 0-30,3 0 15,-3 0 0,3 0 2,-1 0-212,2 0 273,-2 0 0,5 1-39,0 0-13,0 0 1,0 1 132,-3-2-127,2 0 227,0 0-208,-1 0-12,1 0-10,-6 0-76,3 0 62,-4 0 0,5 0-234,-2 0 218,2 0 157,-2 0-142,6 0-3,-3 0-15,5 0 22,-5 2 37,1-1 1,0 1-42,-1-2 9,1 0-2,-2-2-30,0 1-303,0-1 361,0 0-52,0 1 455,0-1-469,2 2 13,-1 0-21,1 0 43,0 0-9,-2 0-17,2 0 16,-2-2 62,0 2-11,0-2-46,0-1 9,0 3-28,0-2 15,-2 2 3,2 0 1,-2 0 0,2 2 0,0-2 0,0 3-1,0-1 1,0-2 0,0 2 0,0 0 0,0-1 0,0 1-23,0 0 21,0-1-8,0 1 12,0 0-7,0-1 182,0 1-145,0-6-71,0 2 88,0-2-46,0 4 3,0 0 5,0 2-37,0-1 33,0 1 2,0 0-15,0-1 11,0 3-25,0-4 18,0 5 1,0-4-4,0 2 3,0-2 2,0 3 0,-1-3-1,0 3 1,0-3 0,-1 2 40,2-1-37,0 2-1,0-4 5,0 5 40,0-5 142,0 2-156,0-6-52,0 1 0,0-4 32,0 2 0,0 2-37,0 0 25,0-1-30,0 0 108,0-1-35,0 0 1,0 2 7,0 0 11,0 1-98,0 0 74,0 0-163,0 2 145,-2-2-5,1 2-118,-1 0 97,2 2 0,0-1-21,0 2 18,0-2 0,0 3 11,0 0 0,0-2-22,0 1 56,0 1-39,0 0 11,0 1 1,0-2-8,0 1 1,0-3 52,0 3 5,0-3 120,0 1-168,0 0 7,0-2 100,0 2-101,-2-4 0,1 1 20,0-2-52,0 0 29,-1 0 1,1-1 29,-2 3-33,2-3 1,-2 3 29,1-2 0,1 0-17,-2 0 1,2 0 12,-3 2 16,3 0-122,-3-3 83,1 3 0,0-2 16,0 1-70,2 0 59,-3 2 52,3-2-63,-3 2 7,3-2 100,-3 2-105,3 0 2,-3 0 152,4 0-122,-2 0 2,-1 0-86,3 0 90,-4 0 2,3 0-125,-1 0-16,0 0 114,1 0-21,-1 0-22,0 0 27,1 0 24,-1 0-34,0 0 5,2 0 56,-3 0-41,1 0-30,2 0 18,-2 0-26,0 0 29,1 0-18,-1-3 1,1 3 7,0-2 33,0 2-30,-1 0 126,0 0-121,1 0 1,-1 0 15,0 0-43,2 0 43,-5 0-49,5 0 34,-5 0 1,4 0-22,-2 0 12,2 0 27,-3 0 52,1 0 15,-2 0-83,1 0 4,-1 0 0,2 0-49,-1 0 62,3 0-4,-3 0-74,3 0 65,-3 0 1,4 0-43,-5 0 26,5 0-17,-2 0 15,0 0 2,1 0 1,-1 0 1,0 0-11,1 0-8,-1 0 17,0 0-1,1 0-612,-1 0 549,7 0 34,-2 0 141,4 0-131,-2-2 1,-2 1 111,0-1-105,0 2 1,2-2 15,0 1 1,0-1 4,-1 2 1,1-1 28,0-1 0,0 0-35,0 2 0,-1-1 8,1-1 0,0 1-6,0 1 1,0-1-3,-1-1 0,0 2-1,-1-2 1,0 1-1,2 0 0,0 0-2,0-1 2,-1 0 1,1 1 0,-2-1 0,1 0 0,-3 1 0,1-1 12,0 2 1,-2-2 26,3 2-34,-3-5 1,0 5 113,0-4-106,0 3 4,0-1 4,0 0-9,0 1 1,0-2 18,0 2 83,0 0-78,0-1-27,0 0 31,0 2-61,-3-3 37,3 1 0,-3 2 16,2-2-97,0 2 87,-1 0-5,0 0-40,-1-3 30,0 3 0,1-2-35,0 2 30,2 0 1,-3-1 1,1 0 1,2 0-1,-4-1 35,3 2-26,-1 0-8,0 0 0,1 0 3,-1 0 4,0 0-29,1 0 25,-1 0-2,0 0-24,2 0 90,-3 0-67,3-2 23,0 1-5,0-1-20,-2 2-5,2 0-11,-2 0 20,2-2-13,0 2 34,0-3-24,-2 3-10,1 0 11,-1 0-5,2-2 8,-2 2-28,1-2 22,-3 2 0,3 0-30,-1-3 27,0 3 0,1-2-6,-2 2 10,2 0-4,-1-2 0,-1 1 1,1-1-2,-1 0 9,1 1-9,0-1 1,1 2 0,-3-2 3,4 1-2,-5-1 0,5 2-3,-5 0 3,5-2 0,-4 2-58,1-2 55,0 2-35,1-3 30,0 3-2,1-2 25,-1 2-26,0 0-3,2-2 37,-2 1-33,-1-1 7,3 2 1,-2-1-2,2 0 2,0 0 45,-2-1-38,1 2 28,-1 0-31,0 0 1,1 0 31,0-2-29,0 1 34,1-1-17,-2 2-12,1 0-794,-1 0 835,4-2 0,1 2-107,2-2 54,0 1-5,0 1 1,-1-1-2,1-1-167,2 1 163,-2 1 0,2-1-2,-2 0 0,0 0-7,0-1 1,0 1 28,2 0-32,-4 0 1,3-1 97,-3 2-92,2 0 1,-1 0-18,1 0 123,0 0-100,-2 0 3,1 0 61,-1 0-51,-1 0 1,1 0 9,-1 0-10,-2 0-1,2 0 0,0 0 28,-1 0-27,1 0 1,0 0 45,-1 0-44,1 2 1,-1-1 0,0 0-9,0 0 14,1 1-10,-2-1-32,0 1 40,2-2-169,-2 0 155,3 2-218,-3-2 183,0 2-307,2 1 316,-2-3 1,2 3-51,-2-2-719,3 0 333,-3 3 469,2-1 0,0 2 0,1 0 0</inkml:trace>
  <inkml:trace contextRef="#ctx0" brushRef="#br3" timeOffset="19">727 830 8268,'-3'0'-371,"-1"0"285,4 0 0,-3 0-133,1 0 57,2 0 231,-2 0-103,0 2 176,1-1-359,-3 1 277,3-2 1,-1 0 59,0 0-141,1 2 123,-1-1-124,0 1 83,2 0-35,-5-2 41,5 3-10,-2-3 7,2 2-197,-3-2 162,3 2 0,-2-1 30,2 1-311,0-2-64,0 2 280,2-2-4,-2 0 248,3 0-226,-1 0 238,-2 0-207,2 0 5,-2-2 210,0 2 257,0-3-417,-2 3 1,2 0-110,-2 0 104,-1 0-172,3 3 134,-4-3-6,3 4 1,-1-3-71,2 3 64,-2-1 1,1 0-4,0 0 8,0-2-2,-1 4 2,2-3-11,-3 1 0,3 1-10,-2-3 1,2 1 0,-2 0-26,2-1 100,0 1-61,2-4 0,-2 0-2,2-1-2,-2 0-4,0-2 2,3 3 0,-3-3 11,2 2-43,-2-1 34,2-1 1,-1 2-30,0 0 26,0-1 0,1 1-6,-1 0 0,1 0-6,0 0 5,-2-1-4,3 3 7,-1-3 0,-2 3-1,2-2 0,1 2 1,-3-4 0,2 5 0,0-4 0,-1 3 0,3-3 0,-3 3-29,1-1 28,-2 2-1,2 0-2,-1 0 20,1 0-19,-2 2 118,0-1-110,0 1 105,0 0-97,0 1 2,0-1 127,0 3-126,0-5 17,0 2-3,0 1 13,0-3 14,0 4-119,0-3 104,0 1-35,0 0 0,0-1-5,0 2-24,0-2 34,0 2-10,0-1-18,0-2 28,0 5-3,-2-5 0,1 2 409,-1-2-380,2-2 11,0 2-14,0-5 1,0 3-28,0-3 0,0 2 35,0-1-4,-2 3 0,1-3 7,0 1 0,0 0 102,-1 0-116,1 2-6,-1-3 0,1 3 4,-1-3 7,-2 1-24,4 0 1,-4 1 12,2 0 1,0 0 36,1-1-200,0-1 158,-3 3 0,3-3 20,0 1-157,0 0 136,-1-1-77,2 1 56,-3-1 3,3-1 1,0 2-29,-2-1 28,2 3-6,-2-3 2,2 4 2,0-5 0,0 4 0,0-2-49,0 2 48,0-3 0,0 3-1,0-3-51,2 3 44,-2-3-75,2 4 71,-2-3-39,3 1 10,-3 2 21,2-2 124,-2-1-126,2 3-1,-1-2 232,1 2-69,-2 2-127,0-2 0,-1 5 18,0-2 1,0 0 19,0 0-18,-2 0-24,3 0 11,-3 1 0,2-1 15,-1 1-108,-2 1 87,4 0 0,-3-1 17,2 0-93,0 0 72,-3-2 1,3 2-6,0-1 6,-2 0-8,2 0 1,-1 0-3,0-1 3,2 2 0,-4-3 1,2 2 156,1-2-150,1 1 4,-2-2 23,1 0-11,-1 2 12,2-1-173,0 1 52,0-6 79,0 1 0,0-4-4,2 2 1,-1 0-23,2 0 21,-2 0-11,4 1 13,-5-1 1,4 0-9,-2 0 47,1 0-37,-2 1 1,1-1 64,0 0-64,-1 2 2,1-1 108,-2 4-102,2-5 175,-2 5-152,3-2-14,-3 2 27,0-3-105,0 3 101,0-2-39,-3 2-36,3 0 42,-2 0-11,0 0 6,1 0-47,-1 0 49,0 0-5,1 0-39,-1 0 39,2-2-3,0 1-12,0-1 12,0 0-32,0 1 35,0-3 1,0 3-1,0-2 1,1 1 0,0-1 0,0 1 11,0-1 0,0 2-14,-1-3 1,2 3 7,-1-3 0,1 3-10,0-2 6,-2 2 25,3-4-23,-3 5 12,2-4-11,-2 1 0,4 0 4,-2-1 0,-1 3 3,-1-2-5,2 2 0,-1-4-1,1 5 0,-1-4 0,0 2 1,0-1-5,3 0 4,-4 0-2,3-1 0,-1 4 2,-2-5-3,2 5 2,1-5-1,-3 5 1,2-4 0,-1 3 0,0-1 0,0 2 0,1-2 0,-2 1 0,2-3 0,-1 3 0,1-1-23,-2 0 22,0 2 1,1-3-2,1 1 1,0 2 0,-2-3 3,0 2-6,2 0 9,-2-1-7,2 0 0,-2 1 7,3-1-5,-3 0 1,2 1 1,-2-1-31,2 0-2,-1 2 29,1-3 0,-1 2-58,0-1 55,0 1 0,1 0-6,-2 0 6,0 0-8,0-1-1,2 2 3,-1-2-4,1 1 18,-2-1-14,2 0 22,-2 1-17,3-1 29,-3 0-26,0 2 1,0-3-2,2 3-46,-2 0 46,2-2-45,-2 2 40,0-2-3,2 2 30,-1 0-31,1 0 23,-2-3-17,0 3 419,0-2-375,0 6-208,0-3-16,0 3 143,0-4 491,0 0-430,-2 3 0,1-1 96,-2 1-104,2 1 1,-4-1 9,2 2-42,1-1 34,-2-1 0,1 3 15,-2-1-74,3 1 56,-3-1 0,3 1 8,-3 0-61,0 1 53,0 0-22,0-2 19,1 4-6,-1-4 0,1 3 82,0-2 0,0 0-76,1 0 0,-1-1 28,-1 0 1,2-2-4,-1 1-17,1-1-49,0 0 49,1 1 0,1-3-121,-1 2 129,1-2-38,-2 3 0,3-2 27,-2 1-62,0-2 40,1 3 1,-3-3 15,3 2 1,-1-2-19,0 1 58,1 1 43,-1-3 0,1 3-70,-1-1 56,0-2-31,2 2-50,-2-2 37,2 0 43,-2 0-203,0 0 139,1 0-123,-1 0 110,0 0-4,1 0 3,-3 2 0,3-1-8,-3 1 56,4 0-53,-5-1 42,5 1 10,-5 0 54,3-2-82,-1 5-13,-1-5 0,3 2 19,-2-2-15,2 0 1,-2 0 0,1 0 0,2 1 12,-2 1-31,-1-2 19,3 2 0,-3-2 5,2 0-37,0 0 28,-3 0-6,3 0 8,-3 2 94,3-1-93,-3 1 3,4-2-2,-2 0 1,-1 0 6,3 0-75,-2 0 60,2-2-11,0 1 17,0-3-25,0 1 15,0-1 6,0 1-84,0-1 77,0 3-40,0-3 42,0 3 0,0-1-1,0 0-2,0 2 22,0-5 0,-1 3-23,0-1 1,0 0 116,-1 2 1,2 0-105,0-3 1,0 3 52,0-2 1,-2 1-38,1-1 1,-1 1-13,2-1 1,0 1-2,0-1-4,-2 2-160,1-3 172,-3 3-7,4-3-125,-3 1 106,1 1-1,2-1 1,-3 2-19,2-1 0,0 1 77,-1 1-67,2-2-42,-2 1 48,1-1-1322,-1 2 0,2 0 0</inkml:trace>
  <inkml:trace contextRef="#ctx0" brushRef="#br0" timeOffset="20">394 743 7896,'0'-6'-1070,"0"1"1447,0 1-49,0 2-174,0-2 222,0-1-194,0 4-27,0-9 1,0 8-68,0-5 0,0 3-11,0-3 0,0 4-32,0-5 1,0 1-123,0-4 0,0 1-27,0-1 0,0 0-27,0 1 1,0-2 35,0-3 0,3 3 49,0-2 0,1 1-30,-4-1 0,0 2 3,0-2 25,5 2 0,-4 1 35,3 1 0,-3 2 8,-1 2 1,1 3 88,3 0-116,-3-3 124,4 4-112,-5-2 44,0 4 0,1 0-22,2 0 12,-1 0-7,2 0 0,-4 0 193,0 0-139,0 4-26,5-2-38,-4 2 22,4-4 1,-5 2 42,0 1-22,5-2 35,-4 9-72,4-9 0,-4 7 28,3-4-50,-3 4 0,4-3 53,-1 2-32,-2 3 0,4-4 10,-3 4 1,-2-3 28,3 0 0,0 0-21,0 4 1,1-4 3,-2 1 0,-1-2-24,1 6 1,2-6 0,-2 2 1,1-1-14,-4 3 29,5 1 0,-4 0-121,3-1 1,0-2 102,0-1 0,0-4-103,-4 5 70,0-6 43,4 7-33,-2-7 10,2 7 47,-4-8-52,0 4 29,0-5-12,0 0-60,0 5 51,5-4 14,-4 4 10,4-5-23,-5 0 115,0 0 0,3-2 22,1-1-109,0 2-6,-4-4 0,1 2 13,2-1 14,-1 0 11,2 0 1,-3-1-15,3-2-47,-3-3 1,8 8 27,-6-5 0,2 1-21,-1-2 2,-4-1 0,9 3-3,-6-5 1,5 4-33,-5 0 46,6 0-52,-3-3 0,4-2 40,1 2 0,-4 3-51,0 0 1,-3 4 44,3 0 0,-4-3-4,5-1 1,-5 2-2,4 2 3,-4-3 1,5 3 7,-4-4-10,4 5 0,-6-4-51,6 2 44,-6 2-114,8-2 117,-10 4 1,6 0-40,-2 0 43,-3 0-1,4 0-7,-5 0 337,0 0-273,0 4-13,0-2-1,0 2-6,0-4 0,0 2 1,0 2 30,0-4 0,0 6-12,0-2 18,0-2 1,0 4-35,0-3 0,-4-1 4,1 5 1,0-3-4,3 3 0,-2-3 0,-2 3 1,4-4 27,-4 5-29,-2-2 1,4 6-51,-1-2 47,-3 1 0,3-1-22,-3 1 1,3 0 0,-2-1 2,5 1-14,-4 0 19,3 0 1,-4-1-18,5 1 0,0-4 22,0 1-19,0-6 17,0 7 47,0-8-49,0 4 116,0 0-82,0-4 7,0 4-9,5-5 0,-3 0 46,5 0 12,-5 5-41,8-4 16,-4 4-43,4-5 0,2 3-47,-2 0 1,-3 1-1,0-4 0,-3 4-22,3 0-73,0-1 0,4-3 110,-1 0 1,-2 3-36,-1 1 1,-4 0 19,4-4 1,-1 1 16,1 2 1,-1-1-22,-2 1 1,-2-2 18,5-1 0,-3 4 3,3 0 0,-4-1 5,5-3 1,-6 1 21,2 3-26,-3-3-2,4 4-3,-4-5 45,4 5-43,-5-4 22,0 4-18,0-5 53,0 0-50,0 4 1,-2-2 9,-1 1-16,2-2 3,-4-1 55,0 0 0,3 0-25,-6 0 0,6 5-15,-8-4-6,5 4 0,-2-5-32,0 0 1,3 0 27,-3 0 1,3 1-53,-3 3 0,4-3 50,-4 2-26,-1-1 1,-2-2 14,-1 0 1,4 0-45,0 0 0,0 3-62,-4 1 1,4-1 77,0-3-104,-1 0 75,-2 0-44,-1 5 9,0-4 83,1 4 17,4-5 7,1 0 78,1 0-116,2 0 50,-2 0-24,4 0 178,0 0-179,4 0 10,-2 0 0,2 1 71,-4 3-69,0-3 1,1 4 126,3-5-121,-3 5 0,4-3 25,-5 5 1,0-4-18,0 5 0,1-4 51,3 2 1,-3-2-43,2 3 0,-2-3 49,-1 3-109,0 0 1,4 3 55,0 1 1,-1-4-25,-3 1 1,0-2 15,0 6 0,3-6-19,1 2 14,0-1 0,-4 3-25,0 1 1,0-4 3,0 1 1,0-5-5,0 4 1,0-3-9,0 3 0,0-4 27,0 5 2,0-6-14,0 7 0,0-6-8,0 4 14,0-5-10,0 3 7,0 0-1,0-4 135,0 4-123,0-5 105,0 0-88,-5 0 116,4 0-117,-4 0 0,5-2 140,0-1-138,0 2 1,0-5 3,0 2 1,-1 3-6,-3-2 7,3-3 1,-4 3-84,5-4 1,-1 4 71,-2-5 1,2 5-130,-3-4 0,2 3 115,-2-3-107,3 0 85,-8-4 1,6 0 4,-4 1 0,3 3-7,-3-1 2,4 6-102,-6-8 106,3 4 1,-1 0-99,0-2 0,3 6 61,-3-2-28,5 3 1,-4 0 60,3-3-1,1 3 83,-8-4-97,10 5 1,-6 0 53,2 0-34,2 0 60,-2 0-45,4 0-4,0 0-7,0 5 2,-5-4-3,4 4 2,-4-5 22,5 5 0,-1-4 27,-2 2-34,1 3 1,-4-3 4,3 4 1,0-3 26,-3 3 0,3-4-32,0 5 0,-3-5-5,-2 4 0,2-1 8,-1 1 0,1 3-29,-1-3 1,-2 2 24,1-3 0,2 4-22,0-3 1,-2 1 6,-2 0 0,2 1-2,1-2 1,4-1 24,-4 2 1,3-5-19,-3 4 0,4-5 46,-5 2-31,6 2-43,-8-5 0,8 7 42,-6-4-46,6 0 30,-2-4-7,4 0 115,0 0-89,0-5-39,0 4 18,0-9 0,0 8-3,0-5 0,0 3-1,0-3 1,3 4 2,0-5 0,1 4-61,-4-2 1,4 2 51,0-3-95,-1 0 1,0-4 88,1 0 1,0 4-162,-4 0 147,4 0 0,-2-4 2,1 0 1,0 2 34,0 2 0,-2-3-42,3 3 0,-3 1 27,-1-1 1,4 4-37,-1-5 91,1 6-71,-4-8 73,0 9-42,5-4 5,-4 1 14,4 3-31,-5-4 23,0 5 651,0 0-646,-5 0 49,4 0 18,-4 0-39,5 0 23,-5 0 0,3 0 2,-5 0-16,4 0 0,-3 0-23,3 0 1,1 0 17,-6 0 22,6 0-16,-8 0-27,4 0 1,-3-1 18,2-3-69,-3 3 74,4-4-90,-5 5 77,1 0-78,-1 0 48,0 0 1,1-1-43,-1-2 0,4 1 28,0-1 0,3 2-4,-3 1 0,4 0-9,-5 0-1,4 0 17,-2 0-10,3-5 5,-6 4 1,6-4 0,-4 5 2,5 0 13,-8 0 0,8 0-13,-5 0-1,5 0-8,-8 0 0,8-1 12,-1-3-13,-3 3 9,5-4 125,-9 5-118,9 0 59,-8 0-64,8 0 0,-5-4 2,2 1 0,3 0 24,-4 3-89,5 0-398,0 0 355,5 0-5,1 0 9,4 0 45,1-6 1,0 6 54,-1-4 1,-2 3-42,-1 1 1,0 0-5,4 0 12,-1 0 0,1 0 0,0 0 1,-1 0-4,1 0 0,0 0 1,0 0 0,-4-4-15,0 1 1,0-1 17,4 4 1,-4 0 97,0 0-137,-5 0 236,8 0-184,-9 0 0,5 0 72,-2 0-15,-3 0 11,4 0-43,-5 0 92,0 0 121,0-5-192,0 4 33,0-4-21,0 5-18,0 0 1,-4-1 35,0-2 1,1 1 71,3-2-103,-5-1 1,3 4 3,-5-3 0,4 2-4,0-2 1,1 3-38,-2-2 0,2-3 6,-6 3 0,4 0-6,-2 3 0,2-4-36,-3 0 1,3-3 53,-3 4 1,4-4-78,-5 3 0,5-3 47,-4 4-1,-1-6 1,2 4 5,-2-2 0,4-2 27,-2 6 0,2-2-7,-3 2 2,4 2 0,-2-8-88,1 6 75,3-1-25,-4-1 0,4 4 23,-3-2 0,3 1-36,-3-2 32,4 2-2,0-2 41,0 4-51,0 0 49,4 0-33,-3 0 15,4 0 1,-4 0-8,3 0-30,-3 0 29,4 0 0,-4 0 3,2 0 2,-1 0-1,2 0 0,-2 0 145,1 0-140,-2 0 26,4 0 0,-4 0-8,3 0 5,-3 0 1,5 0 11,-3 0-19,-1 0 0,4 0 5,-2 0-15,-4 0 1,6 0-56,-2 0 64,-3 0-218,9 0 161,-9 0 1,7 1-459,-4 2 319,-1-1 1,-1 2-365,1-4-1275,-2 0 1814,4 0 0,0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35.642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0 418 6905,'0'-6'155,"0"1"-42,0 5 86,0 0-151,0-6 0,1 5-129,3-3 179,-2 3-161,8 1 1,-5-1 46,3-3-7,2 3 70,-3-5 1,4 3 3,1-1 1,-4 0 14,-1 4 0,-3-1-44,4-3 1,-4 2 22,3-1 29,1 1-37,4-3-14,-1 4-10,1-4 7,0-1-7,-1 5 14,1-4-13,-1 0 1,-3 4 73,0-3-52,-5 2 21,7 2-26,-9 0-17,4-5 0,-3 4-5,1-3 0,-1 3-81,3 1 93,-5 0-569,0 0 400,5 0-209,-4 0 13,5 0 344,-6 0 0,0-5 0,0-2 0</inkml:trace>
  <inkml:trace contextRef="#ctx0" brushRef="#br0" timeOffset="1504">557 151 5906,'0'7'950,"0"-2"-757,0-5 6,0 0-143,5 0 20,-3 0-114,8-5 1,-7 2 73,4-5 1,-3 6-86,4-2 0,-2 1 41,2 0 0,1 0-6,-5-5 1,5 6 3,-1-2 1,-2 1 11,2-1-17,0 3 0,3-8 11,1 5 1,-4 0 20,-1 4-18,-4-5 1,7 4 30,-8-4-27,8 5-4,-4-6 0,2 5 3,0-3 1,-4 3 0,2 0-1,-1-3 1,1 3 44,-3-3-43,4 2 1,1-1 84,-1-1-82,-4 0 5,2 4 41,0 0 0,0-1-42,3-3 1,-1 2 1,-4-2 0,0 2-46,5-2 66,-6 3-36,9-4 1,-9 1 24,6 0-45,-5 0 0,3 4 25,-2 0-131,-3 0-196,4-5 16,-5 4-386,0-5 695,0 6 0,0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38.070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1 140 7134,'6'0'-34,"0"0"65,-2 0 1,-1-1-66,5-3 1,-5 2 48,5-1 1,-4 0 2,4-1 1,-4 3-7,3-3 0,-3-1 48,4 1 1,0-4-45,3 4 0,0-1 20,-4 1 0,4 2-13,-3-6 0,2 5-25,1 0 0,1-4 1,0 1 12,-1-1 11,1 2-95,-6 0 89,5 4 0,-10-5-40,9 6 29,-8-5 1,4 4-6,-2-3-21,-3 3 23,4 1 0,-5 0-10,5 0 9,-3 0-1,3 0 1,-5-1-128,0-3-16,5 2 129,-4-3-356,5 5 212,-6 0 0,1 0 5,3 0-172,-3 0 325,4 0 0,-5-5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39.444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0 442 7195,'0'-7'-256,"0"2"1,0 4 299,0-3-167,0 3 162,5-4 1,0 3 61,3-1-21,3 1-26,-5-3 1,4 4-47,-2-3 0,2 3 10,-2-3 0,-1 1 14,0-1-14,1 3 0,4-5-67,-1 2 73,1 2 0,-1-7-66,1 6 0,-4-1 52,0 4 6,-1-5 1,1 3-7,0-2 1,-4 2 17,3-2-3,-4 3-11,7-5 0,-7 6-9,5 0 0,-6-1 21,2-3-39,2 3 35,-4-4-55,8 5 41,-9 0 48,10 0-33,-10 0 0,5-4 32,-2 0-69,-2 0 37,8 4-77,-9 0 1,6 0 72,-4 0-416,-1-5 22,3 4-88,0-4 463,-4 5 0,5-6 0,-6 0 0</inkml:trace>
  <inkml:trace contextRef="#ctx0" brushRef="#br0" timeOffset="1173">569 175 6701,'0'-7'-44,"0"2"-77,0 5 180,0 0 19,5-5-51,-4 4 0,6-4 5,-3 5 0,-2 0-14,6 0 1,-5-2 13,0-1 0,4 1-54,1-2 0,-2 3 49,2 1 0,-4-4-86,3 0 74,1 1 1,4-1-30,-1 0 1,0-1 48,-4 1 1,4 2 3,-3-1 1,-2 1-24,2 2-3,-1-5 1,5 3-22,0-6 1,-5 5 24,1-1 1,-4 2-39,4-2 1,-4 3 33,3-3 1,-3 2-34,4 2 1,-4-3 28,4-1 1,-5-1 5,5 1 25,-5 2 16,7-3-50,-9 0 16,10 4-29,-10-4 0,5 1 31,-2 0-49,-2 0 41,3 4-63,-5 0 0,1 0-171,3 0 197,-3-5-231,4 4 183,-5-5-195,0 6 0,0-1 264,0-3 0,5 3 0,2-4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41.738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1 372 7474,'0'6'-1505,"0"0"1689,0-6 0,0 1 5,0 3-16,0-3-35,0 4-233,0-5 256,0 0 1,4-1-189,-1-3 0,3 3 53,-3-3 0,0 3-27,5 1 14,-6-6 1,9 4-65,-4-6 61,-1 6-11,4-4 0,-8 5 42,6-3-38,0 3 1,4-8 46,-1 5-43,1 0 5,-6-1 0,5 4 3,-4-3 1,0-1 18,0 1-9,1 0 27,4-1-38,-1 3 0,0-4 77,-4 2-53,4 3-41,-5-4 0,2 5-16,0 0 0,-6-2 36,2-1 0,-1 1-58,1-2 50,-3 3 1,5 1-38,-2 0 31,-2 0-82,3 0 67,-5 0-101,0 0 27,5 0 32,-4 0 16,4 0-174,-5 0-422,0 0 634,0-5 0,5 4 0,2-5 0</inkml:trace>
  <inkml:trace contextRef="#ctx0" brushRef="#br0" timeOffset="1267">546 175 5901,'0'-7'321,"0"2"-220,0 5 72,0 0-252,0-5 147,0 4-73,0-5 42,0 6 27,0 0-32,5 0-45,-3 0 1,4-1 30,-2-3 1,-1 3-39,4-3 0,-3 3 33,4 1 1,-4-1-35,4-3 0,-5 2 47,5-2-12,0 3 1,4-3 20,-1 0 1,-3-1-24,0 1 81,-1 3 0,5-5-73,0 2 1,-5 3-28,1-3 0,-2 1 32,2-1 1,3 3-52,-4-3 0,0 1 20,0 0-16,1 1 57,4-3-31,-1 0 1,-3 4 45,0-3-45,-6 3 11,9-5 6,-10 5-37,9-4 17,-8 5-5,3 0 1,-4-1-20,3-3 25,-3 3 5,4-5 0,-3 6-12,2 0 118,-3 0-97,4 0-24,0 0 7,-3 0 1,4 0-2,-2 0-17,-3 0 28,4-5-27,0 4 15,-3-4-9,3 5 10,0 0-2,-4 0 3,4 0 0,-5 0-236,6 0 140,-5-5-343,4 3 108,-5-3 331,0 5 0,0-5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44.404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0 418 6812,'0'-6'-69,"5"0"0,-2 6 48,5 0 0,-5-3 18,5-1 1,-4 0 10,4 4 0,-4 0 3,3 0 1,-3-4-5,4 0 1,-4 0-5,4 4 1,-5 0 5,5 0 0,-4-4-20,4 0 0,-4 1 11,3 3 0,-3 0-7,4 0 10,-5-6-2,7 5 1,-8-4-5,6 5 0,-5-1 5,1-3-3,2 3 0,-3-5 3,4 6-2,-4 0-1,2 0-1,0-5 1,-3 4 0,4-4 1,-2 5 0,-3 0 0,4 0 2,-5 0 0,2 0-2,2 0 0,-3-1 15,3-3-15,-3 2 1,0-3 1,3 5-2,-3 0 0,5 0 1,-3-1-4,1-3 5,0 3 22,-4-4-22,5 5 15,-3 0 0,4 0-13,-2 0 2,-3 0-13,4-6 16,1 5 25,-5-4 0,5 5-22,-2 0 131,-3 0-122,5 0 31,-1 0-48,-4-5 0,6 4-3,-4-3-3,-1 2 39,3 2-88,0 0 56,-4 0 1,6 0-30,-3 0 20,-3 0 1,4 0 1,-5-1-62,0-3 1,1 3-74,3-3-304,-2 3 130,3 1 311,-5 0 0,0 0 0,5 0 0,1 0 0</inkml:trace>
  <inkml:trace contextRef="#ctx0" brushRef="#br0" timeOffset="1265">569 163 6132,'6'0'330,"-1"-2"-265,-5-1 1,2 1-34,2-2 96,-3 3-212,4 1 1,-4 0 182,3 0-129,-3 0 72,5-5 1,-5 4 23,3-3 19,-3 2-32,4 2-23,0 0 46,-3-5-142,8 4 128,-9-4-102,10 5 0,-9 0 47,6 0-9,-5-5 0,3 3 23,-2-1-10,-3 1 4,9 2 1,-7-4 3,5 1-8,-6-1 1,5 4 0,-3 0 0,-2 0 4,6 0-19,-5-6 0,7 5 0,-8-4-6,6 5 1,-5-1 18,1-3 18,2 3 1,-3-5-20,4 6 20,-4 0 1,3-3-12,-2-1-10,-2 0-3,8 4 1,-8-1 8,6-3-40,-5 2 43,7-3-43,-9 5 30,10 0 40,-10-5-41,9 4 122,-8-4-115,8 5-1,-9 0 1,4-2-12,-5-2 32,0 3-59,6-4 52,-5 5-32,4 0 18,-5 0-21,5 0 1,-4-1 6,3-3 4,-2 3 1,-1-5-1,3 6 4,-3 0 23,4 0-24,0 0-4,-3 0 1,4-1 6,-2-3-82,-3 3-24,4-4-216,-5 5-244,6 0 158,-5 0 403,4 0 0,-5 0 0,0-5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46.766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1 163 6437,'0'-7'193,"0"2"-181,5 5 1,-3-1 7,6-3 3,-5 3 1,7-4-21,-4 0 0,2 3 8,0-2 1,-4 2 3,4-2 0,-5 3-4,5-3 1,-4 2 23,4 2-27,-6-5-6,9 4 0,-9-5-19,6 2 1,-4 2 38,4-1-85,-6 1 66,8 2 0,-7-4-49,5 1 1,-4-1 36,3 4-74,-4 0 65,7-5 9,-3 3 0,0-3 3,1 5 1,-4-4-14,4 0 51,-6 0-48,9 4 44,-5-5-29,6 4 0,-5-4 16,1 5-12,-5 0-2,7-5 2,-3 3-3,-1-3 79,4 5 0,-7 0-65,5 0 8,-6-5 4,9 4-46,-10-4 21,9 5 0,-9-2-7,3-2 12,3 3-9,-6-4-13,4 5 1,-3 0 11,1 0-204,-1 0 189,3 0-272,-5 0 256,0 0 1,0-5 0,0-2-1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28:38.645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16 6648,'0'-9'145,"0"2"-67,0 7 76,0 0-115,0 7 0,0 2 0,0 7 0,0-1 49,0 1 1,0 0-47,0 0 0,0 5 20,0 0 0,0 5-14,0-5 1,2 7-30,3-2 0,-3 4-7,4 1 0,1-5-1,-2 1 1,2-1 1,-7 5 0,5 1-12,0-1 1,7-4-42,-7-1 1,3 0 51,-3 5 1,-1-6-26,7-4 0,-6 2 17,7-2 1,-7 5-1,5-5 1,0 2 8,1-2 0,2-4 5,-8 4 1,8-2 21,-1 2 1,0-3 4,0 3 0,3-4 4,-5-1 0,5 0-23,2-1 0,-7 1-2,2 0 1,-1 0-1,6-1 1,-1 1-2,1 0 1,-1 0-8,1-1 1,-5 1-5,-2 0 1,2-4-20,4 4 0,0-9-6,1 9 1,-2-4-12,-4 4 0,3-2 32,-2-4 1,1 4-27,-3-3 0,5-3 65,-3 3 1,-3-6 3,2 5 1,-6-6-42,7 1 0,-7 2 5,6-2 1,-7 2-17,1-1 19,4-5 1,-1 8-19,3-4 37,4-3-60,-6 12 0,2-12 21,0 3 1,-5 2-26,5-2 47,-7 1-8,11-6 1,-12 5 20,8 0-24,-7 0-14,3-5 19,0 0 77,-4 7-49,4-5 3,0 5-13,-5-7 0,7 5 42,-3 1-40,-5-1 6,7-5-35,-8 0 35,7 0-63,-5 7 40,5-5-7,1 5-4,-6-7-4,5 0 0,-5 5 85,4 0 8,-5 0 60,6-5-109,-7 0 32,8 0-27,-6 0 0,5 0-108,-7 0 119,0 0-138,7 0 100,-4 7-76,4-5 60,0 5-13,-5-7 43,13 0 13,-14 0-19,14 0 12,-13 7-38,13-5-5,-13 5 1,8-7-26,-5 0 50,-3 0-4,13 0-11,-14 7-6,14-5 0,-11 5-7,6-7 1,-5 0 1,4 0-12,-4 0 17,-3 7 0,7-6-24,-3 5 22,-5-5-85,7-1 71,-1 0-2,-5 0-15,6 0-2,-1 0-40,-5 0-9,5 0 18,-7 0 155,0 0-80,-7 0 81,5 0-83,-13 0 0,12-5 63,-9 0-61,9 0-8,-12-2 0,8 3 5,-5-6 1,3 6-4,4-1 1,1-2-32,-7 2 1,6-2 28,-7 1 0,7 3-21,-6-8 0,2 6 17,-3-5 0,-1 4 19,8-4 0,-8 5-13,2-6 1,1 6 1,0-6 1,5 6-9,-7-5 0,9 4 1,-3-4 1,-1 5-1,1-6 1,-2 8 3,3-3 1,3 3 11,-3-2-14,3 3 0,1-10-25,-6 6 17,6 1 1,-6 5 1,7-2-1,0-3-1,0 3-3,0-5 5,0 7 275,0 0-274,7 0-53,-6 7 1,9-5 64,-5 3 0,-3-1-38,3 1 1,3-1 25,-2 6 0,5-5-32,-6 6 1,8-6 24,-2 6 1,-1-3 5,0 3 1,0 3-1,0-4 1,5-1 3,-3 2 1,0-1 5,0 6 1,3-2-11,-5-4 0,3 4 29,-1-3 0,0-2-25,-7 1 0,3-5-2,-2 6 0,-3-8 3,9 3 0,-9 2-11,5-6 12,-8 5-14,0 0 10,0-5-8,0 5 7,0-7 66,0 0-11,-8 0 9,6 0-40,-5 0-9,7 0 0,-1 0 34,-6 0-26,6 0 0,-8 0 133,3 0-110,4 0 17,-12 0 1,9 5-25,-5 0 1,4 1 4,-5-6 1,6 1-12,-7 5 0,7-5-2,-6 5 1,5 1-69,-5-2 0,6 0 66,-7-5 1,7 2-128,-6 3 123,7-3-76,-10 5 44,11 0-5,-11-6 27,12 6 2,-6-7 268,8 0 401,0 0-668,8 0-81,-6 0 0,12 0 105,-2 0 1,-3 0-104,2 0 1,-6-5 73,7 0 1,-7 0-42,6 5 0,-5 0 1,5 0-40,0-7 44,5 5-6,1-5 23,0 7 4,0-7 0,-7 5-145,2-3 120,-9 3-339,12 2 50,-13 0 59,5 0 1,-7-1-467,0-5-590,0 5 1313,0-6 0,8 0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29:05.601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80 1637 7449,'0'-10'66,"0"-1"-21,0 8-85,0-11 80,-7 5-97,5-7 65,-5 1 0,7-1-49,0 0 41,0 0 0,0 1-9,0-1 1,0 0 16,0 1 1,0 4 0,0 1 1,0-1 4,0-5 1,0 6-12,0-1 0,0 1 17,0-6 0,0 6-1,0-1-20,0 1 1,0-6 18,0 0 1,0 6 21,0-1-38,0 1 0,0-6-2,0 0 1,2 2 5,3 4 1,-3-4-4,3 3 0,-3-3-2,-2-2 1,0 6 6,0 0 0,0-1 61,0-5 0,0 6-58,0-1 0,0 1 75,0-6-48,0 0 0,0 1 5,0-1-37,0 0 1,0 0-5,0 1 1,0-1-3,0 0 0,0 6 17,0-1 0,0 1 6,0-6 1,0 0-7,0 0 1,0 6 1,0-1 0,1 3 5,5-3 1,-5-3 3,5 4 1,-5 1 23,-1-1 0,0-1-29,0-5 1,0 6-13,0-1 13,0 1 1,0-6-9,0 0 0,0 6 0,0-1 0,0 1-3,0-6 1,0 6 50,0-1 1,0 1-59,0-6 1,0 0 10,0 0 0,0 6-29,0-1 0,0 6 32,0-5 1,0-1-53,0-5 1,0 6 18,0-1 1,0 1-8,0-6 1,2 6 8,3-1 1,-3 1-4,3-6 1,-3 6 110,-2-1-104,0 1 166,0-6-138,0 0-22,0 0 40,0 1-137,0-1 83,0 0 29,0 0-41,0 1 1,0 4 12,0 1 9,0 6 1,0-5-13,0 4 33,0 3-13,0-5 2,0 7-2,0-7-2,0 6 2,0-6-2,0 7-170,0 0 154,0-7-21,0 5 5,0-5 45,0 7 1,0-2-15,0-3 10,0 3-3,0-5 10,0 7-6,0-7-10,0 5-50,0-12 47,0 13 1,0-8-2,0 4 2,0 3 0,0-7 0,0 4 6,0 3 2,0-5 15,0 0-22,0 6 1,2-6 78,3 7-67,-3-7 120,5 5-43,-7-5 10,0 7 32,0 0-123,0-7 49,0 5-118,0-5 99,0 7-2,0 0 28,-7 0-40,5 0-18,-5 0 24,0 7-46,5-5 0,-6 7 31,2-4-12,5-3 0,-8 10 28,4-7 0,3 2 6,-3-2 0,3-1 171,2 6-166,-7-6 61,5 10 1,-7-7-67,4 3 1,3-1 3,-3-4 54,3-3-126,-5 12 61,6-12-12,-6 12-116,7-13 126,0 6 2,-7 0-22,5-5 8,-5 5-138,7-7 16,0 0 55,0-7 23,7 5-156,-5-12 169,12 6 0,-11-6 1,8 3 0,-8-3 14,2 4 1,-1 3 13,1 1-25,-3-2 1,7 1-16,-4-4-74,-3-3 90,12 6 0,-13-3-137,5 1 107,2 6 27,-6-10 1,7 11 8,-4-8 8,-3 8-20,5-4 14,-7 7 32,7 0-43,-5 0 24,5 0-16,-7 0 418,0 0-250,7 0-132,-6 0 1,6 1 289,-7 5-267,0-5 0,2 12 10,3-8 0,-3 2 56,3-2-59,-3-3 0,3 12 8,1-4 0,-1-1 6,-5 2 1,0-6-106,0 5 1,5-5 144,0 6-149,1-1 1,-1 6 69,0 0 1,0-6-36,-5 1 1,0-6-11,0 6 0,2-6-30,3 5 30,-3-6 1,5 5-11,-7-4-56,0-3 77,0 5 1,0-6-290,0 5 261,0-5-501,0 6-18,0-7 406,0 0 1,0-7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0:11.734"/>
    </inkml:context>
    <inkml:brush xml:id="br0">
      <inkml:brushProperty name="width" value="0.08571" units="cm"/>
      <inkml:brushProperty name="height" value="0.08571" units="cm"/>
      <inkml:brushProperty name="color" value="#1F1C57"/>
    </inkml:brush>
  </inkml:definitions>
  <inkml:trace contextRef="#ctx0" brushRef="#br0">327 704 7553,'0'10'611,"0"0"-511,0-10 1,5-3 0,0-4 0,0-3 0,0-8-1,-3 1 1,6-3 0,-6-5 67,1-5 0,2-3-269,2-4 1,-2 0 28,-5-6 0,0 3 1,0-7-1,0 4 1,0 3-1,0 1 0,0 4 1,0-3-93,0 3 1,0 8 126,0 2 1,-2 5 33,-3 2 1,2 6-71,-2-1 189,3 11-142,-6-8 143,6 10 197,-6 0-289,8 10 115,8-10 1,-3 15-109,5-10 1,-3 7 75,6-4 1,-8 4-36,7 1 0,-7 4 59,8 1 0,-1-1 7,6 1 0,-6 2-56,1 5 0,-1-3 41,5 8 0,1-3-42,-1 3 0,1 5-44,-6-5 0,3 3 43,-2-3 1,-3 2-82,2-9 1,-7 6-29,8-4 0,-8 0 64,7-7-176,-7-1 204,3 1-182,-8-8 133,0 0 195,0-10 1,-5-10-282,-3-3 102,-7 6 0,13-6-13,-11 6 0,8 2-3,-7 5 0,4-8-27,-2 3 1,3-2 11,-6-1 1,3 6-15,0-11 1,-7 8 17,4 0 1,-2-2-5,-2-1 1,-3-4 10,-5 7 1,3-10-4,-8 5 0,5 0-14,-5-2 1,2 7 3,-2 0 1,-4-3-3,4 1 0,-3-6 7,3 8 1,0-2 10,5-1 1,0 6 41,8-3 5,-1 2-35,1-4 0,7 4-207,0-4 13,10 7 155,10 0 1,0 0 9,7 0 0,-4 0-66,-3 0 1,2-3 0,8-2 0,-2 3-40,-1-3 0,1-5 69,-1 5 0,8-10-24,0 5 1,5 0 23,-8-3 1,8 6-19,-5-6 1,8 3-2,-3-9 0,2 1-8,-2 1 1,5-1-84,-5-2 1,2 5 92,6 3 0,-11-3 2,-2 2-51,3 6 9,-8-11 253,5 18-30,-15-10-134,0 10 509,-10 0-439,-18 10 0,16-7 1,-13 7-4,5-3 0,5 8 73,-5-2 1,0-3-88,-3 2 0,-4-2 142,4 10-151,-2-2 1,-2 2 56,-1 5 0,-2-6-20,3 4 1,-1 4 55,1-4 0,-3 4-51,3-4 0,-1-1-23,1 8 1,4-7-48,1 2 0,2-6 0,-5-1 79,5-1 1,2 3-120,-4-2 1,9-1 44,-4 1-37,-3-8 33,10 7-15,-10-14-218,10 4-2251,0-7 950,0-17 558,10 4 966,-10-4 0,10 2 0,-10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0:28.562"/>
    </inkml:context>
    <inkml:brush xml:id="br0">
      <inkml:brushProperty name="width" value="0.08571" units="cm"/>
      <inkml:brushProperty name="height" value="0.08571" units="cm"/>
      <inkml:brushProperty name="color" value="#1F1C57"/>
    </inkml:brush>
  </inkml:definitions>
  <inkml:trace contextRef="#ctx0" brushRef="#br0">327 704 7553,'0'10'611,"0"0"-511,0-10 1,5-3 0,0-4 0,0-3 0,0-8-1,-3 1 1,6-3 0,-6-5 67,1-5 0,2-3-269,2-4 1,-2 0 28,-5-6 0,0 3 1,0-7-1,0 4 1,0 3-1,0 1 0,0 4 1,0-3-93,0 3 1,0 8 126,0 2 1,-2 5 33,-3 2 1,2 6-71,-2-1 189,3 11-142,-6-8 143,6 10 197,-6 0-289,8 10 115,8-10 1,-3 15-109,5-10 1,-3 7 75,6-4 1,-8 4-36,7 1 0,-7 4 59,8 1 0,-1-1 7,6 1 0,-6 2-56,1 5 0,-1-3 41,5 8 0,1-3-42,-1 3 0,1 5-44,-6-5 0,3 3 43,-2-3 1,-3 2-82,2-9 1,-7 6-29,8-4 0,-8 0 64,7-7-176,-7-1 204,3 1-182,-8-8 133,0 0 195,0-10 1,-5-10-282,-3-3 102,-7 6 0,13-6-13,-11 6 0,8 2-3,-7 5 0,4-8-27,-2 3 1,3-2 11,-6-1 1,3 6-15,0-11 1,-7 8 17,4 0 1,-2-2-5,-2-1 1,-3-4 10,-5 7 1,3-10-4,-8 5 0,5 0-14,-5-2 1,2 7 3,-2 0 1,-4-3-3,4 1 0,-3-6 7,3 8 1,0-2 10,5-1 1,0 6 41,8-3 5,-1 2-35,1-4 0,7 4-207,0-4 13,10 7 155,10 0 1,0 0 9,7 0 0,-4 0-66,-3 0 1,2-3 0,8-2 0,-2 3-40,-1-3 0,1-5 69,-1 5 0,8-10-24,0 5 1,5 0 23,-8-3 1,8 6-19,-5-6 1,8 3-2,-3-9 0,2 1-8,-2 1 1,5-1-84,-5-2 1,2 5 92,6 3 0,-11-3 2,-2 2-51,3 6 9,-8-11 253,5 18-30,-15-10-134,0 10 509,-10 0-439,-18 10 0,16-7 1,-13 7-4,5-3 0,5 8 73,-5-2 1,0-3-88,-3 2 0,-4-2 142,4 10-151,-2-2 1,-2 2 56,-1 5 0,-2-6-20,3 4 1,-1 4 55,1-4 0,-3 4-51,3-4 0,-1-1-23,1 8 1,4-7-48,1 2 0,2-6 0,-5-1 79,5-1 1,2 3-120,-4-2 1,9-1 44,-4 1-37,-3-8 33,10 7-15,-10-14-218,10 4-2251,0-7 950,0-17 558,10 4 966,-10-4 0,10 2 0,-10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5:37:18.159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80 1637 7449,'0'-10'66,"0"-1"-21,0 8-85,0-11 80,-7 5-97,5-7 65,-5 1 0,7-1-49,0 0 41,0 0 0,0 1-9,0-1 1,0 0 16,0 1 1,0 4 0,0 1 1,0-1 4,0-5 1,0 6-12,0-1 0,0 1 17,0-6 0,0 6-1,0-1-20,0 1 1,0-6 18,0 0 1,0 6 21,0-1-38,0 1 0,0-6-2,0 0 1,2 2 5,3 4 1,-3-4-4,3 3 0,-3-3-2,-2-2 1,0 6 6,0 0 0,0-1 61,0-5 0,0 6-58,0-1 0,0 1 75,0-6-48,0 0 0,0 1 5,0-1-37,0 0 1,0 0-5,0 1 1,0-1-3,0 0 0,0 6 17,0-1 0,0 1 6,0-6 1,0 0-7,0 0 1,0 6 1,0-1 0,1 3 5,5-3 1,-5-3 3,5 4 1,-5 1 23,-1-1 0,0-1-29,0-5 1,0 6-13,0-1 13,0 1 1,0-6-9,0 0 0,0 6 0,0-1 0,0 1-3,0-6 1,0 6 50,0-1 1,0 1-59,0-6 1,0 0 10,0 0 0,0 6-29,0-1 0,0 6 32,0-5 1,0-1-53,0-5 1,0 6 18,0-1 1,0 1-8,0-6 1,2 6 8,3-1 1,-3 1-4,3-6 1,-3 6 110,-2-1-104,0 1 166,0-6-138,0 0-22,0 0 40,0 1-137,0-1 83,0 0 29,0 0-41,0 1 1,0 4 12,0 1 9,0 6 1,0-5-13,0 4 33,0 3-13,0-5 2,0 7-2,0-7-2,0 6 2,0-6-2,0 7-170,0 0 154,0-7-21,0 5 5,0-5 45,0 7 1,0-2-15,0-3 10,0 3-3,0-5 10,0 7-6,0-7-10,0 5-50,0-12 47,0 13 1,0-8-2,0 4 2,0 3 0,0-7 0,0 4 6,0 3 2,0-5 15,0 0-22,0 6 1,2-6 78,3 7-67,-3-7 120,5 5-43,-7-5 10,0 7 32,0 0-123,0-7 49,0 5-118,0-5 99,0 7-2,0 0 28,-7 0-40,5 0-18,-5 0 24,0 7-46,5-5 0,-6 7 31,2-4-12,5-3 0,-8 10 28,4-7 0,3 2 6,-3-2 0,3-1 171,2 6-166,-7-6 61,5 10 1,-7-7-67,4 3 1,3-1 3,-3-4 54,3-3-126,-5 12 61,6-12-12,-6 12-116,7-13 126,0 6 2,-7 0-22,5-5 8,-5 5-138,7-7 16,0 0 55,0-7 23,7 5-156,-5-12 169,12 6 0,-11-6 1,8 3 0,-8-3 14,2 4 1,-1 3 13,1 1-25,-3-2 1,7 1-16,-4-4-74,-3-3 90,12 6 0,-13-3-137,5 1 107,2 6 27,-6-10 1,7 11 8,-4-8 8,-3 8-20,5-4 14,-7 7 32,7 0-43,-5 0 24,5 0-16,-7 0 418,0 0-250,7 0-132,-6 0 1,6 1 289,-7 5-267,0-5 0,2 12 10,3-8 0,-3 2 56,3-2-59,-3-3 0,3 12 8,1-4 0,-1-1 6,-5 2 1,0-6-106,0 5 1,5-5 144,0 6-149,1-1 1,-1 6 69,0 0 1,0-6-36,-5 1 1,0-6-11,0 6 0,2-6-30,3 5 30,-3-6 1,5 5-11,-7-4-56,0-3 77,0 5 1,0-6-290,0 5 261,0-5-501,0 6-18,0-7 406,0 0 1,0-7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0:44.261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78 5423 7449,'0'-33'66,"0"-3"-21,0 26-85,0-37 80,-7 17-97,5-23 65,-5 4 0,7-4-49,0 0 41,0 0 0,0 3-9,0-3 1,0 0 16,0 3 1,0 14 0,0 3 1,0-4 4,0-16 1,0 20-12,0-4 0,0 4 17,0-20 0,0 20-1,0-3-20,0 3 1,0-21 18,0 1 1,0 20 21,0-3-38,0 3 0,0-20-2,0 0 1,2 6 5,3 14 1,-3-13-4,3 9 0,-3-9-2,-2-7 1,0 20 6,0 0 0,0-4 61,0-16 0,0 20-58,0-4 0,0 4 75,0-20-48,0 0 0,0 4 5,0-4-37,0-1 1,0 1-5,0 4 1,0-4-3,0 0 0,0 20 17,0-4 0,0 4 6,0-20 1,0 0-7,0 0 1,0 20 1,0-4 0,1 11 5,5-11 1,-5-9 3,5 13 1,-5 3 23,-1-3 0,0-4-29,0-16 1,0 20-13,0-3 13,0 3 1,0-21-9,0 1 0,0 20 0,0-3 0,0 3-3,0-20 1,0 20 50,0-4 1,0 4-59,0-20 1,0 0 10,0 0 0,0 20-29,0-4 0,0 21 32,0-17 1,0-4-53,0-16 1,0 20 18,0-4 1,0 4-8,0-20 1,2 20 8,2-3 1,-2 3-4,3-20 1,-3 19 110,-2-2-104,0 3 166,0-20-138,0 0-22,0 0 40,0 3-137,0-3 83,0 0 29,0 0-41,0 3 1,0 14 12,0 3 9,0 19 1,0-16-13,0 14 33,0 9-13,0-16 2,0 23-2,0-23-2,0 20 2,0-21-2,0 24-170,0 0 154,0-23-21,0 17 5,0-18 45,0 24 1,0-6-15,0-11 10,0 11-3,0-18 10,0 24-6,0-23-10,0 16-50,0-39 47,0 43 1,0-27-2,0 13 2,0 11 0,0-24 0,0 13 6,0 11 2,0-17 15,0-1-22,0 21 1,2-20 78,3 23-67,-3-23 120,5 16-43,-7-16 10,0 23 32,0 0-123,0-23 49,0 16-118,0-16 99,0 23-2,0 0 28,-7 0-40,5 0-18,-5 0 24,0 23-46,5-16 0,-5 22 31,1-12-12,5-10 0,-8 32 28,4-22 0,3 6 6,-3-6 0,3-4 171,2 20-166,-6-20 61,4 34 1,-7-24-67,4 10 1,3-3 3,-3-13 54,3-11-126,-5 41 61,6-41-12,-5 41-116,6-44 126,0 20 2,-7 0-22,5-16 8,-5 16-138,7-23 16,0 0 55,0-23 23,7 16-156,-5-39 169,11 19 0,-10-19 1,8 10 0,-8-11 14,2 14 1,-1 10 13,1 3-25,-3-7 1,6 4-16,-3-13-74,-3-11 90,12 21 0,-13-11-137,5 4 107,1 20 27,-5-33 1,7 36 8,-4-27 8,-3 27-20,5-13 14,-7 23 32,7 0-43,-5 0 24,4 0-16,-6 0 418,0 0-250,7 0-132,-6 0 1,6 3 289,-7 17-267,0-16 0,2 39 10,3-27 0,-3 7 56,3-6-59,-3-10 0,2 39 8,2-13 0,-1-3 6,-5 6 1,0-19-106,0 16 1,5-16 144,0 19-149,1-3 1,-1 20 69,0 0 1,-1-20-36,-4 4 1,0-20-11,0 19 0,2-19-30,3 16 30,-3-20 1,5 17-11,-7-14-56,0-9 77,0 16 1,0-20-290,0 17 261,0-16-501,0 19-18,0-23 406,0 0 1,0-23 0,0-4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1:20.792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768 0 24379,'-767'530'0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1:25.652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0 0 24045,'952'370'0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1:33.697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1 0 24575,'1'1'0,"1"-1"0,-1 1 0,1-1 0,-1 1 0,0 0 0,1 0 0,-1 0 0,0-1 0,0 1 0,1 1 0,-1-1 0,0 0 0,0 0 0,0 0 0,0 1 0,0-1 0,-1 0 0,1 1 0,0-1 0,-1 1 0,2 1 0,13 39 0,-12-33 0,6 12 0,1 0 0,1-1 0,1 0 0,22 29 0,-14-21 0,-13-18 8,-1 1 0,0 0 0,-1 1 0,0 0 0,0-1 0,-1 1 0,-1 1 0,0-1 0,-1 0 0,0 1 0,-1-1 0,-1 1 0,1 0 0,-5 24 0,1-18-157,0-1 1,-2 0-1,0 1 1,-1-2-1,-1 1 1,-1-1-1,0 0 1,-2-1-1,-13 21 1,12-24-6678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1:38.829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30 0 24575,'0'32'0,"-2"-1"0,0 1 0,-10 41 0,7-48 0,1 0 0,2 0 0,0 0 0,2 0 0,2 26 0,-2-49 0,1 0 0,-1 1 0,0-1 0,1 0 0,-1 1 0,1-1 0,0 0 0,0 0 0,0 1 0,0-1 0,0 0 0,0 0 0,1 0 0,-1 0 0,1-1 0,-1 1 0,1 0 0,0-1 0,-1 1 0,1-1 0,0 1 0,0-1 0,0 0 0,0 0 0,1 0 0,-1 0 0,0 0 0,0 0 0,0-1 0,1 1 0,-1-1 0,0 1 0,1-1 0,-1 0 0,1 0 0,2 0 0,-2-1 0,0 1 0,1-1 0,-1 1 0,0-1 0,0 0 0,1 0 0,-1-1 0,0 1 0,0-1 0,0 1 0,-1-1 0,1 0 0,0 0 0,-1 0 0,1 0 0,-1-1 0,0 1 0,1-1 0,-1 1 0,0-1 0,-1 0 0,1 0 0,0 0 0,-1 0 0,2-5 0,1-18 0,0-1 0,-2 1 0,-1-1 0,-1 1 0,-8-53 0,8 77 0,0 0 0,0 1 0,0-1 0,0 0 0,0 1 0,-1-1 0,1 0 0,0 1 0,-1-1 0,0 1 0,1-1 0,-1 1 0,0-1 0,0 1 0,0-1 0,0 1 0,0 0 0,0-1 0,0 1 0,-1 0 0,1 0 0,0 0 0,-1 0 0,1 0 0,0 0 0,-3-1 0,2 2 0,1 1 0,0-1 0,-1 0 0,1 1 0,0-1 0,0 1 0,-1-1 0,1 1 0,0 0 0,0 0 0,0-1 0,0 1 0,0 0 0,0 0 0,0 0 0,0 0 0,0 0 0,0 0 0,0 0 0,1 1 0,-1-1 0,0 0 0,1 0 0,-1 1 0,1-1 0,0 0 0,-1 1 0,1-1 0,0 0 0,0 1 0,0-1 0,0 3 0,-4 25 0,2 0 0,3 58 0,-1-79 0,2-158 0,0 208 0,0-36 0,-1-1 0,-1 0 0,-1 0 0,-1 0 0,-5 24 0,7-45 0,0 1 0,0-1 0,0 1 0,0-1 0,0 1 0,0-1 0,0 1 0,0-1 0,-1 1 0,1-1 0,0 1 0,0-1 0,0 1 0,-1-1 0,1 0 0,0 1 0,-1-1 0,1 1 0,0-1 0,-1 0 0,1 1 0,0-1 0,-1 0 0,1 1 0,-1-1 0,1 0 0,0 0 0,-1 1 0,0-1 0,-6-13 0,1-26 0,5 13-1365,0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2:47.144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768 0 24379,'-767'530'0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2:47.145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0 0 24045,'952'370'0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2:47.146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1 0 24575,'1'1'0,"1"-1"0,-1 1 0,1-1 0,-1 1 0,0 0 0,1 0 0,-1 0 0,0-1 0,0 1 0,1 1 0,-1-1 0,0 0 0,0 0 0,0 0 0,0 1 0,0-1 0,-1 0 0,1 1 0,0-1 0,-1 1 0,2 1 0,13 39 0,-12-33 0,6 12 0,1 0 0,1-1 0,1 0 0,22 29 0,-14-21 0,-13-18 8,-1 1 0,0 0 0,-1 1 0,0 0 0,0-1 0,-1 1 0,-1 1 0,0-1 0,-1 0 0,0 1 0,-1-1 0,-1 1 0,1 0 0,-5 24 0,1-18-157,0-1 1,-2 0-1,0 1 1,-1-2-1,-1 1 1,-1-1-1,0 0 1,-2-1-1,-13 21 1,12-24-6678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2:47.147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30 0 24575,'0'32'0,"-2"-1"0,0 1 0,-10 41 0,7-48 0,1 0 0,2 0 0,0 0 0,2 0 0,2 26 0,-2-49 0,1 0 0,-1 1 0,0-1 0,1 0 0,-1 1 0,1-1 0,0 0 0,0 0 0,0 1 0,0-1 0,0 0 0,0 0 0,1 0 0,-1 0 0,1-1 0,-1 1 0,1 0 0,0-1 0,-1 1 0,1-1 0,0 1 0,0-1 0,0 0 0,0 0 0,1 0 0,-1 0 0,0 0 0,0 0 0,0-1 0,1 1 0,-1-1 0,0 1 0,1-1 0,-1 0 0,1 0 0,2 0 0,-2-1 0,0 1 0,1-1 0,-1 1 0,0-1 0,0 0 0,1 0 0,-1-1 0,0 1 0,0-1 0,0 1 0,-1-1 0,1 0 0,0 0 0,-1 0 0,1 0 0,-1-1 0,0 1 0,1-1 0,-1 1 0,0-1 0,-1 0 0,1 0 0,0 0 0,-1 0 0,2-5 0,1-18 0,0-1 0,-2 1 0,-1-1 0,-1 1 0,-8-53 0,8 77 0,0 0 0,0 1 0,0-1 0,0 0 0,0 1 0,-1-1 0,1 0 0,0 1 0,-1-1 0,0 1 0,1-1 0,-1 1 0,0-1 0,0 1 0,0-1 0,0 1 0,0 0 0,0-1 0,0 1 0,-1 0 0,1 0 0,0 0 0,-1 0 0,1 0 0,0 0 0,-3-1 0,2 2 0,1 1 0,0-1 0,-1 0 0,1 1 0,0-1 0,0 1 0,-1-1 0,1 1 0,0 0 0,0 0 0,0-1 0,0 1 0,0 0 0,0 0 0,0 0 0,0 0 0,0 0 0,0 0 0,0 0 0,1 1 0,-1-1 0,0 0 0,1 0 0,-1 1 0,1-1 0,0 0 0,-1 1 0,1-1 0,0 0 0,0 1 0,0-1 0,0 3 0,-4 25 0,2 0 0,3 58 0,-1-79 0,2-158 0,0 208 0,0-36 0,-1-1 0,-1 0 0,-1 0 0,-1 0 0,-5 24 0,7-45 0,0 1 0,0-1 0,0 1 0,0-1 0,0 1 0,0-1 0,0 1 0,0-1 0,-1 1 0,1-1 0,0 1 0,0-1 0,0 1 0,-1-1 0,1 0 0,0 1 0,-1-1 0,1 1 0,0-1 0,-1 0 0,1 1 0,0-1 0,-1 0 0,1 1 0,-1-1 0,1 0 0,0 0 0,-1 1 0,0-1 0,-6-13 0,1-26 0,5 13-1365,0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5:37:21.828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80 7184,'9'0'362,"-2"0"-223,-7 0 5,0 0-91,7 0 50,-5 0-117,12 0 0,-11 0 69,8 0 1,-6 0-126,6 0 0,-6 0 98,5 0 0,-4 0-83,4 0 0,-5 0 109,6 0-28,-1 0 1,6 0 20,0 0-18,-1 0 0,1 0 90,0 0 1,-2 1-82,-4 5 1,4-5 1,-3 5 1,3-5-18,2-1 0,-6 0 3,1 0 0,-1 0-6,6 0 0,0 0-9,-1 0 1,-4 0 11,-1 0 0,1 0-11,5 0 1,-6 0-5,1 0 13,-1 0 1,6 0-26,-1 0 1,-4 0 22,-1 0 1,-4 0-75,4 0 54,1 0-7,4 0 1,1 0-7,0 0 6,0 0 7,-1 0-6,1 0 6,0 0 0,0 0 0,-1 0 0,-4 0 0,-1 0 1,-4 0 0,4 0 0,-5 0 0,6 0 0,-6 0 18,6 0 0,-6 0-17,5 0 0,-4 0 12,4 0 1,-5 0-11,6 0 1,-6 0 11,5 0 0,-4 0-7,4 0 1,-5 0 2,6 0 1,-6 0 0,6 0 0,-6 0 9,5 0-28,-6 0 20,10 0-16,-5 0 0,1 0 5,1 0 0,-6 0 2,5 0-9,-6 0 3,10 0 0,-11 0-8,8 0 10,-8 0 1,6 0-5,-4 0 5,-3 0-3,5 0 1,-5 0 2,3 0-2,-3 0 1,5 0 0,-5 0 0,3 0 0,-3 0 0,5 0 0,-7 0 0,1 0 0,5 0 0,-5 0-11,6 0-1,-7 0-28,7 0-5,-5 0 20,5 0-6,-7 0 19,0 0 69,7 0-69,-5 0 84,5 0-68,-7 0 331,0 0-212,7 0 75,-5 0-90,5 0-41,-7 0 0,0-1 2,0-5-3,0 5-34,0-6 14,0 7 1,-2 0-158,-3 0 154,3 0-42,-5-7 87,0 5 7,5-5 2,-12 0-70,5 5 0,-1-7 77,-1 4 1,6 3-67,-5-3 1,4 3 7,-4 2 1,5-5 13,-6 0 0,6 0 41,-6 5 0,6-2-42,-5-3 1,4 3 77,-4-3-156,6 3-12,-10 2-391,13 0 277,-6 0 76,7 0-203,0 0 229,7 0 0,-4 0 96,8 0 8,-1 0 0,6 0-132,0 0 66,-1 7 1,1-5-55,0 3 0,0-2 41,-1 3 0,-4-5-16,-1 5 27,1-5 10,5 6 22,-1-5-4,1 5 0,-5-7 142,-1 0-156,-6 7 0,4-5 60,-2 3 11,-5-3-2,6-2 44,-7 7 18,0-5-40,0 5 0,0-6 145,0 5 1,-2-5-31,-3 5 0,2 1-72,-8-2 1,6 2 88,-5-2 1,4-1-7,-4 6-40,-1-6-9,-4 10 6,-1-6-139,0 8 0,2-5-208,4-1-16,-4-6 1,10 8 65,-6-7-152,6 0 0,-5 1-153,4-1-447,3 0-321,-5 2-325,7-5 1514,0 5 0,-7 0 0,-1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5:37:30.441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64 3762 6009,'-9'0'390,"2"0"-324,7 0 78,0 0-100,-7 0 19,5 0 0,-5 2-27,7 3 150,0-3-153,0 12 1,0-11 23,0 8 1,-1-8 43,-5 2-41,5 4 0,-6-5-21,7 6-11,0-6 7,0 9-25,0-4 1,0 2 12,0-1 27,0-6-18,0 10-11,0-13-5,0 13 0,1-10 26,5 6-2,-5-6 13,6 10-26,0-12 0,-5 6 9,3-2 12,-3-5-39,5 13 1,-3-12 7,6 3 0,-6-1 0,1 1 0,-2-3-18,3 3-4,-5-3 0,8 3 67,-4 0-2,-3 1-19,12-6 0,-10 0-1,6 0 7,-6 0-44,10 0 2,-6 0 13,8 0 1,-5 0-4,-1 0 1,-5 0 16,6 0 0,-6 0-20,6 0 0,-6-2 15,5-3 6,1 3-23,5-12 0,-1 10 7,1-6 1,-2 5-2,-4-6 1,4 8 11,-3-3-18,3-2 1,2 1 1,-1-4 0,1-3-1,0 4 0,-6 1 17,1-2 0,-1 6-13,6-5 0,0 1-28,0-2 0,-2-2 28,-4 2 1,4 2 0,-3-1 0,3-1 1,1-4 0,1 4 0,0 1 1,-1-1-19,1-5 0,0 1 13,0-1 0,-1 5-21,1 1 1,0-1 33,0-4 0,5-1 0,0 0 1,0 0-24,-6 1 1,1-1-1,0 0 0,0 2-3,-1 4 1,-4-4-1,-1 3 1,1 2 34,5-1 1,-1 0-25,1-6 0,0 5-10,-1 1 1,-2-1 8,2-4 0,-2 1-4,8 3 1,-4-3-8,-1 4 1,0-4 1,-1-2 1,1 5 1,0 1 1,-2-1-2,-4-4 0,4-1 16,-3 0 0,3 6-1,2-1 0,-1 2-3,1-1 1,-5-4-7,-1 3 1,1-1 21,4 2 1,-4-3-22,-1 8 1,1-7 12,4 2-23,1-4 1,0-2-2,0 0 0,-2 6 13,-4-1 1,4 1-4,-3-6 0,3 2-4,1 3 1,-4-3 1,-1 4 0,1-4 21,5-2 1,-1 2-15,1 4 1,0-4 1,0 3 1,-1-3-2,1-2 0,0 1 0,0-1 1,-1 0-10,1 0 0,0 1 8,-1-1 0,1-1-26,0-4 1,0 3 21,-1-3 1,1 4-5,0 1 0,0 2 3,-1 3 1,5-8-2,-5 3 1,8 2 6,-12 4 0,6-1 1,-6-4 0,6-1-10,-1 0 1,3 0 4,-8 1 1,3-1 6,1 0 0,1 0-6,0 1 1,-6-1 13,1 0 1,-1 1-20,6-1 0,0 0-1,-1 0 0,-4 6 0,-1-1 0,1 1 1,5-6 0,-2 0-12,-4 1 0,4-1 14,-3 0 1,-3 6-1,3-1 1,-2 1-6,1-6 1,4 2 7,-3 3 0,-3-3 3,3 4-7,-1-4 1,6-2-3,0 1 1,-6-1 2,1 0 0,-3 0 8,3 1 0,3 4-8,-4 1 0,3-1-15,-3-5 0,4 1 13,-3-1 0,-3 0-21,3 0 15,-1 1 0,6-1-3,0 0 2,0 0 1,-1 1-1,1-1 0,-5 0 0,-1 0 0,-1 1 1,1-1 0,4 5 21,-3 1 1,1 0-21,-1-6 1,3 0 0,-4 0 0,-1 2-1,1 4 1,-1-4-1,1 3 1,4-3 21,-3-1 0,-2-1 3,1 0 0,-1 0-13,1 1 0,3 4-5,-8 1 1,7-1 3,-1-5 0,1 1-1,-2-1 1,4 0-21,-3 0 1,1 1 8,-1-1 1,3 0-4,-4 1 0,2-1 1,-1 0 0,3 0-3,-4 1 1,3-1 14,-3 0 0,4 0-8,-3 1 0,-3-1 30,3 0 1,-2 0-28,1 1 0,4-1 11,-4 0 1,-1 0-13,2 1 1,-1-1-2,6 0 0,-6 0-3,1 1 1,-1-1-1,6 0 0,-5 1-10,-1-1 1,-1 0 12,1 0 0,4 1-9,-3-1 1,-2 0 4,1 0 1,-5 2 0,6 4 0,-6-4 1,6 3 0,-6-3 0,5-1 0,-4 1 0,4 3 0,-5-3 0,6 4 0,-6-4 0,6-2 0,-6 0 0,5 0 0,-4 3 0,4 2 0,-6-3 0,1 4 0,2-4 0,-2-2 0,5 4 0,-4-4 0,1 9 0,-2-9 0,-2 4 4,8-4-3,-8 0 1,10 1 25,-8-1 0,2 0-22,-2 0-5,-3 1 0,7-1 4,-4 0 1,-3 0-9,3 1 0,2 4 4,-2 1 1,0-1-3,-5-4 1,6 4 3,-1 1-3,0-1 0,0-5-4,1 1 1,-1 4 3,-5 1 0,2 1 1,3-2 0,-3-3 0,3 4 0,-3 1 10,-2-1 0,0 4 35,0-4 6,0-1-34,0-4 0,0-1 3,0 0 1,0 6 25,0-1-10,0 8 36,0-11-53,0 5 0,0-2 13,0 1 1,-2 6-18,-3-1-9,3-4 0,-7 8 8,4-5-11,3-2 1,-7 6 51,4-3-40,3 3 0,-10 0 48,7-3-37,0 3-52,-2-5 37,-2 7 0,-2 0 13,1 0 4,6 0-5,-10 0-40,6 0 1,-3 0 25,1 0 0,4 0-13,-4 0 0,5 0 11,-6 0 1,6 0 0,-5 0 1,4 0-1,-4 0 0,5 0 7,-6 0-17,1 0 0,-6 0 2,0 0 1,0 2-7,1 3 0,4-3 18,1 3-20,-8 4 1,-5-2 9,-3 3 1,3 3-8,8-8 1,-1 7 1,0-1 1,-1-3 2,-4 3 0,3-6 0,-3 6 0,2-1 0,-2 6 0,4-6 0,-4 1 0,3-2 0,2 1 0,1 4-28,-1-3 0,0 1 26,0-2 0,-1 4-17,-4-3 1,3 3 14,-3 2 1,4-6-2,1 1 1,0-1-8,1 6 1,-1 0 1,0-1 0,1-1 17,-1-3 1,0 3-15,0-4 0,-3 4 2,3 2 0,-3-2 1,9-4 1,-4 4-8,-2-3 1,-5 3 7,0 2 1,0-1-2,5 1 1,0 0 3,1 0 1,-1-1 2,0 1 0,0 0 10,1 0 0,-1-6-15,0 1 0,1-1 7,-1 6 1,0-1-4,0 1 1,1 0-2,-1 0 1,0-6-2,0 1 0,1-1 0,-1 6 0,4 0 7,-4-1 0,4-1 0,-9-3 0,7 3 2,-2-4 0,4 6-6,-9 5 0,3-5 7,3 0 1,1-1-6,3-4 0,-3 3-9,4 2 0,-4-1 3,-2 1 1,0 0-1,0-1 0,1 1-1,-1 0 1,0 0-2,0-1 1,-1 1 1,-4 0 0,3 5 1,-3 0 0,2 0 11,-2-5 0,4 1-11,-4 4 0,3-3 1,3 3 0,-6-4 6,0-1 1,5 0 0,5-1 0,1 1-8,-6 0 1,0-1-1,1 1 1,-1 0-5,0 0 1,0 1 5,1 4 1,4-3-5,1 3 0,-1-4 3,-5-1 1,1 0-1,-1-1 0,0 1 8,0 0 0,2 0 1,4-1 1,-9 6 22,3 0 1,0 0-29,1-5 0,8 0-8,-9-1 1,2 1 10,-7 0 1,9 0-9,-4-1 1,4 6 7,-4 0 1,0 0-21,0-5 1,1 0 9,-1 0 0,0 5-2,0 0 0,1 1 1,-1-1 0,0-3-1,0 3 1,1-4 1,-1-1 1,0 0 1,1-1 0,-1 1 0,0 0 0,0 5 0,1 0 0,-1 0 0,0-5 0,6 1 0,-1 4 0,1-3 0,-6 3 0,0 1 0,0-1 0,1 0 0,-1-5 0,0 0 40,0-1 1,2 1-38,4 0 0,-2 0-3,6-1 0,-6-4 6,2-1 1,1 1-13,-1 5 1,4-2 5,-4-4 0,5 4-1,-6-3 0,6-3-2,-6 3 1,8-6-8,-2 6 44,-4-1-37,0 6 5,-7 0 0,6-2 0,-1-4 1,6 4 53,-5-3 1,6-3-42,-1 3 1,-2-6 4,2 6 0,-2-6-12,1 5-1,5 1-21,-13 4 0,7 1 24,-4 0 0,4-6-40,7 1 36,-7-1 1,0 6-21,-3 0 0,-3-6 31,8 1 1,-2-2 5,2 1 1,1 4-14,-6-3 0,6-3 12,-1 3 23,-4-1-33,1 6 1,-3-2-24,1-3 1,4 1 23,-4-7 0,7 7-2,-3-1 1,-1-2-7,2 1 0,0-5 3,5 6 2,-7-8 1,3 11 13,-6-3 1,6-4 1,-8 7-17,7-4 1,-2-1-4,2 1 1,3-4 5,-3 4 0,-2-5-22,1 6 0,1-6 53,5 6-23,-7-1 0,4 4 63,-8-3-70,8 3 0,-6-7-21,4 3 37,3 4-11,-12-5 1,12 1-1,-3 1 1,-2-6-25,2 6 0,-1-6 3,6 5 1,-1-4-6,-5 4 0,5-5 2,-5 6 1,3-8-6,-2 3 44,3 2-29,-5 1 0,2 2-4,-1-1 0,1-5 3,5 6 0,0-6 8,0 5 0,-2-6-9,-3 1-1,3 4 0,-5-6-2,7 8 1,0-6-4,0 6 30,0-8 0,-1 9-22,-5-6 0,5 1 23,-5-2 1,5-2-12,1 8-10,0-8 33,0 11-1,0-5-24,0 7 1,-2-2 13,-3-4 32,3 4-38,-5-5-23,7 7 1,0 0 6,0-1 1,0-4-3,0-1 0,0-4 0,0 4 1,0-5-3,0 6 1,0-6-43,0 6 50,0-8-34,0 11 22,0-5-135,0 0 71,0 4 1,2-11-159,3 3 0,-3-1-106,3 1-252,-3-3 231,5 5 1,-4-7-865,8 0 1215,-8 7 0,11 2 0,-5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5:37:37.743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1055 16 6648,'0'-9'145,"0"2"-67,0 7 76,0 0-115,0 7 0,0 2 0,0 7 0,0-1 49,0 1 1,0 0-47,0 0 0,0 5 20,0 0 0,0 5-14,0-5 1,-2 7-30,-3-2 0,3 4-7,-3 1 0,-2-5-1,2 1 1,-1-1 1,6 5 0,-5 1-12,0-1 1,-6-4-42,6-1 1,-2 0 51,2 5 1,1-6-26,-6-4 0,5 2 17,-6-2 1,6 5-1,-5-5 1,1 2 8,-2-2 0,-1-4 5,7 4 1,-7-2 21,1 2 1,-1-3 4,1 3 0,-3-4 4,4-1 0,-4 0-23,-2-1 0,6 1-2,-1 0 1,1 0-1,-6-1 1,0 1-2,0 0 1,1 0-8,-1-1 1,5 1-5,1 0 1,-1-4-20,-4 4 0,-1-9-6,0 9 1,2-4-12,4 4 0,-4-2 32,3-4 1,-1 4-27,2-3 0,-4-3 65,3 3 1,2-6 3,-1 5 1,5-6-42,-6 1 0,6 2 5,-6-2 1,8 2-17,-2-1 19,-4-5 1,2 8-19,-4-4 37,-3-3-60,6 12 0,-3-12 21,1 3 1,4 2-26,-4-2 47,6 1-8,-10-6 1,11 5 20,-8 0-24,8 0-14,-4-5 19,0 0 77,5 7-49,-5-5 3,0 5-13,5-7 0,-6 5 42,2 1-40,5-1 6,-6-5-35,7 0 35,-7 0-63,5 7 40,-5-5-7,0 5-4,5-7-4,-5 0 0,5 5 85,-3 0 8,4 0 60,-6-5-109,7 0 32,-7 0-27,5 0 0,-5 0-108,7 0 119,0 0-138,-7 0 100,5 7-76,-5-5 60,0 5-13,5-7 43,-12 0 13,13 0-19,-13 0 12,12 7-38,-12-5-5,12 5 1,-7-7-26,4 0 50,3 0-4,-12 0-11,13 7-6,-13-5 0,10 5-7,-6-7 1,6 0 1,-5 0-12,4 0 17,3 7 0,-6-6-24,2 5 22,5-5-85,-6-1 71,0 0-2,5 0-15,-5 0-2,0 0-40,5 0-9,-5 0 18,7 0 155,0 0-80,7 0 81,-5 0-83,12 0 0,-11-5 63,8 0-61,-8 0-8,11-2 0,-7 3 5,4-6 1,-2 6-4,-4-1 1,-2-2-32,8 2 1,-6-2 28,6 1 0,-6 3-21,5-8 0,-1 6 17,2-5 0,1 4 19,-7-4 0,7 5-13,-1-6 1,-2 6 1,1-6 1,-5 6-9,6-5 0,-8 4 1,2-4 1,2 5-1,-1-6 1,1 8 3,-2-3 1,-3 3 11,3-2-14,-3 3 0,-1-10-25,5 6 17,-5 1 1,6 5 1,-7-2-1,0-3-1,0 3-3,0-5 5,0 7 275,0 0-274,-7 0-53,6 7 1,-8-5 64,4 3 0,3-1-38,-3 1 1,-2-1 25,1 6 0,-4-5-32,5 6 1,-7-6 24,1 6 1,2-3 5,-1 3 1,1 3-1,-1-4 1,-4-1 3,3 2 1,-1-1 5,1 6 1,-3-2-11,4-4 0,-2 4 29,1-3 0,-1-2-25,7 1 0,-2-5-2,1 6 0,3-8 3,-8 3 0,8 2-11,-4-6 12,7 5-14,0 0 10,0-5-8,0 5 7,0-7 66,0 0-11,7 0 9,-5 0-40,5 0-9,-7 0 0,1 0 34,5 0-26,-5 0 0,8 0 133,-4 0-110,-3 0 17,12 0 1,-10 5-25,6 0 1,-5 1 4,6-6 1,-6 1-12,6 5 0,-6-5-2,5 5 1,-4 1-69,4-2 0,-5 0 66,6-5 1,-6 2-128,6 3 123,-8-3-76,11 5 44,-12 0-5,12-6 27,-12 6 2,5-7 268,-7 0 401,0 0-668,-7 0-81,5 0 0,-12 0 105,3 0 1,3 0-104,-3 0 1,6-5 73,-6 0 1,6 0-42,-5 5 0,4 0 1,-4 0-40,-1-7 44,-4 5-6,-1-5 23,0 7 4,0-7 0,6 5-145,-1-3 120,8 3-339,-11 2 50,12 0 59,-5 0 1,7-1-467,0-5-590,0 5 1313,0-6 0,-7 0 0,-2-2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5:37:53.221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252 646 6425,'9'0'359,"-2"0"-286,-7 7-5,0-6 4,0 6 16,0-7-17,0 0 22,0-7-42,-7 6-40,5-13-4,-12 5 0,13-7-15,-5 0 0,-1 1-9,2-1 1,-2 5 9,2 1 0,3-6-11,-3-5 0,-2 0-40,2 6 0,-2-3 53,1-3 1,5 4-4,-5-4 0,-1-2 0,2 2 0,0-2-5,5 2 1,-5 4-2,-1-4 0,-1 3-1,2 2 1,3 1 34,-3-1 0,2 2-32,-3 3 141,5-2-124,-6 4 24,0-7-23,5 7 0,-5 1 13,7 2-11,0 5-16,0-6-18,0 7 173,0 0-150,0-7-2,0 5 0,0-5 13,0 7 214,0 0-216,-7 0 23,5 0-17,-5 0 54,7 0-43,0 0-8,-7 0-2,5 0-13,-5 0 0,2 2-7,0 3 2,0-3 1,5 6 6,0-2 1,-6-3-8,1 8 7,0-8 0,3 9 27,-3-6-16,3-1-7,-5 2 1,7-4 8,0 8 1,-2-8-2,-3 2-13,3-3 13,-5 5-16,7-5 13,0 5-48,0-7 51,0 0-17,7 0 4,-5-7 0,7 0-2,-4-4 0,-3 3 2,3 3 1,2 1-9,-2-6 1,2 1 5,-1-2-1,-5-3 1,8 7-9,-4-3 4,-3-4 1,7 7 23,-4-4 1,-3 3-21,3 2 45,-3 5 1,0-12-7,3 8-15,-3 0 0,5 3-14,-7-3 0,1 3 12,5-3-31,-5 3 21,6 2-20,-7 0 298,0 0-213,7 0 18,-5 0-30,5 0-32,0 0 1,-5 2-53,3 3 50,4-3 1,-6 5-33,8-7 34,-8 7 0,10-4 25,-8 8-43,0-8 0,0 6 21,1-4-22,-1-3 31,2 12-54,-5-12 47,5 12-92,0-12 69,-6 5 208,6 0-106,-7-6 32,0 6-143,0-7 73,0 0-38,-7 0 1,4 0-77,-8 0 1,6-5 50,-5 0 0,1-2-14,-2 2 21,-3 3 0,7-7 35,-3 4-66,-4 3 26,5-12-16,-7 12 1,6-10 31,-1 7-219,8 0 0,-4 3-81,7-3-112,0 3 1,0-7-598,0 4 977,0 3 0,0-12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5:37:55.962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1 6565,'7'8'140,"-5"1"-96,3-4 1,-3-1 0,-2 6 1,0-4-4,0 4 1,5-5 56,0 6-94,1-1 0,-1 6-6,0 0 0,2 0-16,-2-1 0,-3-4 42,3-1 0,2 1-26,-1 5 1,1-2 13,-2-4 0,-3 4-3,3-4 0,-2 3 15,3-3-7,-5 4 0,8-7-14,-4 4 27,-3 3-49,5-6 0,-7 3 38,0-1-38,7-6 0,-5 5 28,3-4 6,-3-3-18,-2 5 0,2-7 0,3 0 3,-3 7 1,5-6-9,-7 6 9,0-7 1,0 2-7,0 3 1,1-3 3,5 3 6,-5-3-6,6-2 0,-7 2 1,0 3-1,0-3 0,2 5 1,3-7-2,-3 0 1,5 0 1,-7 2-3,0 3 10,0-3 1,0 5 2,0-7 1,2 0 15,3 0-9,-3 0-7,5 0 14,-7 0-8,0 7-33,0-6 22,0 6-19,0-7 2,0 0 5,0 7 5,0-5 0,0 5 1,1-7 0,5 0 15,-5 0-15,6 0 1,-7 2 1,0 3-2,0-3 0,0 5 0,0-7 78,0 0-80,0 7 13,0-5-9,0 5-1,0-7-1,0 0 13,7 0-2,-5 0 107,5 0-107,-7 7-17,0-6 32,0 6-24,0-7-32,0 0 31,0 7-4,0-5 7,0 5-1,0-7 53,0 0-35,0 7 3,0-5-34,0 5 16,0-7 0,2 0-20,3 0 24,-3 0 99,5 0 20,-7 0 455,0 0-644,-7 0 58,5 0 0,-7-2-7,4-3 9,3 3 1,-10-7 1,7 4 27,-7 3 0,5-6-12,-4 2 86,-3 5 0,6-12-84,-8 8 0,5-2 66,1 2 0,5 1-68,-6-6 0,6 6-1,-6-1 0,6-2 15,-5 2-2,6 0-33,-10-2 23,12 5 0,-10-7-15,7 4-18,0 3-2,5-5 12,0 7 131,0 0-119,7 7 0,-4-5 12,8 3 0,-6 2 8,5-2-1,-6 8 0,8-10 23,-7 8-1,8-8-25,-5 11 1,6-10-4,-3 6 1,-2-6-18,-4 1 0,-3-2 33,3 3-58,4-5 0,-6 6 35,7-7 0,-6 2-21,1 3 1,-1-3-3,1 3-9,-3-3 20,5-2 0,-6 0 4,5 0 81,-5 0-81,6 0 1,-5 0 37,3 0-31,-3 0-6,5-7 1,-5 5-4,3-3-7,-3-4 1,7 2-13,-4-3 0,-3 1 25,3 4-22,-3 3 1,-1-10 10,5 7 1,-5-2-7,5 1-53,-5 5-4,6-13 45,-5 5 0,5-2-4,-7 1 0,2 6 2,3-1 0,-3 2-13,3-3 61,-3 5-45,-2-6 1,0 5 57,0-3-34,0 3 7,0-5-8,0 7-10,0 0-81,-7 0 79,5 0 0,-5 2 9,7 3 0,-5-2-3,0 8 0,-1-8-48,-1 11 0,6-5-68,-6 7 1,7-6 83,0 1-173,0-8 171,0 11 0,0-10-515,0 6 151,0-6 0,0 5 399,0-4 0,0-3 0,0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13:20:05.436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0 138 6701,'0'-9'270,"0"1"-119,0 8-318,0 0 209,0-8-38,0 6 30,0-5-14,0 7 345,0 0-211,0-8-76,8 6-20,-6-6 30,6 8-152,-8 0 102,0-7 1,2 5-12,3-4 26,-3 4-3,6 2-19,-8 0 0,2 0 46,4 0-68,-4-7 46,5 5-113,-7-6 108,8 8-117,-6 0 87,6 0-42,-1 0 11,-5 0 1,8 0-9,-4 0 14,-5 0 1,9 2 3,-4 4 1,-4-4 0,7 5 0,-3-7-22,-4 0 0,8 6 4,-5 0 7,-3-1 1,12-3 7,-8 4-8,-1-4 15,3 6 1,-4-6-16,7 3 18,-7-3 0,6 6-13,-4-8 12,-5 0 0,9 2-4,-4 4 1,-4-4 22,5 5-24,1-7 14,-6 0-13,6 0 0,-6 0 51,3 0-43,-3 0 4,6 0 1,-8-2 7,0-3 4,0 3-24,0-6 1,2 2 19,4 1-22,-4-1 1,5 4 13,-7-4-26,0 4 0,2-7 20,4 3-25,-4 4 14,6-6-2,-8 8 26,7-7-10,-5 5 0,8-6 1,-4 8-9,-4 0 1,7 0-2,-3 0 4,-4 0 0,7 0-16,-3 0 0,-4 0 0,8 0-15,-5 0 21,-3 0 0,8 0-2,-4 0-22,-4 0 21,5 0-63,1 0 1,-6 2 58,4 4 1,-2-4-61,1 3 45,-3-3 0,6 0-41,-8 4 23,8-4 19,-6 5 1,7-1 72,-3 0-67,-4 0 0,7-6 54,-3 0 0,-4 2-18,4 3 1,-2-3 26,2 4-37,-5-4 1,9-2 12,-4 0 21,-4 0-21,5 0-33,1 0 29,-6 0-28,13 0 48,-13 0-1,6 0 12,0 0-32,-6 0-21,5 0 1,-7-2 25,0-4-53,8 4 50,-6-5-42,6 7 0,-6-6 19,3 0-4,-3 0 8,6 6 1,-6-5-6,4-1 8,-4 0-3,5 6 0,-5 0 9,4 0-7,-4-7 4,5 5 15,1-6-1,-6 8 15,13 0 0,-13-2-29,4-4 1,-2 4 16,2-3-4,-4 3 10,5 2-5,1 0-32,-6 0 0,8 0 8,-5 0-2,-3 0 0,6 2-24,-8 3 31,8-3-8,-6 6 1,11-6 3,-7 4-1,0-4 1,1 5 1,-3-1-4,8 0-21,-9-1 1,7-3-30,-4 4 31,-4-4 0,7 6 5,-3-8-38,-4 0 28,6 7 34,-1-5-20,-5 6 0,8-6 56,-4 4-20,-4-4 8,5 5 28,-7-7-52,8 0 27,-6 0-22,6 0 1,-6 0 9,3 0-12,-3 0 1,6-2-17,-8-3 13,0 3 1,2-6-18,4 8 1,-5-2 20,5-4-13,-4 4 0,0-5-31,4 7 14,-4-8 0,7 6-12,-3-4 19,-4-3 18,6 7-18,-1-6 79,-5 1-53,14 5 8,-14-6-3,13 8 0,-11-6 24,7 0-31,-7 1 1,6 5 9,-4 0 16,-4 0-27,13 0 1,-11 0 15,7 0-4,-7 0-1,12 0-12,-15 0 1,9 0 2,-4 0 1,-4 2-25,3 3 33,-3-3-52,6 6 42,-6 0-33,13-6 35,-13 13 0,12-11 14,-8 7-8,-1-7-10,3 4 10,-6-1-11,13-5 1,-13 8 77,4-4-61,4-4 8,-9 5 0,9-7-3,-4 0-18,-4 0 1,7 0-33,-3 0 49,-4 0-47,13 0 37,-13 0-21,14-7 7,-14 5 36,13-14-42,-13 14 0,8-11 0,-5 7 1,-3 0 1,8 1-4,-4-1-34,-4 0 40,5-1 18,1 5 9,-6-14 1,13 14-12,-13-5-7,6 7 0,-6-6-7,3 0 5,-3 0-27,6 6 31,-8 0-34,8 0 22,-6 0-7,5 0 0,-5 0 2,4 0 1,-4 0 0,6 2 2,-8 4 0,2-4 0,3 4 0,-3-4 0,6 0 0,-8 3 31,8-3-30,-6 6 0,7-2 56,-3-1-53,-4 1 1,7-4 6,-3 4-15,-4-4 0,8 5 11,-4-7 0,-5 2-57,5 4 54,4-4 0,-6 6-74,7-8 61,-7 0 2,11 0-5,-13 0 4,14 0 8,-14 0-6,13 0 0,-11 0 24,7 0-19,-7 0 1,6 0 9,-4 0-8,-4 0 0,7 0 3,-3 0-4,-4 0 1,7-6-1,-3 0 3,-4 0 0,6 6-3,-1-7 0,-5 5 1,6-8-1,-8 5 0,8 3-23,-6-6 0,7 2 14,-3 0 2,-4 1 1,8 3 10,-5-4-13,-3 4 13,6-6 1,-8 6-13,0-3 11,8 3-6,-6-6 9,5 8 0,-5 0-3,4 0-2,-4 0 55,6 0-24,-8 0 55,7 0-67,-5 0-16,6 0 1,-6 0 21,4 0-19,-5 0-12,7 0-3,-8 0-8,0 0 1,2 6 16,4 0 50,-4-1-47,5 3-6,-7-6 0,2 6 7,4-8 2,-4 7-34,6-5 1,-6 8 31,3-4-51,-3-4 0,8 5 35,-4-7-10,-4 0 1,7 2-6,-3 4 35,-4-4 1,8 5 12,-5-7-9,-3 0 1,8 0-5,-4 0-8,-5 0 16,7 0-7,0 0-11,-6 0 1,7 0 7,-3 0-65,-4 0 42,6 0 0,-8-1-24,0-5 43,7 4-17,-5-6 12,6 1-15,0 5 37,-6-14-25,5 14 1,-5-5-3,4 7 4,-4-8-2,6 6 10,-8-6-11,7 1 29,-5 5-27,6-6 170,-8 8-148,8 0 66,-6 0-73,5 0 1,-5 0 13,4 0-35,-4 0 44,6 0-76,-8 0 57,7 0-29,-5 0 15,6 0 1,-8 2 51,0 4-45,8-4-9,-7 5 6,7 1 1,-8-6-4,8 6 7,-6-8 4,5 7-35,-7-5 31,8 14-1,-6-14-30,6 5 28,-1 1-9,-5-6 1,6 7-2,-8-3-2,8-4 6,-6 6 2,5-8 1,-5 6-4,4-1 59,-4 1-55,6-6 0,-7 0-6,5 0 14,-4 0-19,6 0 12,0 0-3,-7 0 0,9 0-22,-4 0 21,-4 0-57,5 0 49,1-8 4,-6 6 1,8-7-7,-5 3-115,-3 4 103,6-6-12,0 1 18,-6 5 7,5-6 0,-5 6 44,4-3-61,-4 3 106,6-6-87,-8 8 146,0 0-114,7 0 20,-5 0-32,6 0 1,-8 0 52,0 0-52,8 0 73,-6 0-61,5 0 170,-7 0-39,0 0-129,0 8 21,8-6-30,-6 5-3,6 1 0,-7-6-75,5 4 50,-4-5-2,6 7-16,-1-6 32,-5 6 0,12-6-22,-8 3 17,-1-3-7,3 6 6,-6-8 0,8 0-90,-5 0 63,-3 0 1,8 0-39,-4 0 24,-4 0 0,7 0 6,-3 0-4,-4 0-1,6-8-1,-1 6 20,-5-5 1,6 5 18,-8-4-2,8 4 5,-7-6 0,7 7 42,-8-5-62,8 4 67,-6-6-49,5 8 0,-7-2 102,0-3-91,8 3 9,-6-6 35,6 8 3,-8 0-31,0 0-24,7 0 0,-5-2 20,4-4 27,-4 4 0,-2-5 4,0 7 35,0 0 14,8 0-52,-6 0 0,5 0 4,-7 0-18,0 0 14,8 7-67,-6-5 1,8 6-4,-5-8 36,-3 0-119,6 0 109,0 0 1,-6 2-6,3 4-211,-3-4-22,6 5 218,-6-7-396,5 0 215,-7 0 0,2 0-50,4 0-394,-4 0 224,6 0 416,-8 0 0,7 0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32.953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5 338 6172,'0'0'0</inkml:trace>
  <inkml:trace contextRef="#ctx0" brushRef="#br0" timeOffset="546">29 326 6610,'-7'5'-253,"2"-4"0,4 5 352,-3-6 163,3 0-171,-5 0 222,6 0 1,-1 0-158,-3 0 1,4 0-1,0 0 1,7 0-1,3-2 1,2 0-64,-1-2 1,-3-1-1,0 2-60,1-1-27,1 0 0,-2 0 6,0 1 1,-1-3-50,5 3 1,-1 1 62,1-2 1,-4-1-66,0 1 1,-1-3 54,5 3 1,0-1-43,-1 1 0,-3 2 45,0-1-16,-1-4 3,5 6 4,0-9-11,-1 8 2,1-8-5,-6 9 0,1-5 12,-3 6-77,-3 0 69,4 0-200,-5 0-100,0 0 0,-5 0 1,-2 0-1</inkml:trace>
  <inkml:trace contextRef="#ctx0" brushRef="#br0" timeOffset="1600">551 117 6755,'6'-1'38,"-2"-3"28,3 3-136,-1-5 117,6 6-61,-1-5 1,1 4 16,0-3 0,-5-1-5,1 1 0,-4 0 109,4 4 12,-1-5-3,5 4-66,0-10-3,-1 10 0,0-5 22,-4 2-60,4 3-14,-5-5-14,6 1 10,-1 4-7,1-4 0,-4 1 45,-1 0 0,-3 0-13,4 4 18,-5 0 1,6-1-25,-6-3 1,3 3 56,-2-3-30,-3 3 8,4 1-35,-5 0 0,1-4 3,3 0-226,-3 0 227,5 4-522,-6 0 398,0 0 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06878-74AD-CC4F-9BE4-06084354BA9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5063" y="1200150"/>
            <a:ext cx="25050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7A004-8FFA-6E47-9BF3-4E945661B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7A004-8FFA-6E47-9BF3-4E945661B2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6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2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1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4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8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E0BF-F7D6-47BE-AD99-E90B4762431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ython/xkcd-font" TargetMode="External"/><Relationship Id="rId2" Type="http://schemas.openxmlformats.org/officeDocument/2006/relationships/hyperlink" Target="https://pdf2png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8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385.png"/><Relationship Id="rId7" Type="http://schemas.openxmlformats.org/officeDocument/2006/relationships/image" Target="../media/image378.png"/><Relationship Id="rId12" Type="http://schemas.openxmlformats.org/officeDocument/2006/relationships/customXml" Target="../ink/ink6.xml"/><Relationship Id="rId17" Type="http://schemas.openxmlformats.org/officeDocument/2006/relationships/image" Target="../media/image6.png"/><Relationship Id="rId25" Type="http://schemas.openxmlformats.org/officeDocument/2006/relationships/image" Target="../media/image387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3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80.png"/><Relationship Id="rId24" Type="http://schemas.openxmlformats.org/officeDocument/2006/relationships/customXml" Target="../ink/ink12.xml"/><Relationship Id="rId5" Type="http://schemas.openxmlformats.org/officeDocument/2006/relationships/image" Target="../media/image377.png"/><Relationship Id="rId15" Type="http://schemas.openxmlformats.org/officeDocument/2006/relationships/image" Target="../media/image382.png"/><Relationship Id="rId23" Type="http://schemas.openxmlformats.org/officeDocument/2006/relationships/image" Target="../media/image386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384.png"/><Relationship Id="rId31" Type="http://schemas.openxmlformats.org/officeDocument/2006/relationships/image" Target="../media/image390.png"/><Relationship Id="rId4" Type="http://schemas.openxmlformats.org/officeDocument/2006/relationships/customXml" Target="../ink/ink2.xml"/><Relationship Id="rId9" Type="http://schemas.openxmlformats.org/officeDocument/2006/relationships/image" Target="../media/image37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88.png"/><Relationship Id="rId30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23.xml"/><Relationship Id="rId3" Type="http://schemas.openxmlformats.org/officeDocument/2006/relationships/hyperlink" Target="https://cmlamman.github.io/paper_doodles.html" TargetMode="External"/><Relationship Id="rId21" Type="http://schemas.openxmlformats.org/officeDocument/2006/relationships/image" Target="../media/image15.png"/><Relationship Id="rId7" Type="http://schemas.openxmlformats.org/officeDocument/2006/relationships/customXml" Target="../ink/ink17.xml"/><Relationship Id="rId12" Type="http://schemas.openxmlformats.org/officeDocument/2006/relationships/customXml" Target="../ink/ink20.xml"/><Relationship Id="rId17" Type="http://schemas.openxmlformats.org/officeDocument/2006/relationships/image" Target="../media/image13.png"/><Relationship Id="rId25" Type="http://schemas.openxmlformats.org/officeDocument/2006/relationships/customXml" Target="../ink/ink28.xml"/><Relationship Id="rId2" Type="http://schemas.openxmlformats.org/officeDocument/2006/relationships/image" Target="../media/image7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19.xml"/><Relationship Id="rId24" Type="http://schemas.openxmlformats.org/officeDocument/2006/relationships/customXml" Target="../ink/ink27.xml"/><Relationship Id="rId5" Type="http://schemas.openxmlformats.org/officeDocument/2006/relationships/customXml" Target="../ink/ink16.xml"/><Relationship Id="rId15" Type="http://schemas.openxmlformats.org/officeDocument/2006/relationships/image" Target="../media/image12.png"/><Relationship Id="rId23" Type="http://schemas.openxmlformats.org/officeDocument/2006/relationships/customXml" Target="../ink/ink26.xml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hyperlink" Target="https://github.com/ipython/xkcd-font" TargetMode="External"/><Relationship Id="rId9" Type="http://schemas.openxmlformats.org/officeDocument/2006/relationships/customXml" Target="../ink/ink18.xml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FCD0-371A-5453-6BE2-14F948C8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2" y="360708"/>
            <a:ext cx="6703695" cy="739099"/>
          </a:xfrm>
        </p:spPr>
        <p:txBody>
          <a:bodyPr>
            <a:normAutofit/>
          </a:bodyPr>
          <a:lstStyle/>
          <a:p>
            <a:r>
              <a:rPr lang="en-US" sz="2400" dirty="0"/>
              <a:t>Creating Paper Annotations - by Claire </a:t>
            </a:r>
            <a:r>
              <a:rPr lang="en-US" sz="2400" dirty="0" err="1"/>
              <a:t>Lamman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E587-3790-9997-427A-10DE1F2C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53" y="1099807"/>
            <a:ext cx="6703695" cy="795973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There are many ways to annotate your papers; here is a description of how I do it with PowerPoint (version 2505).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Prepare PowerPoint file: </a:t>
            </a:r>
            <a:r>
              <a:rPr lang="en-US" dirty="0"/>
              <a:t>make size the same as your paper pages (usually 8.5x11) and make as many blank slides as you have pages.</a:t>
            </a:r>
            <a:endParaRPr lang="en-US" b="1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Convert your paper PDF to images:</a:t>
            </a:r>
            <a:r>
              <a:rPr lang="en-US" dirty="0"/>
              <a:t> I use this site: </a:t>
            </a:r>
            <a:r>
              <a:rPr lang="en-US" dirty="0">
                <a:hlinkClick r:id="rId2"/>
              </a:rPr>
              <a:t>https://pdf2png.com/</a:t>
            </a:r>
            <a:endParaRPr lang="en-US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Put PDF pages into PowerPoint: </a:t>
            </a:r>
            <a:r>
              <a:rPr lang="en-US" dirty="0"/>
              <a:t>Insert all of them on one slide. Select all and, under “Shape Format”, set their width to 8.5in and Align &gt; Align Center and Align Middle. Then copy and paste them one at a time into the slides. It’s a bit tedious, but quick with </a:t>
            </a:r>
            <a:r>
              <a:rPr lang="en-US" dirty="0" err="1"/>
              <a:t>Ctrl+C</a:t>
            </a:r>
            <a:r>
              <a:rPr lang="en-US" dirty="0"/>
              <a:t>, </a:t>
            </a:r>
            <a:r>
              <a:rPr lang="en-US" dirty="0" err="1"/>
              <a:t>Ctrl+V</a:t>
            </a:r>
            <a:r>
              <a:rPr lang="en-US" dirty="0"/>
              <a:t>. Be sure not to change their positions and that the pages are in the right order.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Prepare Slides: </a:t>
            </a:r>
            <a:r>
              <a:rPr lang="en-US" dirty="0"/>
              <a:t>On each slide, add a white rectangle with 30% transparency. You can copy it from the next slide. Then lock both the image and rectangle. This can be done quickly with </a:t>
            </a:r>
            <a:r>
              <a:rPr lang="en-US" dirty="0" err="1"/>
              <a:t>Ctrl+A</a:t>
            </a:r>
            <a:r>
              <a:rPr lang="en-US" dirty="0"/>
              <a:t> &gt; right click - lock.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Use text boxes to annotate: </a:t>
            </a:r>
            <a:r>
              <a:rPr lang="en-US" dirty="0"/>
              <a:t>Use transparent text boxes with a text color other than black and a thick font that stands out. You can also just hand-write them (see next point). I use the </a:t>
            </a:r>
            <a:r>
              <a:rPr lang="en-US" dirty="0" err="1"/>
              <a:t>xkcd</a:t>
            </a:r>
            <a:r>
              <a:rPr lang="en-US" dirty="0"/>
              <a:t> font which can be downloaded for free here: </a:t>
            </a:r>
            <a:r>
              <a:rPr lang="en-US" dirty="0">
                <a:hlinkClick r:id="rId3"/>
              </a:rPr>
              <a:t>https://github.com/ipython/xkcd-font</a:t>
            </a:r>
            <a:br>
              <a:rPr lang="en-US" dirty="0"/>
            </a:br>
            <a:r>
              <a:rPr lang="en-US" i="1" dirty="0"/>
              <a:t>Bonus: create a white glow around your text for better readability. I added a textbox (with just a default Microsoft font) to the next slide that you can copy.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Draw diagrams / cartoons / annotate plots: </a:t>
            </a:r>
            <a:r>
              <a:rPr lang="en-US" dirty="0"/>
              <a:t>You can add drawings in PowerPoint under ‘Draw’. I find it much easier to use this feature on a tablet that supports a PowerPoint app (like iPad). The resulting sketches can be highlighted, grouped, and moved around as you see fit.</a:t>
            </a:r>
            <a:endParaRPr lang="en-US" b="1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Export as PDF</a:t>
            </a:r>
          </a:p>
        </p:txBody>
      </p:sp>
    </p:spTree>
    <p:extLst>
      <p:ext uri="{BB962C8B-B14F-4D97-AF65-F5344CB8AC3E}">
        <p14:creationId xmlns:p14="http://schemas.microsoft.com/office/powerpoint/2010/main" val="301016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F019B-E1E9-F53C-E7D2-E093BFFDA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ocument with text on it&#10;&#10;Description automatically generated">
            <a:extLst>
              <a:ext uri="{FF2B5EF4-FFF2-40B4-BE49-F238E27FC236}">
                <a16:creationId xmlns:a16="http://schemas.microsoft.com/office/drawing/2014/main" id="{3CFC93B9-84D1-0C72-A8B6-1EDCD9640C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9" name="Picture 8" descr="A page of a document&#10;&#10;Description automatically generated">
            <a:extLst>
              <a:ext uri="{FF2B5EF4-FFF2-40B4-BE49-F238E27FC236}">
                <a16:creationId xmlns:a16="http://schemas.microsoft.com/office/drawing/2014/main" id="{01EBFFB5-0360-226A-E281-052DC53558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11" name="Picture 10" descr="A document with text and images&#10;&#10;Description automatically generated">
            <a:extLst>
              <a:ext uri="{FF2B5EF4-FFF2-40B4-BE49-F238E27FC236}">
                <a16:creationId xmlns:a16="http://schemas.microsoft.com/office/drawing/2014/main" id="{A905F8B9-E37D-0764-93B2-47500F119B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5C690FB-6D2E-EDC1-AAD5-DCABC1E33070}"/>
              </a:ext>
            </a:extLst>
          </p:cNvPr>
          <p:cNvSpPr>
            <a:spLocks/>
          </p:cNvSpPr>
          <p:nvPr/>
        </p:nvSpPr>
        <p:spPr>
          <a:xfrm>
            <a:off x="16932" y="8388"/>
            <a:ext cx="7772399" cy="10058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985F3-9CEF-6C1A-5CC4-1C044909A916}"/>
              </a:ext>
            </a:extLst>
          </p:cNvPr>
          <p:cNvSpPr txBox="1"/>
          <p:nvPr/>
        </p:nvSpPr>
        <p:spPr>
          <a:xfrm>
            <a:off x="848778" y="701240"/>
            <a:ext cx="6264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ADLaM Display" panose="02010000000000000000" pitchFamily="2" charset="0"/>
              </a:rPr>
              <a:t>A very short, simple version of the title!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F48641-E528-2BE2-FD37-A0B6854E2A03}"/>
              </a:ext>
            </a:extLst>
          </p:cNvPr>
          <p:cNvCxnSpPr>
            <a:cxnSpLocks/>
          </p:cNvCxnSpPr>
          <p:nvPr/>
        </p:nvCxnSpPr>
        <p:spPr>
          <a:xfrm>
            <a:off x="933803" y="1272571"/>
            <a:ext cx="588634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D1842E-ECF2-AF61-2CF0-F1695968C43E}"/>
              </a:ext>
            </a:extLst>
          </p:cNvPr>
          <p:cNvCxnSpPr>
            <a:cxnSpLocks/>
          </p:cNvCxnSpPr>
          <p:nvPr/>
        </p:nvCxnSpPr>
        <p:spPr>
          <a:xfrm>
            <a:off x="2632540" y="1424971"/>
            <a:ext cx="2574298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FE5A35-209A-52B4-C281-7C118281A017}"/>
              </a:ext>
            </a:extLst>
          </p:cNvPr>
          <p:cNvSpPr txBox="1"/>
          <p:nvPr/>
        </p:nvSpPr>
        <p:spPr>
          <a:xfrm rot="202883">
            <a:off x="565074" y="7346853"/>
            <a:ext cx="3145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Doodles are optional but fun. No real artistic skill required </a:t>
            </a:r>
            <a:r>
              <a:rPr lang="en-US" sz="1600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  <a:sym typeface="Wingdings" panose="05000000000000000000" pitchFamily="2" charset="2"/>
              </a:rPr>
              <a:t></a:t>
            </a:r>
            <a:br>
              <a:rPr lang="en-US" sz="1600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  <a:sym typeface="Wingdings" panose="05000000000000000000" pitchFamily="2" charset="2"/>
              </a:rPr>
            </a:br>
            <a:br>
              <a:rPr lang="en-US" sz="1600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  <a:sym typeface="Wingdings" panose="05000000000000000000" pitchFamily="2" charset="2"/>
              </a:rPr>
            </a:br>
            <a:r>
              <a:rPr lang="en-US" sz="1600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  <a:sym typeface="Wingdings" panose="05000000000000000000" pitchFamily="2" charset="2"/>
              </a:rPr>
              <a:t>(</a:t>
            </a:r>
            <a:r>
              <a:rPr lang="en-US" sz="1600" dirty="0" err="1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  <a:sym typeface="Wingdings" panose="05000000000000000000" pitchFamily="2" charset="2"/>
              </a:rPr>
              <a:t>pssst</a:t>
            </a:r>
            <a:r>
              <a:rPr lang="en-US" sz="1600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  <a:sym typeface="Wingdings" panose="05000000000000000000" pitchFamily="2" charset="2"/>
              </a:rPr>
              <a:t> you can even copy pictures into PowerPoint and trace them!)</a:t>
            </a:r>
            <a:endParaRPr lang="en-US" sz="1600" dirty="0">
              <a:solidFill>
                <a:srgbClr val="1A2C5C"/>
              </a:solidFill>
              <a:latin typeface="Wandohope" panose="02030603000000000000" pitchFamily="18" charset="-128"/>
              <a:ea typeface="Wandohope" panose="02030603000000000000" pitchFamily="18" charset="-128"/>
              <a:cs typeface="Kalam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A8DAB-D611-9DB7-9B47-77D1082ABA81}"/>
              </a:ext>
            </a:extLst>
          </p:cNvPr>
          <p:cNvSpPr txBox="1"/>
          <p:nvPr/>
        </p:nvSpPr>
        <p:spPr>
          <a:xfrm rot="21420000">
            <a:off x="3510452" y="3783476"/>
            <a:ext cx="73175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u="heavy" dirty="0">
                <a:solidFill>
                  <a:srgbClr val="1A2C5C"/>
                </a:solidFill>
                <a:uFill>
                  <a:solidFill>
                    <a:schemeClr val="tx2">
                      <a:lumMod val="75000"/>
                    </a:schemeClr>
                  </a:solidFill>
                </a:uFill>
                <a:latin typeface="Wandohope" panose="02030603000000000000" pitchFamily="18" charset="-128"/>
                <a:ea typeface="Wandohope" panose="02030603000000000000" pitchFamily="18" charset="-128"/>
                <a:cs typeface="xkcd" pitchFamily="50" charset="-128"/>
              </a:rPr>
              <a:t>TL;DR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957C00-1828-A506-4043-898FA4814AC9}"/>
              </a:ext>
            </a:extLst>
          </p:cNvPr>
          <p:cNvSpPr txBox="1"/>
          <p:nvPr/>
        </p:nvSpPr>
        <p:spPr>
          <a:xfrm>
            <a:off x="1605486" y="4153917"/>
            <a:ext cx="495499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A very high-level summary of the already high-level summary of the original abstract! Tricky to do but a great exercise.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787F2-ACFE-E0A9-63DA-AB380E4024DD}"/>
              </a:ext>
            </a:extLst>
          </p:cNvPr>
          <p:cNvSpPr txBox="1"/>
          <p:nvPr/>
        </p:nvSpPr>
        <p:spPr>
          <a:xfrm rot="21420000">
            <a:off x="4364927" y="6693940"/>
            <a:ext cx="321519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u="heavy">
                <a:solidFill>
                  <a:srgbClr val="1A2C5C"/>
                </a:solidFill>
                <a:uFill>
                  <a:solidFill>
                    <a:schemeClr val="tx2">
                      <a:lumMod val="75000"/>
                    </a:schemeClr>
                  </a:solidFill>
                </a:uFill>
                <a:latin typeface="xkcd Script" panose="03000503000000000000" pitchFamily="66" charset="0"/>
                <a:ea typeface="xkcd Script" panose="03000503000000000000" pitchFamily="66" charset="0"/>
                <a:cs typeface="xkcd" pitchFamily="50" charset="-128"/>
              </a:rPr>
              <a:t>BACKGROUND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23F41-A64D-05DE-4EF3-411CBFFC4F08}"/>
              </a:ext>
            </a:extLst>
          </p:cNvPr>
          <p:cNvSpPr txBox="1"/>
          <p:nvPr/>
        </p:nvSpPr>
        <p:spPr>
          <a:xfrm>
            <a:off x="4258838" y="7421869"/>
            <a:ext cx="3120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This text has a faint white ‘glow’ around it to help with readability. Done under Shape Format &gt;Text Effects &gt; Glow. Note that some PDF viewers might render this as a grey glow….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742AC1D-F875-B31A-3520-083D4E775292}"/>
                  </a:ext>
                </a:extLst>
              </p14:cNvPr>
              <p14:cNvContentPartPr/>
              <p14:nvPr/>
            </p14:nvContentPartPr>
            <p14:xfrm>
              <a:off x="1605486" y="6610021"/>
              <a:ext cx="779827" cy="569803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742AC1D-F875-B31A-3520-083D4E7752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0005" y="6594543"/>
                <a:ext cx="810430" cy="6003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01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age of a paper with text&#10;&#10;Description automatically generated">
            <a:extLst>
              <a:ext uri="{FF2B5EF4-FFF2-40B4-BE49-F238E27FC236}">
                <a16:creationId xmlns:a16="http://schemas.microsoft.com/office/drawing/2014/main" id="{F7CA56AD-24CA-344B-CC26-F498B5A64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16903-602E-4464-C7C0-4BF1A54745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932" y="-1"/>
            <a:ext cx="7772399" cy="10058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672AC-9A5D-2CD6-0431-5F3A67A92407}"/>
              </a:ext>
            </a:extLst>
          </p:cNvPr>
          <p:cNvSpPr txBox="1"/>
          <p:nvPr/>
        </p:nvSpPr>
        <p:spPr>
          <a:xfrm>
            <a:off x="478129" y="820577"/>
            <a:ext cx="2427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More Tips:</a:t>
            </a:r>
            <a:r>
              <a:rPr lang="en-US" sz="20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A11E6-3EA8-8AE9-D644-5126674F0A3D}"/>
              </a:ext>
            </a:extLst>
          </p:cNvPr>
          <p:cNvSpPr txBox="1"/>
          <p:nvPr/>
        </p:nvSpPr>
        <p:spPr>
          <a:xfrm>
            <a:off x="4754220" y="4179960"/>
            <a:ext cx="2501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Based on our data, the balance between matter and the cosmological constant most likely falls around here.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27B62-5137-656E-2CBB-010B24719124}"/>
              </a:ext>
            </a:extLst>
          </p:cNvPr>
          <p:cNvSpPr txBox="1"/>
          <p:nvPr/>
        </p:nvSpPr>
        <p:spPr>
          <a:xfrm>
            <a:off x="3865446" y="8702748"/>
            <a:ext cx="376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Here is an example of an annotated plot. Simple arrows and circles can go a long way!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44E0D-0BE3-66EF-E159-C2D776A940E9}"/>
              </a:ext>
            </a:extLst>
          </p:cNvPr>
          <p:cNvSpPr txBox="1"/>
          <p:nvPr/>
        </p:nvSpPr>
        <p:spPr>
          <a:xfrm rot="20869411">
            <a:off x="1133964" y="2453743"/>
            <a:ext cx="1859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You don’t need to annotate every plot. Focus on ones that illustrate the main ideas.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415E6-8AE4-325C-3355-BAB11D2A7F97}"/>
              </a:ext>
            </a:extLst>
          </p:cNvPr>
          <p:cNvSpPr txBox="1"/>
          <p:nvPr/>
        </p:nvSpPr>
        <p:spPr>
          <a:xfrm rot="16200000">
            <a:off x="3322247" y="6554691"/>
            <a:ext cx="231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Amount of dark energy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BFB8F-ED72-4DF1-1AE5-17118F450688}"/>
              </a:ext>
            </a:extLst>
          </p:cNvPr>
          <p:cNvSpPr txBox="1"/>
          <p:nvPr/>
        </p:nvSpPr>
        <p:spPr>
          <a:xfrm>
            <a:off x="4467525" y="8217492"/>
            <a:ext cx="231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Amount of normal matter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CDEFB4-32DD-F71A-A596-3133D0E12147}"/>
              </a:ext>
            </a:extLst>
          </p:cNvPr>
          <p:cNvSpPr txBox="1"/>
          <p:nvPr/>
        </p:nvSpPr>
        <p:spPr>
          <a:xfrm rot="20146439">
            <a:off x="5233033" y="6175256"/>
            <a:ext cx="244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The expansion accelerates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9EC53-631E-3AAD-E102-F31C0ABAB56D}"/>
              </a:ext>
            </a:extLst>
          </p:cNvPr>
          <p:cNvSpPr txBox="1"/>
          <p:nvPr/>
        </p:nvSpPr>
        <p:spPr>
          <a:xfrm rot="20146439">
            <a:off x="5373640" y="6576657"/>
            <a:ext cx="244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The expansion decelerates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A4D5C-1932-1D3B-B953-4F32E0A6A9B5}"/>
              </a:ext>
            </a:extLst>
          </p:cNvPr>
          <p:cNvSpPr txBox="1"/>
          <p:nvPr/>
        </p:nvSpPr>
        <p:spPr>
          <a:xfrm rot="16200000">
            <a:off x="3686674" y="7220735"/>
            <a:ext cx="1011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(it’s not 0!)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385294-46A1-4ECF-E360-BE4EAAFD04BB}"/>
                  </a:ext>
                </a:extLst>
              </p14:cNvPr>
              <p14:cNvContentPartPr/>
              <p14:nvPr/>
            </p14:nvContentPartPr>
            <p14:xfrm>
              <a:off x="4438936" y="5349907"/>
              <a:ext cx="85320" cy="58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385294-46A1-4ECF-E360-BE4EAAFD04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3456" y="5334418"/>
                <a:ext cx="115920" cy="62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F18D71-7998-9398-09F6-204522970B4D}"/>
                  </a:ext>
                </a:extLst>
              </p14:cNvPr>
              <p14:cNvContentPartPr/>
              <p14:nvPr/>
            </p14:nvContentPartPr>
            <p14:xfrm>
              <a:off x="6537476" y="8322720"/>
              <a:ext cx="414000" cy="96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F18D71-7998-9398-09F6-204522970B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21996" y="8307240"/>
                <a:ext cx="444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D1DD58-542F-2CB1-A4CC-8007BA5411F6}"/>
                  </a:ext>
                </a:extLst>
              </p14:cNvPr>
              <p14:cNvContentPartPr/>
              <p14:nvPr/>
            </p14:nvContentPartPr>
            <p14:xfrm>
              <a:off x="4583961" y="5354228"/>
              <a:ext cx="1286640" cy="1445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D1DD58-542F-2CB1-A4CC-8007BA5411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68481" y="5338752"/>
                <a:ext cx="1317240" cy="1475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97895AA-F54F-6334-2FEA-F453FA4304CF}"/>
                  </a:ext>
                </a:extLst>
              </p14:cNvPr>
              <p14:cNvContentPartPr/>
              <p14:nvPr/>
            </p14:nvContentPartPr>
            <p14:xfrm>
              <a:off x="5853321" y="5161628"/>
              <a:ext cx="379800" cy="578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97895AA-F54F-6334-2FEA-F453FA4304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37856" y="5146148"/>
                <a:ext cx="410371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8B6547B-FAF2-6AC2-1EA5-BB88053CC47B}"/>
                  </a:ext>
                </a:extLst>
              </p14:cNvPr>
              <p14:cNvContentPartPr/>
              <p14:nvPr/>
            </p14:nvContentPartPr>
            <p14:xfrm rot="21073321">
              <a:off x="5995710" y="6131238"/>
              <a:ext cx="96840" cy="238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8B6547B-FAF2-6AC2-1EA5-BB88053CC4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21073321">
                <a:off x="5980230" y="6115758"/>
                <a:ext cx="1274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59B2CF-B37B-579C-22C0-C3AE8E19D193}"/>
                  </a:ext>
                </a:extLst>
              </p14:cNvPr>
              <p14:cNvContentPartPr/>
              <p14:nvPr/>
            </p14:nvContentPartPr>
            <p14:xfrm>
              <a:off x="6352077" y="6924318"/>
              <a:ext cx="113760" cy="192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59B2CF-B37B-579C-22C0-C3AE8E19D1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36597" y="6908838"/>
                <a:ext cx="14436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88784F3-A799-6C80-052E-B8EF3628E05C}"/>
              </a:ext>
            </a:extLst>
          </p:cNvPr>
          <p:cNvGrpSpPr/>
          <p:nvPr/>
        </p:nvGrpSpPr>
        <p:grpSpPr>
          <a:xfrm>
            <a:off x="4361535" y="1459438"/>
            <a:ext cx="2983572" cy="830997"/>
            <a:chOff x="846629" y="5198545"/>
            <a:chExt cx="2983572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9DC956-5F31-319D-7B25-AE28FEAB9FD3}"/>
                </a:ext>
              </a:extLst>
            </p:cNvPr>
            <p:cNvSpPr txBox="1"/>
            <p:nvPr/>
          </p:nvSpPr>
          <p:spPr>
            <a:xfrm>
              <a:off x="846629" y="5198545"/>
              <a:ext cx="2983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A2C5C"/>
                  </a:solidFill>
                  <a:effectLst>
                    <a:glow rad="266700">
                      <a:schemeClr val="bg1">
                        <a:alpha val="55000"/>
                      </a:schemeClr>
                    </a:glow>
                  </a:effectLst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Use </a:t>
              </a:r>
              <a:r>
                <a:rPr lang="en-US" sz="1600" b="1" dirty="0">
                  <a:solidFill>
                    <a:srgbClr val="1A2C5C"/>
                  </a:solidFill>
                  <a:effectLst>
                    <a:glow rad="266700">
                      <a:schemeClr val="bg1">
                        <a:alpha val="55000"/>
                      </a:schemeClr>
                    </a:glow>
                  </a:effectLst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bolded</a:t>
              </a:r>
              <a:r>
                <a:rPr lang="en-US" sz="1600" dirty="0">
                  <a:solidFill>
                    <a:srgbClr val="1A2C5C"/>
                  </a:solidFill>
                  <a:effectLst>
                    <a:glow rad="266700">
                      <a:schemeClr val="bg1">
                        <a:alpha val="55000"/>
                      </a:schemeClr>
                    </a:glow>
                  </a:effectLst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 fonts, </a:t>
              </a:r>
              <a:r>
                <a:rPr lang="en-US" sz="1600" u="sng" dirty="0">
                  <a:solidFill>
                    <a:srgbClr val="1A2C5C"/>
                  </a:solidFill>
                  <a:effectLst/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underlines</a:t>
              </a:r>
              <a:r>
                <a:rPr lang="en-US" sz="1600" dirty="0">
                  <a:solidFill>
                    <a:srgbClr val="1A2C5C"/>
                  </a:solidFill>
                  <a:effectLst>
                    <a:glow rad="266700">
                      <a:schemeClr val="bg1">
                        <a:alpha val="55000"/>
                      </a:schemeClr>
                    </a:glow>
                  </a:effectLst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, and other emphasis to make </a:t>
              </a:r>
              <a:r>
                <a:rPr lang="en-US" sz="1600" i="1" dirty="0">
                  <a:solidFill>
                    <a:srgbClr val="1A2C5C"/>
                  </a:solidFill>
                  <a:effectLst>
                    <a:glow rad="266700">
                      <a:schemeClr val="bg1">
                        <a:alpha val="55000"/>
                      </a:schemeClr>
                    </a:glow>
                  </a:effectLst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certain points </a:t>
              </a:r>
              <a:r>
                <a:rPr lang="en-US" sz="1600" dirty="0">
                  <a:solidFill>
                    <a:srgbClr val="1A2C5C"/>
                  </a:solidFill>
                  <a:effectLst>
                    <a:glow rad="266700">
                      <a:schemeClr val="bg1">
                        <a:alpha val="55000"/>
                      </a:schemeClr>
                    </a:glow>
                  </a:effectLst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STAND OUT!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9F1F0B1-DAA3-05EC-B932-B17F2378EF61}"/>
                    </a:ext>
                  </a:extLst>
                </p14:cNvPr>
                <p14:cNvContentPartPr/>
                <p14:nvPr/>
              </p14:nvContentPartPr>
              <p14:xfrm>
                <a:off x="1455425" y="5696767"/>
                <a:ext cx="971640" cy="50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9F1F0B1-DAA3-05EC-B932-B17F2378EF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39945" y="5681287"/>
                  <a:ext cx="100224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0F2E30-032E-263A-E00C-4A5313F97DC1}"/>
                  </a:ext>
                </a:extLst>
              </p14:cNvPr>
              <p14:cNvContentPartPr/>
              <p14:nvPr/>
            </p14:nvContentPartPr>
            <p14:xfrm>
              <a:off x="4578011" y="7262400"/>
              <a:ext cx="298800" cy="121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0F2E30-032E-263A-E00C-4A5313F97D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62550" y="7246920"/>
                <a:ext cx="329363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9E3CD2B-CFBB-2E81-FFC4-242CE85CE5C0}"/>
                  </a:ext>
                </a:extLst>
              </p14:cNvPr>
              <p14:cNvContentPartPr/>
              <p14:nvPr/>
            </p14:nvContentPartPr>
            <p14:xfrm>
              <a:off x="4976891" y="7066200"/>
              <a:ext cx="317880" cy="150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9E3CD2B-CFBB-2E81-FFC4-242CE85CE5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61411" y="7050720"/>
                <a:ext cx="3484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2B90A7-5577-6721-BBC5-76CDAB119C99}"/>
                  </a:ext>
                </a:extLst>
              </p14:cNvPr>
              <p14:cNvContentPartPr/>
              <p14:nvPr/>
            </p14:nvContentPartPr>
            <p14:xfrm>
              <a:off x="5398811" y="6978360"/>
              <a:ext cx="100800" cy="50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2B90A7-5577-6721-BBC5-76CDAB119C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83276" y="6962880"/>
                <a:ext cx="13151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3F5576F-D4E0-471A-7CE0-5E202F830698}"/>
                  </a:ext>
                </a:extLst>
              </p14:cNvPr>
              <p14:cNvContentPartPr/>
              <p14:nvPr/>
            </p14:nvContentPartPr>
            <p14:xfrm>
              <a:off x="5616251" y="6773520"/>
              <a:ext cx="321840" cy="159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3F5576F-D4E0-471A-7CE0-5E202F8306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00788" y="6758005"/>
                <a:ext cx="352406" cy="190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5FC45E4-FCFF-B1E6-9674-82D57E99D68B}"/>
                  </a:ext>
                </a:extLst>
              </p14:cNvPr>
              <p14:cNvContentPartPr/>
              <p14:nvPr/>
            </p14:nvContentPartPr>
            <p14:xfrm>
              <a:off x="6025571" y="6606480"/>
              <a:ext cx="326520" cy="142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5FC45E4-FCFF-B1E6-9674-82D57E99D6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10074" y="6590961"/>
                <a:ext cx="357154" cy="17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F2F6259-D9DA-BEC4-5110-6D2EF8E9588F}"/>
                  </a:ext>
                </a:extLst>
              </p14:cNvPr>
              <p14:cNvContentPartPr/>
              <p14:nvPr/>
            </p14:nvContentPartPr>
            <p14:xfrm>
              <a:off x="6426971" y="6418560"/>
              <a:ext cx="330120" cy="150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F2F6259-D9DA-BEC4-5110-6D2EF8E958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11508" y="6403117"/>
                <a:ext cx="360687" cy="181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3A326B2-600D-BC8D-A069-AA2826DD37B1}"/>
                  </a:ext>
                </a:extLst>
              </p14:cNvPr>
              <p14:cNvContentPartPr/>
              <p14:nvPr/>
            </p14:nvContentPartPr>
            <p14:xfrm>
              <a:off x="6836291" y="6330720"/>
              <a:ext cx="125640" cy="59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3A326B2-600D-BC8D-A069-AA2826DD37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20811" y="6315240"/>
                <a:ext cx="156240" cy="896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DD88EA5-BA91-EEEB-B54F-902021C78EA0}"/>
              </a:ext>
            </a:extLst>
          </p:cNvPr>
          <p:cNvSpPr txBox="1"/>
          <p:nvPr/>
        </p:nvSpPr>
        <p:spPr>
          <a:xfrm>
            <a:off x="741632" y="6462181"/>
            <a:ext cx="2783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Try to communicate the main idea in each section, but don’t get carried away with details. That’s what the paper is for. Keep your annotations brief and in a </a:t>
            </a:r>
            <a:r>
              <a:rPr lang="en-US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BIG FONT!</a:t>
            </a:r>
            <a:endParaRPr lang="en-US" sz="1600" dirty="0">
              <a:solidFill>
                <a:srgbClr val="1A2C5C"/>
              </a:solidFill>
              <a:effectLst>
                <a:glow rad="266700">
                  <a:schemeClr val="bg1">
                    <a:alpha val="55000"/>
                  </a:schemeClr>
                </a:glow>
              </a:effectLst>
              <a:latin typeface="Wandohope" panose="02030603000000000000" pitchFamily="18" charset="-128"/>
              <a:ea typeface="Wandohope" panose="02030603000000000000" pitchFamily="18" charset="-128"/>
              <a:cs typeface="Kala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9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ocument&#10;&#10;Description automatically generated">
            <a:extLst>
              <a:ext uri="{FF2B5EF4-FFF2-40B4-BE49-F238E27FC236}">
                <a16:creationId xmlns:a16="http://schemas.microsoft.com/office/drawing/2014/main" id="{2AE3EF4F-86F0-A236-46D3-BE74DE37C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EE084E-C5AE-DE7A-41A7-35F0BCEA00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932" y="-1"/>
            <a:ext cx="7772399" cy="10058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BE54E-0B95-0B26-23CE-6B9F78E0B3AA}"/>
              </a:ext>
            </a:extLst>
          </p:cNvPr>
          <p:cNvSpPr txBox="1"/>
          <p:nvPr/>
        </p:nvSpPr>
        <p:spPr>
          <a:xfrm>
            <a:off x="811433" y="5447237"/>
            <a:ext cx="278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The conclusion is a great spot to summarize the main ideas, just like in a real paper.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A738B-812B-8BEA-C3DE-33DD639920CC}"/>
              </a:ext>
            </a:extLst>
          </p:cNvPr>
          <p:cNvSpPr txBox="1"/>
          <p:nvPr/>
        </p:nvSpPr>
        <p:spPr>
          <a:xfrm rot="297761">
            <a:off x="4218493" y="4412524"/>
            <a:ext cx="2783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It can be helpful to even point out the ‘meta’ of the paper – like acknowledgments. Point out the resources and community that made this work possible!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A4576A-FB8C-B21E-7A23-4B3B7B4AB8C6}"/>
              </a:ext>
            </a:extLst>
          </p:cNvPr>
          <p:cNvSpPr txBox="1"/>
          <p:nvPr/>
        </p:nvSpPr>
        <p:spPr>
          <a:xfrm>
            <a:off x="1881969" y="8443912"/>
            <a:ext cx="4008462" cy="761747"/>
          </a:xfrm>
          <a:custGeom>
            <a:avLst/>
            <a:gdLst>
              <a:gd name="connsiteX0" fmla="*/ 0 w 4008462"/>
              <a:gd name="connsiteY0" fmla="*/ 0 h 761747"/>
              <a:gd name="connsiteX1" fmla="*/ 627992 w 4008462"/>
              <a:gd name="connsiteY1" fmla="*/ 0 h 761747"/>
              <a:gd name="connsiteX2" fmla="*/ 1175816 w 4008462"/>
              <a:gd name="connsiteY2" fmla="*/ 0 h 761747"/>
              <a:gd name="connsiteX3" fmla="*/ 1883977 w 4008462"/>
              <a:gd name="connsiteY3" fmla="*/ 0 h 761747"/>
              <a:gd name="connsiteX4" fmla="*/ 2471885 w 4008462"/>
              <a:gd name="connsiteY4" fmla="*/ 0 h 761747"/>
              <a:gd name="connsiteX5" fmla="*/ 3180047 w 4008462"/>
              <a:gd name="connsiteY5" fmla="*/ 0 h 761747"/>
              <a:gd name="connsiteX6" fmla="*/ 4008462 w 4008462"/>
              <a:gd name="connsiteY6" fmla="*/ 0 h 761747"/>
              <a:gd name="connsiteX7" fmla="*/ 4008462 w 4008462"/>
              <a:gd name="connsiteY7" fmla="*/ 388491 h 761747"/>
              <a:gd name="connsiteX8" fmla="*/ 4008462 w 4008462"/>
              <a:gd name="connsiteY8" fmla="*/ 761747 h 761747"/>
              <a:gd name="connsiteX9" fmla="*/ 3380470 w 4008462"/>
              <a:gd name="connsiteY9" fmla="*/ 761747 h 761747"/>
              <a:gd name="connsiteX10" fmla="*/ 2752477 w 4008462"/>
              <a:gd name="connsiteY10" fmla="*/ 761747 h 761747"/>
              <a:gd name="connsiteX11" fmla="*/ 2044316 w 4008462"/>
              <a:gd name="connsiteY11" fmla="*/ 761747 h 761747"/>
              <a:gd name="connsiteX12" fmla="*/ 1296069 w 4008462"/>
              <a:gd name="connsiteY12" fmla="*/ 761747 h 761747"/>
              <a:gd name="connsiteX13" fmla="*/ 0 w 4008462"/>
              <a:gd name="connsiteY13" fmla="*/ 761747 h 761747"/>
              <a:gd name="connsiteX14" fmla="*/ 0 w 4008462"/>
              <a:gd name="connsiteY14" fmla="*/ 373256 h 761747"/>
              <a:gd name="connsiteX15" fmla="*/ 0 w 4008462"/>
              <a:gd name="connsiteY15" fmla="*/ 0 h 76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08462" h="761747" extrusionOk="0">
                <a:moveTo>
                  <a:pt x="0" y="0"/>
                </a:moveTo>
                <a:cubicBezTo>
                  <a:pt x="183675" y="3018"/>
                  <a:pt x="383266" y="-4251"/>
                  <a:pt x="627992" y="0"/>
                </a:cubicBezTo>
                <a:cubicBezTo>
                  <a:pt x="872718" y="4251"/>
                  <a:pt x="902419" y="14127"/>
                  <a:pt x="1175816" y="0"/>
                </a:cubicBezTo>
                <a:cubicBezTo>
                  <a:pt x="1449213" y="-14127"/>
                  <a:pt x="1549437" y="-28946"/>
                  <a:pt x="1883977" y="0"/>
                </a:cubicBezTo>
                <a:cubicBezTo>
                  <a:pt x="2218517" y="28946"/>
                  <a:pt x="2290070" y="-26165"/>
                  <a:pt x="2471885" y="0"/>
                </a:cubicBezTo>
                <a:cubicBezTo>
                  <a:pt x="2653700" y="26165"/>
                  <a:pt x="2927292" y="23131"/>
                  <a:pt x="3180047" y="0"/>
                </a:cubicBezTo>
                <a:cubicBezTo>
                  <a:pt x="3432802" y="-23131"/>
                  <a:pt x="3641938" y="-3874"/>
                  <a:pt x="4008462" y="0"/>
                </a:cubicBezTo>
                <a:cubicBezTo>
                  <a:pt x="4003914" y="139552"/>
                  <a:pt x="3991686" y="243130"/>
                  <a:pt x="4008462" y="388491"/>
                </a:cubicBezTo>
                <a:cubicBezTo>
                  <a:pt x="4025238" y="533852"/>
                  <a:pt x="3991981" y="583230"/>
                  <a:pt x="4008462" y="761747"/>
                </a:cubicBezTo>
                <a:cubicBezTo>
                  <a:pt x="3791314" y="773341"/>
                  <a:pt x="3590342" y="773800"/>
                  <a:pt x="3380470" y="761747"/>
                </a:cubicBezTo>
                <a:cubicBezTo>
                  <a:pt x="3170598" y="749694"/>
                  <a:pt x="3023560" y="758849"/>
                  <a:pt x="2752477" y="761747"/>
                </a:cubicBezTo>
                <a:cubicBezTo>
                  <a:pt x="2481394" y="764645"/>
                  <a:pt x="2195271" y="742767"/>
                  <a:pt x="2044316" y="761747"/>
                </a:cubicBezTo>
                <a:cubicBezTo>
                  <a:pt x="1893361" y="780727"/>
                  <a:pt x="1446094" y="794548"/>
                  <a:pt x="1296069" y="761747"/>
                </a:cubicBezTo>
                <a:cubicBezTo>
                  <a:pt x="1146044" y="728946"/>
                  <a:pt x="457304" y="770645"/>
                  <a:pt x="0" y="761747"/>
                </a:cubicBezTo>
                <a:cubicBezTo>
                  <a:pt x="-16669" y="613220"/>
                  <a:pt x="3397" y="540656"/>
                  <a:pt x="0" y="373256"/>
                </a:cubicBezTo>
                <a:cubicBezTo>
                  <a:pt x="-3397" y="205856"/>
                  <a:pt x="11828" y="17779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3434848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solidFill>
                  <a:srgbClr val="1A2C5C"/>
                </a:solidFill>
                <a:latin typeface="xkcd Script" panose="03000503000000000000" pitchFamily="66" charset="0"/>
                <a:ea typeface="xkcd Script" panose="03000503000000000000" pitchFamily="66" charset="0"/>
                <a:cs typeface="Kalam" panose="02000000000000000000" pitchFamily="2" charset="0"/>
              </a:rPr>
              <a:t>You can add a link to your original paper and any credits (i.e. </a:t>
            </a:r>
            <a:r>
              <a:rPr lang="en-US" sz="1450" dirty="0">
                <a:solidFill>
                  <a:srgbClr val="1A2C5C"/>
                </a:solidFill>
                <a:latin typeface="xkcd Script" panose="03000503000000000000" pitchFamily="66" charset="0"/>
                <a:ea typeface="xkcd Script" panose="03000503000000000000" pitchFamily="66" charset="0"/>
                <a:cs typeface="Kalam" panose="02000000000000000000" pitchFamily="2" charset="0"/>
                <a:hlinkClick r:id="rId3"/>
              </a:rPr>
              <a:t>other paper summaries</a:t>
            </a:r>
            <a:r>
              <a:rPr lang="en-US" sz="1450" dirty="0">
                <a:solidFill>
                  <a:srgbClr val="1A2C5C"/>
                </a:solidFill>
                <a:latin typeface="xkcd Script" panose="03000503000000000000" pitchFamily="66" charset="0"/>
                <a:ea typeface="xkcd Script" panose="03000503000000000000" pitchFamily="66" charset="0"/>
                <a:cs typeface="Kalam" panose="02000000000000000000" pitchFamily="2" charset="0"/>
              </a:rPr>
              <a:t>, the </a:t>
            </a:r>
            <a:r>
              <a:rPr lang="en-US" sz="1450" dirty="0">
                <a:solidFill>
                  <a:srgbClr val="1A2C5C"/>
                </a:solidFill>
                <a:latin typeface="xkcd Script" panose="03000503000000000000" pitchFamily="66" charset="0"/>
                <a:ea typeface="xkcd Script" panose="03000503000000000000" pitchFamily="66" charset="0"/>
                <a:cs typeface="Kalam" panose="02000000000000000000" pitchFamily="2" charset="0"/>
                <a:hlinkClick r:id="rId4"/>
              </a:rPr>
              <a:t>XKCD font</a:t>
            </a:r>
            <a:r>
              <a:rPr lang="en-US" sz="1450" dirty="0">
                <a:solidFill>
                  <a:srgbClr val="1A2C5C"/>
                </a:solidFill>
                <a:latin typeface="xkcd Script" panose="03000503000000000000" pitchFamily="66" charset="0"/>
                <a:ea typeface="xkcd Script" panose="03000503000000000000" pitchFamily="66" charset="0"/>
                <a:cs typeface="Kalam" panose="02000000000000000000" pitchFamily="2" charset="0"/>
              </a:rPr>
              <a:t>) in an end card.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C6095-BE16-8E98-524A-D7C0726FC4E2}"/>
              </a:ext>
            </a:extLst>
          </p:cNvPr>
          <p:cNvSpPr/>
          <p:nvPr/>
        </p:nvSpPr>
        <p:spPr>
          <a:xfrm>
            <a:off x="1803400" y="8319169"/>
            <a:ext cx="4165600" cy="1061899"/>
          </a:xfrm>
          <a:custGeom>
            <a:avLst/>
            <a:gdLst>
              <a:gd name="connsiteX0" fmla="*/ 0 w 4165600"/>
              <a:gd name="connsiteY0" fmla="*/ 0 h 1061899"/>
              <a:gd name="connsiteX1" fmla="*/ 777579 w 4165600"/>
              <a:gd name="connsiteY1" fmla="*/ 0 h 1061899"/>
              <a:gd name="connsiteX2" fmla="*/ 1513501 w 4165600"/>
              <a:gd name="connsiteY2" fmla="*/ 0 h 1061899"/>
              <a:gd name="connsiteX3" fmla="*/ 2249424 w 4165600"/>
              <a:gd name="connsiteY3" fmla="*/ 0 h 1061899"/>
              <a:gd name="connsiteX4" fmla="*/ 2902035 w 4165600"/>
              <a:gd name="connsiteY4" fmla="*/ 0 h 1061899"/>
              <a:gd name="connsiteX5" fmla="*/ 3471333 w 4165600"/>
              <a:gd name="connsiteY5" fmla="*/ 0 h 1061899"/>
              <a:gd name="connsiteX6" fmla="*/ 4165600 w 4165600"/>
              <a:gd name="connsiteY6" fmla="*/ 0 h 1061899"/>
              <a:gd name="connsiteX7" fmla="*/ 4165600 w 4165600"/>
              <a:gd name="connsiteY7" fmla="*/ 499093 h 1061899"/>
              <a:gd name="connsiteX8" fmla="*/ 4165600 w 4165600"/>
              <a:gd name="connsiteY8" fmla="*/ 1061899 h 1061899"/>
              <a:gd name="connsiteX9" fmla="*/ 3388021 w 4165600"/>
              <a:gd name="connsiteY9" fmla="*/ 1061899 h 1061899"/>
              <a:gd name="connsiteX10" fmla="*/ 2652099 w 4165600"/>
              <a:gd name="connsiteY10" fmla="*/ 1061899 h 1061899"/>
              <a:gd name="connsiteX11" fmla="*/ 2041144 w 4165600"/>
              <a:gd name="connsiteY11" fmla="*/ 1061899 h 1061899"/>
              <a:gd name="connsiteX12" fmla="*/ 1305221 w 4165600"/>
              <a:gd name="connsiteY12" fmla="*/ 1061899 h 1061899"/>
              <a:gd name="connsiteX13" fmla="*/ 652611 w 4165600"/>
              <a:gd name="connsiteY13" fmla="*/ 1061899 h 1061899"/>
              <a:gd name="connsiteX14" fmla="*/ 0 w 4165600"/>
              <a:gd name="connsiteY14" fmla="*/ 1061899 h 1061899"/>
              <a:gd name="connsiteX15" fmla="*/ 0 w 4165600"/>
              <a:gd name="connsiteY15" fmla="*/ 530950 h 1061899"/>
              <a:gd name="connsiteX16" fmla="*/ 0 w 4165600"/>
              <a:gd name="connsiteY16" fmla="*/ 0 h 10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5600" h="1061899" extrusionOk="0">
                <a:moveTo>
                  <a:pt x="0" y="0"/>
                </a:moveTo>
                <a:cubicBezTo>
                  <a:pt x="286036" y="-1222"/>
                  <a:pt x="461397" y="-38250"/>
                  <a:pt x="777579" y="0"/>
                </a:cubicBezTo>
                <a:cubicBezTo>
                  <a:pt x="1093761" y="38250"/>
                  <a:pt x="1320219" y="6449"/>
                  <a:pt x="1513501" y="0"/>
                </a:cubicBezTo>
                <a:cubicBezTo>
                  <a:pt x="1706783" y="-6449"/>
                  <a:pt x="2014991" y="-34481"/>
                  <a:pt x="2249424" y="0"/>
                </a:cubicBezTo>
                <a:cubicBezTo>
                  <a:pt x="2483857" y="34481"/>
                  <a:pt x="2690079" y="14825"/>
                  <a:pt x="2902035" y="0"/>
                </a:cubicBezTo>
                <a:cubicBezTo>
                  <a:pt x="3113991" y="-14825"/>
                  <a:pt x="3319759" y="-27951"/>
                  <a:pt x="3471333" y="0"/>
                </a:cubicBezTo>
                <a:cubicBezTo>
                  <a:pt x="3622907" y="27951"/>
                  <a:pt x="4011493" y="-18125"/>
                  <a:pt x="4165600" y="0"/>
                </a:cubicBezTo>
                <a:cubicBezTo>
                  <a:pt x="4177929" y="131223"/>
                  <a:pt x="4181981" y="309472"/>
                  <a:pt x="4165600" y="499093"/>
                </a:cubicBezTo>
                <a:cubicBezTo>
                  <a:pt x="4149219" y="688714"/>
                  <a:pt x="4174855" y="907302"/>
                  <a:pt x="4165600" y="1061899"/>
                </a:cubicBezTo>
                <a:cubicBezTo>
                  <a:pt x="3857140" y="1100730"/>
                  <a:pt x="3569335" y="1057969"/>
                  <a:pt x="3388021" y="1061899"/>
                </a:cubicBezTo>
                <a:cubicBezTo>
                  <a:pt x="3206707" y="1065829"/>
                  <a:pt x="2877309" y="1053234"/>
                  <a:pt x="2652099" y="1061899"/>
                </a:cubicBezTo>
                <a:cubicBezTo>
                  <a:pt x="2426889" y="1070564"/>
                  <a:pt x="2173179" y="1072259"/>
                  <a:pt x="2041144" y="1061899"/>
                </a:cubicBezTo>
                <a:cubicBezTo>
                  <a:pt x="1909110" y="1051539"/>
                  <a:pt x="1670906" y="1088588"/>
                  <a:pt x="1305221" y="1061899"/>
                </a:cubicBezTo>
                <a:cubicBezTo>
                  <a:pt x="939536" y="1035210"/>
                  <a:pt x="820821" y="1070675"/>
                  <a:pt x="652611" y="1061899"/>
                </a:cubicBezTo>
                <a:cubicBezTo>
                  <a:pt x="484401" y="1053124"/>
                  <a:pt x="325243" y="1049253"/>
                  <a:pt x="0" y="1061899"/>
                </a:cubicBezTo>
                <a:cubicBezTo>
                  <a:pt x="5387" y="881888"/>
                  <a:pt x="-14349" y="787706"/>
                  <a:pt x="0" y="530950"/>
                </a:cubicBezTo>
                <a:cubicBezTo>
                  <a:pt x="14349" y="274194"/>
                  <a:pt x="-13641" y="23239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8254043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2C5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8A669A-A945-8C91-A3C2-808C2C6A5D51}"/>
              </a:ext>
            </a:extLst>
          </p:cNvPr>
          <p:cNvSpPr txBox="1"/>
          <p:nvPr/>
        </p:nvSpPr>
        <p:spPr>
          <a:xfrm rot="21382081">
            <a:off x="128137" y="7272506"/>
            <a:ext cx="2783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(you can make ‘fake’ doodled lines by setting the line style in PowerPoint to “Sketched”)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006848-C4F2-E7BB-B786-6B075047DE47}"/>
                  </a:ext>
                </a:extLst>
              </p14:cNvPr>
              <p14:cNvContentPartPr/>
              <p14:nvPr/>
            </p14:nvContentPartPr>
            <p14:xfrm flipH="1">
              <a:off x="1272321" y="8047982"/>
              <a:ext cx="400788" cy="578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006848-C4F2-E7BB-B786-6B075047DE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1256851" y="8032502"/>
                <a:ext cx="431369" cy="60876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7E37DADB-F986-EF33-CBBD-CBEC1FB068DF}"/>
              </a:ext>
            </a:extLst>
          </p:cNvPr>
          <p:cNvSpPr txBox="1"/>
          <p:nvPr/>
        </p:nvSpPr>
        <p:spPr>
          <a:xfrm>
            <a:off x="1839793" y="936651"/>
            <a:ext cx="375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Doodles don’t need to be fancy. How would you draw an idea on a blackboard?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54A4A85-EDE6-EFB9-0F21-F62C0002DE88}"/>
                  </a:ext>
                </a:extLst>
              </p14:cNvPr>
              <p14:cNvContentPartPr/>
              <p14:nvPr/>
            </p14:nvContentPartPr>
            <p14:xfrm rot="5400000">
              <a:off x="2889704" y="1791519"/>
              <a:ext cx="85320" cy="589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54A4A85-EDE6-EFB9-0F21-F62C0002DE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2874224" y="1776030"/>
                <a:ext cx="115920" cy="62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741F7D6-4481-8B5B-E584-B719593068DB}"/>
                  </a:ext>
                </a:extLst>
              </p14:cNvPr>
              <p14:cNvContentPartPr/>
              <p14:nvPr/>
            </p14:nvContentPartPr>
            <p14:xfrm rot="1431652">
              <a:off x="3375511" y="1910771"/>
              <a:ext cx="260478" cy="260478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741F7D6-4481-8B5B-E584-B719593068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431652">
                <a:off x="3360062" y="1895322"/>
                <a:ext cx="290658" cy="290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101BE61-ADF0-EEBE-DB37-6F7E47FC344B}"/>
                  </a:ext>
                </a:extLst>
              </p14:cNvPr>
              <p14:cNvContentPartPr/>
              <p14:nvPr/>
            </p14:nvContentPartPr>
            <p14:xfrm rot="926041">
              <a:off x="4800805" y="2752220"/>
              <a:ext cx="260478" cy="260478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101BE61-ADF0-EEBE-DB37-6F7E47FC34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926041">
                <a:off x="4785356" y="2736771"/>
                <a:ext cx="290658" cy="290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14BFDF-7488-AD42-0EFB-0ACEB01C3DB5}"/>
                  </a:ext>
                </a:extLst>
              </p14:cNvPr>
              <p14:cNvContentPartPr/>
              <p14:nvPr/>
            </p14:nvContentPartPr>
            <p14:xfrm rot="5400000">
              <a:off x="3656170" y="1905950"/>
              <a:ext cx="83151" cy="1954377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14BFDF-7488-AD42-0EFB-0ACEB01C3D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>
                <a:off x="3640692" y="1890453"/>
                <a:ext cx="113748" cy="198501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CD8CCCB3-DC4F-2159-3EBD-5AD7DFE1DECD}"/>
              </a:ext>
            </a:extLst>
          </p:cNvPr>
          <p:cNvGrpSpPr/>
          <p:nvPr/>
        </p:nvGrpSpPr>
        <p:grpSpPr>
          <a:xfrm>
            <a:off x="2203246" y="1921562"/>
            <a:ext cx="343080" cy="324360"/>
            <a:chOff x="542790" y="8048325"/>
            <a:chExt cx="34308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3F6C58B-EAB1-75AB-B3C8-638F65534FD8}"/>
                    </a:ext>
                  </a:extLst>
                </p14:cNvPr>
                <p14:cNvContentPartPr/>
                <p14:nvPr/>
              </p14:nvContentPartPr>
              <p14:xfrm>
                <a:off x="561510" y="8048325"/>
                <a:ext cx="276480" cy="191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3F6C58B-EAB1-75AB-B3C8-638F65534F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2870" y="8039325"/>
                  <a:ext cx="294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76E1BFB-5EC8-0C94-164F-7C54B9B34153}"/>
                    </a:ext>
                  </a:extLst>
                </p14:cNvPr>
                <p14:cNvContentPartPr/>
                <p14:nvPr/>
              </p14:nvContentPartPr>
              <p14:xfrm>
                <a:off x="542790" y="8239125"/>
                <a:ext cx="343080" cy="133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76E1BFB-5EC8-0C94-164F-7C54B9B341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3790" y="8230125"/>
                  <a:ext cx="360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D859317-0F6F-0D7D-0F2E-08C0D1FD6CB4}"/>
                    </a:ext>
                  </a:extLst>
                </p14:cNvPr>
                <p14:cNvContentPartPr/>
                <p14:nvPr/>
              </p14:nvContentPartPr>
              <p14:xfrm>
                <a:off x="771030" y="8105925"/>
                <a:ext cx="68400" cy="233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D859317-0F6F-0D7D-0F2E-08C0D1FD6C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390" y="8096925"/>
                  <a:ext cx="86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1A1EA4A-9EC8-EF10-9DEA-1AB8017A3A10}"/>
                    </a:ext>
                  </a:extLst>
                </p14:cNvPr>
                <p14:cNvContentPartPr/>
                <p14:nvPr/>
              </p14:nvContentPartPr>
              <p14:xfrm>
                <a:off x="780030" y="8153445"/>
                <a:ext cx="51480" cy="143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1A1EA4A-9EC8-EF10-9DEA-1AB8017A3A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1390" y="8144445"/>
                  <a:ext cx="69120" cy="160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AC7B78A-A7D1-8E75-00F3-C83B41787A42}"/>
              </a:ext>
            </a:extLst>
          </p:cNvPr>
          <p:cNvSpPr txBox="1"/>
          <p:nvPr/>
        </p:nvSpPr>
        <p:spPr>
          <a:xfrm>
            <a:off x="2016614" y="2223171"/>
            <a:ext cx="2769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Looks bright</a:t>
            </a:r>
            <a:endParaRPr lang="en-US" sz="1600" b="1" i="1" dirty="0">
              <a:solidFill>
                <a:srgbClr val="1A2C5C"/>
              </a:solidFill>
              <a:effectLst>
                <a:glow rad="266700">
                  <a:schemeClr val="bg1">
                    <a:alpha val="55000"/>
                  </a:schemeClr>
                </a:glow>
              </a:effectLst>
              <a:latin typeface="Wandohope" panose="02030603000000000000" pitchFamily="18" charset="-128"/>
              <a:ea typeface="Wandohope" panose="02030603000000000000" pitchFamily="18" charset="-128"/>
              <a:cs typeface="Kalam" panose="02000000000000000000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8CA653-373D-2994-1E8F-94883E2FA5EA}"/>
              </a:ext>
            </a:extLst>
          </p:cNvPr>
          <p:cNvSpPr txBox="1"/>
          <p:nvPr/>
        </p:nvSpPr>
        <p:spPr>
          <a:xfrm>
            <a:off x="2093794" y="3017845"/>
            <a:ext cx="2769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Looks faint</a:t>
            </a:r>
            <a:endParaRPr lang="en-US" sz="1600" b="1" i="1" dirty="0">
              <a:solidFill>
                <a:srgbClr val="1A2C5C"/>
              </a:solidFill>
              <a:effectLst>
                <a:glow rad="266700">
                  <a:schemeClr val="bg1">
                    <a:alpha val="55000"/>
                  </a:schemeClr>
                </a:glow>
              </a:effectLst>
              <a:latin typeface="Wandohope" panose="02030603000000000000" pitchFamily="18" charset="-128"/>
              <a:ea typeface="Wandohope" panose="02030603000000000000" pitchFamily="18" charset="-128"/>
              <a:cs typeface="Kalam" panose="02000000000000000000" pitchFamily="2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314A42F-0A3D-295C-3131-D0BD53DD6CA5}"/>
              </a:ext>
            </a:extLst>
          </p:cNvPr>
          <p:cNvGrpSpPr/>
          <p:nvPr/>
        </p:nvGrpSpPr>
        <p:grpSpPr>
          <a:xfrm>
            <a:off x="2259946" y="2708039"/>
            <a:ext cx="343080" cy="324360"/>
            <a:chOff x="542790" y="8048325"/>
            <a:chExt cx="34308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B38AD91-C1B9-D1EC-6AC6-0979A3149F99}"/>
                    </a:ext>
                  </a:extLst>
                </p14:cNvPr>
                <p14:cNvContentPartPr/>
                <p14:nvPr/>
              </p14:nvContentPartPr>
              <p14:xfrm>
                <a:off x="561510" y="8048325"/>
                <a:ext cx="276480" cy="191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B38AD91-C1B9-D1EC-6AC6-0979A3149F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2870" y="8039325"/>
                  <a:ext cx="294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562BC9A-37A1-AFA7-B387-6C97B772BAAF}"/>
                    </a:ext>
                  </a:extLst>
                </p14:cNvPr>
                <p14:cNvContentPartPr/>
                <p14:nvPr/>
              </p14:nvContentPartPr>
              <p14:xfrm>
                <a:off x="542790" y="8239125"/>
                <a:ext cx="343080" cy="133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562BC9A-37A1-AFA7-B387-6C97B772BA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3790" y="8230125"/>
                  <a:ext cx="360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0A0B47F-3E03-D7BE-CD18-CABE60B97BE8}"/>
                    </a:ext>
                  </a:extLst>
                </p14:cNvPr>
                <p14:cNvContentPartPr/>
                <p14:nvPr/>
              </p14:nvContentPartPr>
              <p14:xfrm>
                <a:off x="771030" y="8105925"/>
                <a:ext cx="68400" cy="233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0A0B47F-3E03-D7BE-CD18-CABE60B97B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390" y="8096925"/>
                  <a:ext cx="86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CCE293F-B494-E786-FBA1-DF2BDA3D45F8}"/>
                    </a:ext>
                  </a:extLst>
                </p14:cNvPr>
                <p14:cNvContentPartPr/>
                <p14:nvPr/>
              </p14:nvContentPartPr>
              <p14:xfrm>
                <a:off x="780030" y="8153445"/>
                <a:ext cx="51480" cy="143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CCE293F-B494-E786-FBA1-DF2BDA3D45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1390" y="8144445"/>
                  <a:ext cx="69120" cy="16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982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per-summary-template" id="{51017A48-D2D5-4A03-9234-8CE3EF0CD487}" vid="{106E1645-B9BC-45D1-9C28-8022C03ADE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54B93E15205145A38FDED7D04D7FAA" ma:contentTypeVersion="6" ma:contentTypeDescription="Create a new document." ma:contentTypeScope="" ma:versionID="08b785b8cf3f7775bffc6fd597f9dc55">
  <xsd:schema xmlns:xsd="http://www.w3.org/2001/XMLSchema" xmlns:xs="http://www.w3.org/2001/XMLSchema" xmlns:p="http://schemas.microsoft.com/office/2006/metadata/properties" xmlns:ns3="ad29064b-6dd6-4d50-81dd-dbc1f43e61b0" targetNamespace="http://schemas.microsoft.com/office/2006/metadata/properties" ma:root="true" ma:fieldsID="8cc2df313bcae487f023892535b06b6f" ns3:_="">
    <xsd:import namespace="ad29064b-6dd6-4d50-81dd-dbc1f43e61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9064b-6dd6-4d50-81dd-dbc1f43e61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C98BE6-F8C5-400E-A249-2353C741A2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1583AD-EF74-4D0F-82DC-B6619FF77C34}">
  <ds:schemaRefs>
    <ds:schemaRef ds:uri="ad29064b-6dd6-4d50-81dd-dbc1f43e61b0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12609A-AAC5-481C-8229-5EFDFC9DE0C1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ad29064b-6dd6-4d50-81dd-dbc1f43e61b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</TotalTime>
  <Words>712</Words>
  <Application>Microsoft Macintosh PowerPoint</Application>
  <PresentationFormat>Custom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Wandohope</vt:lpstr>
      <vt:lpstr>Arial</vt:lpstr>
      <vt:lpstr>Calibri</vt:lpstr>
      <vt:lpstr>Calibri Light</vt:lpstr>
      <vt:lpstr>xkcd Script</vt:lpstr>
      <vt:lpstr>Office Theme</vt:lpstr>
      <vt:lpstr>Creating Paper Annotations - by Claire Lamman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Lamman, Claire</dc:creator>
  <cp:lastModifiedBy>Son, A.A.C. van (Lieke)</cp:lastModifiedBy>
  <cp:revision>15</cp:revision>
  <cp:lastPrinted>2023-09-18T18:06:02Z</cp:lastPrinted>
  <dcterms:created xsi:type="dcterms:W3CDTF">2023-08-20T13:47:30Z</dcterms:created>
  <dcterms:modified xsi:type="dcterms:W3CDTF">2025-10-07T20:00:28Z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0x010100B354B93E15205145A38FDED7D04D7FAA</vt:lpwstr>
  </property>
</Properties>
</file>