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D27-95C5-47AD-88E8-DD70ED5D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C7736-A793-481D-9EA9-F90E75BEB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E127-1CA5-41F9-968F-8871CB3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9D22-3615-41D5-A01F-88B6881E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5465-BA9E-444D-A207-1BFAA4A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172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8E1D-4045-4187-B4DD-36C66D03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BAA7-E8D2-4EB1-8B66-7DD72B95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631B-08E9-43BE-AB82-72782091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193F-DBB0-4B04-8E5B-9018D22D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DE1F-8D15-48FF-BE72-DAEFD36F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10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1097F-8822-4615-80D6-263004D36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3532-13C6-4482-914A-F324B0AC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A061-D008-4902-AAD2-BA5144E9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9125-0DB9-4EEA-8E19-58044E7B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1AE5-503F-43F6-B3E8-D8F18896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4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C2C4-3D57-4ADF-8DA9-EE175281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DF5B-97B7-4999-ABB4-B6D3432E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DA17-BA2B-4B0A-8E02-B7222464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6599-FAFE-4B65-A036-6F06F473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6A98-B2E3-4092-901D-FFB6FD20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5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627-526D-4442-8457-4F585ABB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943B-551B-455F-B243-397F6D5C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8A71-E5D0-47D8-B296-A0F7FB70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712C-336C-4DAE-A3A3-D34A2D1C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A6F3-99B4-47E0-88C8-4EF4EA15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1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6EB4-357F-41F9-ABEB-1EE2107F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1BA5-EF95-4709-9538-063B19964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447-562D-41CB-9288-55EC0888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9C33-CFAE-4928-8779-E932F00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2DA5-B85C-4B1F-9AE3-45100B84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1C9C4-DFE0-4441-BCC4-AFBE9E79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9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38CB-C85F-4267-8140-82F0032B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1439-EF62-4A5A-BB8D-E5266771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D5E90-1D19-46F3-9055-89D4AD69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89372-5964-4087-B371-055CEB2C1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FE658-8FF5-44BA-93D9-268550A5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2E034-FF91-4B50-BB47-C0AC8065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CAE4-C3AA-4E7F-94EC-F804D13E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32081-DEB4-4C12-A42E-E9CDFB7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96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621D-4F8D-43F7-BDD6-DF0163A0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EBD41-67B4-41CE-9216-7126A38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20D9-D6A9-40BD-A807-84F2563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788CB-0F30-4531-956D-8F593E6E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01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86F0-C017-42B8-ADF5-41CD864C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6F09F-27BA-4152-9B9E-55B3CB34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BE81-FDB8-4A14-9EF3-79A0F894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29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181-CBCD-45AB-A193-FB2C9D31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3CC4-7029-48BF-89CD-132ED8E9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11C03-8372-4299-84FD-7B638E0D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ACB4-56FB-4BE4-AD41-78F4BB35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D501-EC37-43D2-8D4C-30AA5223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D70D-7B9C-4429-A68C-3CCDFFF2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58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3634-8B80-4176-8CAA-F23C82DC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51BB7-A81F-408E-80A4-09D4441F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9842-95BF-4AE5-8947-09C94F85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B9BC-58F6-48E0-A801-E73E2E7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23878-9A94-479E-B390-B87D6E09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42E8-6014-44C5-A234-C46B3524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3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6816E-529D-4C4B-AD8F-01137C8C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DE28-76CB-471F-99D7-93E6BF52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8D1-290B-4D7B-B8B4-10220DC49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8012-257C-418F-9C4B-73CAA3DAEB42}" type="datetimeFigureOut">
              <a:rPr lang="en-ZA" smtClean="0"/>
              <a:t>2021/03/19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19EC-D880-4467-A00B-EDCDD53AB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2BF7-3C11-4B9B-9DE9-748C2F74A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DC51-31B0-4D12-9C26-C147368BBE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705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B796-6A7F-41A0-8E21-B83A5631B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Ath2 </a:t>
            </a:r>
            <a:r>
              <a:rPr lang="en-ZA" dirty="0" err="1"/>
              <a:t>RNAseq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79D64-D821-4ECE-899F-6E7AF98EF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475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3E60-0BC9-4DDD-A808-D1BF1B97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C115-5466-4D0C-BC27-E27B191F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C024D-3303-426F-AC8F-6F3D6A10A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738524"/>
            <a:ext cx="88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0ECF-57DB-4539-839E-8E3DF00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223A-70A3-4714-BD2B-0852BB70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27B0-5749-4CA5-AD12-53C370FB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738524"/>
            <a:ext cx="88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D96-B3C0-4B23-9749-ED3B703A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 Starvation, </a:t>
            </a:r>
            <a:r>
              <a:rPr lang="en-ZA" dirty="0" err="1"/>
              <a:t>solA</a:t>
            </a:r>
            <a:r>
              <a:rPr lang="en-ZA" dirty="0"/>
              <a:t>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E9C7-66AA-409C-88D9-53E16B8C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5" y="5751095"/>
            <a:ext cx="11405937" cy="425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Total 91 DEGs; 35 overlap with Ath1; NONE of these are involved in P or N starvation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B04A0-7608-4BCE-923C-0D707851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95" y="1477048"/>
            <a:ext cx="6565431" cy="39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C6F2-2F9A-4AD1-BD70-2908A08E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7488-41D5-45A2-AC5D-3D15F1A7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86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750-4988-4D8F-B51E-6A8B1C82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11A7-4CB3-40A2-80A6-6C32E080D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48CB780-CBF3-4D61-8D9D-C9E596D84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1D013-E472-414E-A937-C893E9A8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738524"/>
            <a:ext cx="88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E50A-7477-408C-A685-CB9F67CB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F287-A16E-4400-BE30-B501ECA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0A04-8FB9-479D-ABC1-E5DA5E8A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7556-F6DA-4B1B-A176-92DD7292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C736-850F-442D-A238-101C8BEF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C72A1-CA3A-4526-9C49-4B32D53F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C5F0-1C70-47BF-84E6-B7BEF63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0C8D-BC00-4C3E-8133-11974104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4D1A9-CE31-47DC-9231-CEF723F4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B7B6-7072-4AF3-BD10-65EC975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F2D5-808E-4D33-95B2-5D2F0128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2D438-21EA-4084-B6F6-47A4F1E4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30C5-EBA1-4986-A6CD-54927C4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04D0-B6E6-4876-8414-EF19B7DF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43A61-3EBC-446D-BDDD-5D45E9FE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896C-CCDC-423D-BC3A-D32682D8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ACD0-24D9-4F6F-8C80-864A7C32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9A6A8-8885-4BDB-8532-3DC8FB37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738524"/>
            <a:ext cx="88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4763-03E8-4B27-B023-EDCDDB4F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871F-673A-484C-8E16-A5A00AA2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4A7A-F540-47B2-BF0D-74684B20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0" y="738524"/>
            <a:ext cx="88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26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Ath2 RNAseq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Starvation, solA treatment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Ath2 RNAseq</dc:title>
  <dc:creator>Lieke Vlaar</dc:creator>
  <cp:lastModifiedBy>Lieke Vlaar</cp:lastModifiedBy>
  <cp:revision>9</cp:revision>
  <dcterms:created xsi:type="dcterms:W3CDTF">2021-03-17T10:55:21Z</dcterms:created>
  <dcterms:modified xsi:type="dcterms:W3CDTF">2021-03-19T13:19:50Z</dcterms:modified>
</cp:coreProperties>
</file>