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4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8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03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86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3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6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2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16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01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BB45-7E6D-4B52-8D57-D7D3F9E77371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96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809952"/>
            <a:ext cx="9466667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809952"/>
            <a:ext cx="9466667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219476"/>
            <a:ext cx="94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219476"/>
            <a:ext cx="94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219476"/>
            <a:ext cx="94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219476"/>
            <a:ext cx="94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4</cp:revision>
  <dcterms:created xsi:type="dcterms:W3CDTF">2020-11-12T16:28:38Z</dcterms:created>
  <dcterms:modified xsi:type="dcterms:W3CDTF">2020-11-17T15:37:07Z</dcterms:modified>
</cp:coreProperties>
</file>