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4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87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03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86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2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9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83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6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2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016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01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BB45-7E6D-4B52-8D57-D7D3F9E77371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169-9C5E-439C-8692-B80A1A420AA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96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809952"/>
            <a:ext cx="9466667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2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809952"/>
            <a:ext cx="9466667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54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Lieke Vlaar</dc:creator>
  <cp:lastModifiedBy>Lieke Vlaar</cp:lastModifiedBy>
  <cp:revision>3</cp:revision>
  <dcterms:created xsi:type="dcterms:W3CDTF">2020-11-12T16:28:38Z</dcterms:created>
  <dcterms:modified xsi:type="dcterms:W3CDTF">2020-11-13T15:28:31Z</dcterms:modified>
</cp:coreProperties>
</file>