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875E-520B-49E3-AFCD-C7A34A079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66FAA-AF10-4389-B0CA-DA6828030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DCF3-5F78-4566-A935-54FB6F02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82BD-A1D2-42EE-8CD1-F69E6457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BB18-E74D-460A-950C-6B0DBF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DDE0-005B-4748-82F2-422DD520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6491E-D910-4C17-B23F-E7189235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0B12-C0BB-41ED-89EC-7A871A41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1FB4-C184-4310-993F-5045923C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578B-7047-463A-8F0A-AD67780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52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69D1B-F7E5-4DFD-8EFD-07CDCD804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0D66-EB5A-43A6-8B58-A87E56851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8E066-B0E8-4BB7-B466-48248B38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F113-EC3D-40CA-A773-82BE86BF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F9D9-4D48-4049-A2FB-3C1EEE6E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87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8C60-30BE-4D5F-BEB9-937FAE72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7A2B-F705-462D-93D7-5B0C2076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E46D-96BC-4138-83FE-FFB08801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C50E-F851-4B66-B7CD-514F102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2E1C-9B0E-45D8-A89F-D3E5753C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4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C90E-05C0-4DA6-8005-BECA1808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06EF6-B5A7-4E7C-8617-7297AEDA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2ABA-4C9B-41E1-9337-A6EE0DA3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BAB3-E803-487A-9E35-A31620F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42FE-FB37-4C72-88D0-EE9D79E3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67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BD6A-CAE4-455E-9353-5378F9AD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52FD-911B-4641-B891-74C0BCF0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B930-8C79-4C92-9ABD-AD81540B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F122-00F0-455D-AF10-BE9D64AB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D596B-916B-4A60-B87A-5F9B43BF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BE57-3004-4A8C-B9E3-651AD7D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650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C958-750B-44EF-8D97-62BF74B1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80B0-DC95-4D35-8DC5-B617001A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846C0-8E6A-4C71-A4EA-311BE0D3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874FA-601E-4FDF-B227-E368C2376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89DDC-EDF9-412C-AC21-294BEA92E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F98D8-6404-4156-A274-7913CB3C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B35FF-1ABC-4DDC-8C37-40700C6E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494AB-A4EF-451A-BA11-61CA58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232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DA90-3F9A-42B4-855E-8535428E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1E589-92C0-4C81-A71D-A74F011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194A6-43EC-41AA-B4A9-A0248C3C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6BAC-42E1-4D5C-8595-3EA7E614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662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4D530-7183-414B-96D2-40C97A9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0EC9B-7120-426A-AFC3-5022EFD8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1001D-D3BB-4A80-A824-4333D7B4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690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65E-F4B3-4A2D-B6FF-6A000B50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2BDA-16F1-4C90-85A1-F91116E5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7EF9C-5AC1-404D-8FD4-CA9CBEAE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A6E2B-524C-45E8-BB91-1075AB7B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2378E-74B8-42AF-9E82-E784FE63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44ED6-A51B-4FB0-8AFB-FE0DA9D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339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3A4B-3236-454C-AAEE-EE03DFCF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B4BF6-AD7C-4BF9-812E-2286A8CF0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58262-B3D0-40EB-9E77-FAB8B08E5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F887-A45D-4945-94E8-5813237F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7AD5B-83C0-456F-BF24-D9342BA4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6B10-796E-493D-A0AC-046944A7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41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B7767-FC9E-490F-AA32-42CB9DCD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6BCD-AD31-410A-B171-C4E8F95A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ECE8-DC91-4B48-83E5-2DD2B589C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7652-CF57-49EA-8BD2-A060E88FB7D1}" type="datetimeFigureOut">
              <a:rPr lang="en-ZA" smtClean="0"/>
              <a:t>2021/03/05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77BC-4D9D-4B48-9198-24D3FC009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6DDD-6559-48BF-BF93-AA299926C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936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2E0E-968F-4B23-BFD7-F0652958E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A92B4-FADA-4018-81A5-CDF4F1EA2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271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6215-0E93-4BDB-BB49-F04B99C7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root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53CAD-500D-4993-8140-C2BB6571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731B9-849C-41C1-895C-99ED24D6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2" y="0"/>
            <a:ext cx="11473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0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4B56-6695-4C53-BA3B-8B81929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shoot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F6CA87-6A52-4576-A50A-120143D48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88" y="1379620"/>
            <a:ext cx="9030401" cy="5397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A4A7B-60A1-44A5-94D9-271C81F7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82" y="0"/>
            <a:ext cx="11473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6A64-0BC1-46FA-ACAA-529F5D2E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root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78F451-6FC0-4532-88A1-A454C4687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45"/>
          <a:stretch/>
        </p:blipFill>
        <p:spPr>
          <a:xfrm>
            <a:off x="1240446" y="1332370"/>
            <a:ext cx="9711108" cy="52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8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32B5-268C-4C3F-9F54-5FE51985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shoot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3758FE-5F44-40A2-BF84-F839D57B4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58"/>
          <a:stretch/>
        </p:blipFill>
        <p:spPr>
          <a:xfrm>
            <a:off x="1467852" y="1263166"/>
            <a:ext cx="10130590" cy="54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8DE7-8910-4645-87ED-E709E95B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7CD7-F731-4CCD-A9AB-45182021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4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Tomato root</vt:lpstr>
      <vt:lpstr>Tomato shoot</vt:lpstr>
      <vt:lpstr>Tomato root</vt:lpstr>
      <vt:lpstr>Tomato shoot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Lieke Vlaar</dc:creator>
  <cp:lastModifiedBy>Lieke Vlaar</cp:lastModifiedBy>
  <cp:revision>4</cp:revision>
  <dcterms:created xsi:type="dcterms:W3CDTF">2021-03-05T14:59:37Z</dcterms:created>
  <dcterms:modified xsi:type="dcterms:W3CDTF">2021-03-05T16:03:22Z</dcterms:modified>
</cp:coreProperties>
</file>