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9"/>
  </p:notesMasterIdLst>
  <p:sldIdLst>
    <p:sldId id="279" r:id="rId2"/>
    <p:sldId id="286" r:id="rId3"/>
    <p:sldId id="281" r:id="rId4"/>
    <p:sldId id="289" r:id="rId5"/>
    <p:sldId id="282" r:id="rId6"/>
    <p:sldId id="290" r:id="rId7"/>
    <p:sldId id="305" r:id="rId8"/>
    <p:sldId id="301" r:id="rId9"/>
    <p:sldId id="304" r:id="rId10"/>
    <p:sldId id="302" r:id="rId11"/>
    <p:sldId id="303" r:id="rId12"/>
    <p:sldId id="283" r:id="rId13"/>
    <p:sldId id="284" r:id="rId14"/>
    <p:sldId id="292" r:id="rId15"/>
    <p:sldId id="294" r:id="rId16"/>
    <p:sldId id="295" r:id="rId17"/>
    <p:sldId id="28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A3D24-6083-4546-8C6D-DEE86BAAAE49}" type="datetimeFigureOut">
              <a:rPr lang="zh-CN" altLang="en-US" smtClean="0"/>
              <a:t>2023-06-30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D8765-8EF3-408C-9341-152904E414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5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>
            <a:extLst>
              <a:ext uri="{FF2B5EF4-FFF2-40B4-BE49-F238E27FC236}">
                <a16:creationId xmlns:a16="http://schemas.microsoft.com/office/drawing/2014/main" id="{8C29F00B-D548-960C-864A-6C73AD1F2AFF}"/>
              </a:ext>
            </a:extLst>
          </p:cNvPr>
          <p:cNvGrpSpPr/>
          <p:nvPr/>
        </p:nvGrpSpPr>
        <p:grpSpPr>
          <a:xfrm>
            <a:off x="1589" y="0"/>
            <a:ext cx="12188825" cy="6858000"/>
            <a:chOff x="1589" y="0"/>
            <a:chExt cx="12188825" cy="6858000"/>
          </a:xfrm>
        </p:grpSpPr>
        <p:sp>
          <p:nvSpPr>
            <p:cNvPr id="4" name="Rectangle 3"/>
            <p:cNvSpPr>
              <a:spLocks noChangeAspect="1" noChangeArrowheads="1" noTextEdit="1"/>
            </p:cNvSpPr>
            <p:nvPr/>
          </p:nvSpPr>
          <p:spPr bwMode="auto">
            <a:xfrm>
              <a:off x="1589" y="0"/>
              <a:ext cx="12188825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grpSp>
          <p:nvGrpSpPr>
            <p:cNvPr id="9938" name="Group 9937"/>
            <p:cNvGrpSpPr/>
            <p:nvPr/>
          </p:nvGrpSpPr>
          <p:grpSpPr>
            <a:xfrm>
              <a:off x="236539" y="2736852"/>
              <a:ext cx="11599863" cy="3910013"/>
              <a:chOff x="236538" y="2736850"/>
              <a:chExt cx="11599863" cy="3910013"/>
            </a:xfrm>
          </p:grpSpPr>
          <p:sp>
            <p:nvSpPr>
              <p:cNvPr id="8" name="Freeform: Shape 7"/>
              <p:cNvSpPr>
                <a:spLocks/>
              </p:cNvSpPr>
              <p:nvPr/>
            </p:nvSpPr>
            <p:spPr bwMode="auto">
              <a:xfrm>
                <a:off x="7237413" y="5686425"/>
                <a:ext cx="784225" cy="893763"/>
              </a:xfrm>
              <a:custGeom>
                <a:avLst/>
                <a:gdLst>
                  <a:gd name="T0" fmla="*/ 62 w 268"/>
                  <a:gd name="T1" fmla="*/ 45 h 305"/>
                  <a:gd name="T2" fmla="*/ 268 w 268"/>
                  <a:gd name="T3" fmla="*/ 109 h 305"/>
                  <a:gd name="T4" fmla="*/ 206 w 268"/>
                  <a:gd name="T5" fmla="*/ 305 h 305"/>
                  <a:gd name="T6" fmla="*/ 0 w 268"/>
                  <a:gd name="T7" fmla="*/ 240 h 305"/>
                  <a:gd name="T8" fmla="*/ 62 w 268"/>
                  <a:gd name="T9" fmla="*/ 4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305">
                    <a:moveTo>
                      <a:pt x="62" y="45"/>
                    </a:moveTo>
                    <a:cubicBezTo>
                      <a:pt x="189" y="0"/>
                      <a:pt x="268" y="109"/>
                      <a:pt x="268" y="109"/>
                    </a:cubicBezTo>
                    <a:cubicBezTo>
                      <a:pt x="206" y="305"/>
                      <a:pt x="206" y="305"/>
                      <a:pt x="206" y="305"/>
                    </a:cubicBezTo>
                    <a:cubicBezTo>
                      <a:pt x="206" y="305"/>
                      <a:pt x="127" y="195"/>
                      <a:pt x="0" y="240"/>
                    </a:cubicBezTo>
                    <a:lnTo>
                      <a:pt x="62" y="45"/>
                    </a:lnTo>
                    <a:close/>
                  </a:path>
                </a:pathLst>
              </a:custGeom>
              <a:solidFill>
                <a:srgbClr val="FFFFFF"/>
              </a:solidFill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" name="Freeform: Shape 8"/>
              <p:cNvSpPr>
                <a:spLocks/>
              </p:cNvSpPr>
              <p:nvPr/>
            </p:nvSpPr>
            <p:spPr bwMode="auto">
              <a:xfrm>
                <a:off x="6634163" y="5500688"/>
                <a:ext cx="784225" cy="889000"/>
              </a:xfrm>
              <a:custGeom>
                <a:avLst/>
                <a:gdLst>
                  <a:gd name="T0" fmla="*/ 268 w 268"/>
                  <a:gd name="T1" fmla="*/ 108 h 303"/>
                  <a:gd name="T2" fmla="*/ 62 w 268"/>
                  <a:gd name="T3" fmla="*/ 46 h 303"/>
                  <a:gd name="T4" fmla="*/ 0 w 268"/>
                  <a:gd name="T5" fmla="*/ 241 h 303"/>
                  <a:gd name="T6" fmla="*/ 206 w 268"/>
                  <a:gd name="T7" fmla="*/ 303 h 303"/>
                  <a:gd name="T8" fmla="*/ 268 w 268"/>
                  <a:gd name="T9" fmla="*/ 10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303">
                    <a:moveTo>
                      <a:pt x="268" y="108"/>
                    </a:moveTo>
                    <a:cubicBezTo>
                      <a:pt x="190" y="0"/>
                      <a:pt x="62" y="46"/>
                      <a:pt x="62" y="46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128" y="195"/>
                      <a:pt x="206" y="303"/>
                    </a:cubicBezTo>
                    <a:lnTo>
                      <a:pt x="268" y="108"/>
                    </a:lnTo>
                    <a:close/>
                  </a:path>
                </a:pathLst>
              </a:custGeom>
              <a:solidFill>
                <a:srgbClr val="FFFFFF"/>
              </a:solidFill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0" name="Freeform: Shape 9"/>
              <p:cNvSpPr>
                <a:spLocks/>
              </p:cNvSpPr>
              <p:nvPr/>
            </p:nvSpPr>
            <p:spPr bwMode="auto">
              <a:xfrm>
                <a:off x="6991351" y="5478463"/>
                <a:ext cx="157163" cy="136525"/>
              </a:xfrm>
              <a:custGeom>
                <a:avLst/>
                <a:gdLst>
                  <a:gd name="T0" fmla="*/ 0 w 99"/>
                  <a:gd name="T1" fmla="*/ 73 h 86"/>
                  <a:gd name="T2" fmla="*/ 22 w 99"/>
                  <a:gd name="T3" fmla="*/ 0 h 86"/>
                  <a:gd name="T4" fmla="*/ 53 w 99"/>
                  <a:gd name="T5" fmla="*/ 35 h 86"/>
                  <a:gd name="T6" fmla="*/ 99 w 99"/>
                  <a:gd name="T7" fmla="*/ 24 h 86"/>
                  <a:gd name="T8" fmla="*/ 79 w 99"/>
                  <a:gd name="T9" fmla="*/ 86 h 86"/>
                  <a:gd name="T10" fmla="*/ 0 w 99"/>
                  <a:gd name="T11" fmla="*/ 7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9" h="86">
                    <a:moveTo>
                      <a:pt x="0" y="73"/>
                    </a:moveTo>
                    <a:lnTo>
                      <a:pt x="22" y="0"/>
                    </a:lnTo>
                    <a:lnTo>
                      <a:pt x="53" y="35"/>
                    </a:lnTo>
                    <a:lnTo>
                      <a:pt x="99" y="24"/>
                    </a:lnTo>
                    <a:lnTo>
                      <a:pt x="79" y="86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1" name="Freeform: Shape 10"/>
              <p:cNvSpPr>
                <a:spLocks/>
              </p:cNvSpPr>
              <p:nvPr/>
            </p:nvSpPr>
            <p:spPr bwMode="auto">
              <a:xfrm>
                <a:off x="6991351" y="5478463"/>
                <a:ext cx="157163" cy="136525"/>
              </a:xfrm>
              <a:custGeom>
                <a:avLst/>
                <a:gdLst>
                  <a:gd name="T0" fmla="*/ 0 w 99"/>
                  <a:gd name="T1" fmla="*/ 73 h 86"/>
                  <a:gd name="T2" fmla="*/ 22 w 99"/>
                  <a:gd name="T3" fmla="*/ 0 h 86"/>
                  <a:gd name="T4" fmla="*/ 53 w 99"/>
                  <a:gd name="T5" fmla="*/ 35 h 86"/>
                  <a:gd name="T6" fmla="*/ 99 w 99"/>
                  <a:gd name="T7" fmla="*/ 24 h 86"/>
                  <a:gd name="T8" fmla="*/ 79 w 99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6">
                    <a:moveTo>
                      <a:pt x="0" y="73"/>
                    </a:moveTo>
                    <a:lnTo>
                      <a:pt x="22" y="0"/>
                    </a:lnTo>
                    <a:lnTo>
                      <a:pt x="53" y="35"/>
                    </a:lnTo>
                    <a:lnTo>
                      <a:pt x="99" y="24"/>
                    </a:lnTo>
                    <a:lnTo>
                      <a:pt x="79" y="8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4" name="Freeform: Shape 13"/>
              <p:cNvSpPr>
                <a:spLocks/>
              </p:cNvSpPr>
              <p:nvPr/>
            </p:nvSpPr>
            <p:spPr bwMode="auto">
              <a:xfrm>
                <a:off x="7032626" y="5492750"/>
                <a:ext cx="157163" cy="134938"/>
              </a:xfrm>
              <a:custGeom>
                <a:avLst/>
                <a:gdLst>
                  <a:gd name="T0" fmla="*/ 0 w 99"/>
                  <a:gd name="T1" fmla="*/ 72 h 85"/>
                  <a:gd name="T2" fmla="*/ 22 w 99"/>
                  <a:gd name="T3" fmla="*/ 0 h 85"/>
                  <a:gd name="T4" fmla="*/ 53 w 99"/>
                  <a:gd name="T5" fmla="*/ 33 h 85"/>
                  <a:gd name="T6" fmla="*/ 99 w 99"/>
                  <a:gd name="T7" fmla="*/ 24 h 85"/>
                  <a:gd name="T8" fmla="*/ 79 w 99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9" h="85">
                    <a:moveTo>
                      <a:pt x="0" y="72"/>
                    </a:moveTo>
                    <a:lnTo>
                      <a:pt x="22" y="0"/>
                    </a:lnTo>
                    <a:lnTo>
                      <a:pt x="53" y="33"/>
                    </a:lnTo>
                    <a:lnTo>
                      <a:pt x="99" y="24"/>
                    </a:lnTo>
                    <a:lnTo>
                      <a:pt x="79" y="85"/>
                    </a:ln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5" name="Freeform: Shape 14"/>
              <p:cNvSpPr>
                <a:spLocks/>
              </p:cNvSpPr>
              <p:nvPr/>
            </p:nvSpPr>
            <p:spPr bwMode="auto">
              <a:xfrm>
                <a:off x="7207251" y="5735638"/>
                <a:ext cx="782638" cy="893763"/>
              </a:xfrm>
              <a:custGeom>
                <a:avLst/>
                <a:gdLst>
                  <a:gd name="T0" fmla="*/ 62 w 267"/>
                  <a:gd name="T1" fmla="*/ 45 h 305"/>
                  <a:gd name="T2" fmla="*/ 267 w 267"/>
                  <a:gd name="T3" fmla="*/ 109 h 305"/>
                  <a:gd name="T4" fmla="*/ 205 w 267"/>
                  <a:gd name="T5" fmla="*/ 305 h 305"/>
                  <a:gd name="T6" fmla="*/ 0 w 267"/>
                  <a:gd name="T7" fmla="*/ 240 h 305"/>
                  <a:gd name="T8" fmla="*/ 62 w 267"/>
                  <a:gd name="T9" fmla="*/ 4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7" h="305">
                    <a:moveTo>
                      <a:pt x="62" y="45"/>
                    </a:moveTo>
                    <a:cubicBezTo>
                      <a:pt x="188" y="0"/>
                      <a:pt x="267" y="109"/>
                      <a:pt x="267" y="109"/>
                    </a:cubicBezTo>
                    <a:cubicBezTo>
                      <a:pt x="205" y="305"/>
                      <a:pt x="205" y="305"/>
                      <a:pt x="205" y="305"/>
                    </a:cubicBezTo>
                    <a:cubicBezTo>
                      <a:pt x="205" y="305"/>
                      <a:pt x="126" y="195"/>
                      <a:pt x="0" y="240"/>
                    </a:cubicBezTo>
                    <a:lnTo>
                      <a:pt x="62" y="45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6" name="Freeform: Shape 15"/>
              <p:cNvSpPr>
                <a:spLocks/>
              </p:cNvSpPr>
              <p:nvPr/>
            </p:nvSpPr>
            <p:spPr bwMode="auto">
              <a:xfrm>
                <a:off x="6578601" y="5541963"/>
                <a:ext cx="784225" cy="889000"/>
              </a:xfrm>
              <a:custGeom>
                <a:avLst/>
                <a:gdLst>
                  <a:gd name="T0" fmla="*/ 268 w 268"/>
                  <a:gd name="T1" fmla="*/ 108 h 303"/>
                  <a:gd name="T2" fmla="*/ 61 w 268"/>
                  <a:gd name="T3" fmla="*/ 45 h 303"/>
                  <a:gd name="T4" fmla="*/ 0 w 268"/>
                  <a:gd name="T5" fmla="*/ 241 h 303"/>
                  <a:gd name="T6" fmla="*/ 206 w 268"/>
                  <a:gd name="T7" fmla="*/ 303 h 303"/>
                  <a:gd name="T8" fmla="*/ 268 w 268"/>
                  <a:gd name="T9" fmla="*/ 10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303">
                    <a:moveTo>
                      <a:pt x="268" y="108"/>
                    </a:moveTo>
                    <a:cubicBezTo>
                      <a:pt x="189" y="0"/>
                      <a:pt x="61" y="45"/>
                      <a:pt x="61" y="45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128" y="195"/>
                      <a:pt x="206" y="303"/>
                    </a:cubicBezTo>
                    <a:lnTo>
                      <a:pt x="268" y="108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7" name="Freeform: Shape 16"/>
              <p:cNvSpPr>
                <a:spLocks/>
              </p:cNvSpPr>
              <p:nvPr/>
            </p:nvSpPr>
            <p:spPr bwMode="auto">
              <a:xfrm>
                <a:off x="7207251" y="6389688"/>
                <a:ext cx="539750" cy="219075"/>
              </a:xfrm>
              <a:custGeom>
                <a:avLst/>
                <a:gdLst>
                  <a:gd name="T0" fmla="*/ 184 w 184"/>
                  <a:gd name="T1" fmla="*/ 75 h 75"/>
                  <a:gd name="T2" fmla="*/ 0 w 184"/>
                  <a:gd name="T3" fmla="*/ 34 h 75"/>
                  <a:gd name="T4" fmla="*/ 10 w 184"/>
                  <a:gd name="T5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4" h="75">
                    <a:moveTo>
                      <a:pt x="184" y="75"/>
                    </a:moveTo>
                    <a:cubicBezTo>
                      <a:pt x="153" y="46"/>
                      <a:pt x="88" y="2"/>
                      <a:pt x="0" y="34"/>
                    </a:cubicBezTo>
                    <a:cubicBezTo>
                      <a:pt x="10" y="0"/>
                      <a:pt x="10" y="0"/>
                      <a:pt x="10" y="0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8" name="Freeform: Shape 17"/>
              <p:cNvSpPr>
                <a:spLocks/>
              </p:cNvSpPr>
              <p:nvPr/>
            </p:nvSpPr>
            <p:spPr bwMode="auto">
              <a:xfrm>
                <a:off x="6691313" y="6265863"/>
                <a:ext cx="546100" cy="222250"/>
              </a:xfrm>
              <a:custGeom>
                <a:avLst/>
                <a:gdLst>
                  <a:gd name="T0" fmla="*/ 0 w 186"/>
                  <a:gd name="T1" fmla="*/ 6 h 76"/>
                  <a:gd name="T2" fmla="*/ 176 w 186"/>
                  <a:gd name="T3" fmla="*/ 76 h 76"/>
                  <a:gd name="T4" fmla="*/ 186 w 186"/>
                  <a:gd name="T5" fmla="*/ 4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6" h="76">
                    <a:moveTo>
                      <a:pt x="0" y="6"/>
                    </a:moveTo>
                    <a:cubicBezTo>
                      <a:pt x="43" y="0"/>
                      <a:pt x="121" y="0"/>
                      <a:pt x="176" y="76"/>
                    </a:cubicBezTo>
                    <a:cubicBezTo>
                      <a:pt x="186" y="42"/>
                      <a:pt x="186" y="42"/>
                      <a:pt x="186" y="42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19" name="Freeform: Shape 18"/>
              <p:cNvSpPr>
                <a:spLocks/>
              </p:cNvSpPr>
              <p:nvPr/>
            </p:nvSpPr>
            <p:spPr bwMode="auto">
              <a:xfrm>
                <a:off x="7397751" y="6099175"/>
                <a:ext cx="411163" cy="219075"/>
              </a:xfrm>
              <a:custGeom>
                <a:avLst/>
                <a:gdLst>
                  <a:gd name="T0" fmla="*/ 140 w 140"/>
                  <a:gd name="T1" fmla="*/ 75 h 75"/>
                  <a:gd name="T2" fmla="*/ 0 w 140"/>
                  <a:gd name="T3" fmla="*/ 3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0" h="75">
                    <a:moveTo>
                      <a:pt x="140" y="75"/>
                    </a:moveTo>
                    <a:cubicBezTo>
                      <a:pt x="140" y="75"/>
                      <a:pt x="86" y="0"/>
                      <a:pt x="0" y="31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0" name="Freeform: Shape 19"/>
              <p:cNvSpPr>
                <a:spLocks/>
              </p:cNvSpPr>
              <p:nvPr/>
            </p:nvSpPr>
            <p:spPr bwMode="auto">
              <a:xfrm>
                <a:off x="7462838" y="5899150"/>
                <a:ext cx="409575" cy="217488"/>
              </a:xfrm>
              <a:custGeom>
                <a:avLst/>
                <a:gdLst>
                  <a:gd name="T0" fmla="*/ 140 w 140"/>
                  <a:gd name="T1" fmla="*/ 74 h 74"/>
                  <a:gd name="T2" fmla="*/ 0 w 140"/>
                  <a:gd name="T3" fmla="*/ 3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0" h="74">
                    <a:moveTo>
                      <a:pt x="140" y="74"/>
                    </a:moveTo>
                    <a:cubicBezTo>
                      <a:pt x="140" y="74"/>
                      <a:pt x="86" y="0"/>
                      <a:pt x="0" y="30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1" name="Freeform: Shape 20"/>
              <p:cNvSpPr>
                <a:spLocks/>
              </p:cNvSpPr>
              <p:nvPr/>
            </p:nvSpPr>
            <p:spPr bwMode="auto">
              <a:xfrm>
                <a:off x="7237413" y="5686425"/>
                <a:ext cx="784225" cy="893763"/>
              </a:xfrm>
              <a:custGeom>
                <a:avLst/>
                <a:gdLst>
                  <a:gd name="T0" fmla="*/ 62 w 268"/>
                  <a:gd name="T1" fmla="*/ 45 h 305"/>
                  <a:gd name="T2" fmla="*/ 268 w 268"/>
                  <a:gd name="T3" fmla="*/ 109 h 305"/>
                  <a:gd name="T4" fmla="*/ 206 w 268"/>
                  <a:gd name="T5" fmla="*/ 305 h 305"/>
                  <a:gd name="T6" fmla="*/ 0 w 268"/>
                  <a:gd name="T7" fmla="*/ 240 h 305"/>
                  <a:gd name="T8" fmla="*/ 62 w 268"/>
                  <a:gd name="T9" fmla="*/ 4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305">
                    <a:moveTo>
                      <a:pt x="62" y="45"/>
                    </a:moveTo>
                    <a:cubicBezTo>
                      <a:pt x="189" y="0"/>
                      <a:pt x="268" y="109"/>
                      <a:pt x="268" y="109"/>
                    </a:cubicBezTo>
                    <a:cubicBezTo>
                      <a:pt x="206" y="305"/>
                      <a:pt x="206" y="305"/>
                      <a:pt x="206" y="305"/>
                    </a:cubicBezTo>
                    <a:cubicBezTo>
                      <a:pt x="206" y="305"/>
                      <a:pt x="127" y="195"/>
                      <a:pt x="0" y="240"/>
                    </a:cubicBezTo>
                    <a:lnTo>
                      <a:pt x="62" y="45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2" name="Freeform: Shape 21"/>
              <p:cNvSpPr>
                <a:spLocks/>
              </p:cNvSpPr>
              <p:nvPr/>
            </p:nvSpPr>
            <p:spPr bwMode="auto">
              <a:xfrm>
                <a:off x="6634163" y="5500688"/>
                <a:ext cx="784225" cy="889000"/>
              </a:xfrm>
              <a:custGeom>
                <a:avLst/>
                <a:gdLst>
                  <a:gd name="T0" fmla="*/ 268 w 268"/>
                  <a:gd name="T1" fmla="*/ 108 h 303"/>
                  <a:gd name="T2" fmla="*/ 62 w 268"/>
                  <a:gd name="T3" fmla="*/ 46 h 303"/>
                  <a:gd name="T4" fmla="*/ 0 w 268"/>
                  <a:gd name="T5" fmla="*/ 241 h 303"/>
                  <a:gd name="T6" fmla="*/ 206 w 268"/>
                  <a:gd name="T7" fmla="*/ 303 h 303"/>
                  <a:gd name="T8" fmla="*/ 268 w 268"/>
                  <a:gd name="T9" fmla="*/ 108 h 3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68" h="303">
                    <a:moveTo>
                      <a:pt x="268" y="108"/>
                    </a:moveTo>
                    <a:cubicBezTo>
                      <a:pt x="190" y="0"/>
                      <a:pt x="62" y="46"/>
                      <a:pt x="62" y="46"/>
                    </a:cubicBezTo>
                    <a:cubicBezTo>
                      <a:pt x="0" y="241"/>
                      <a:pt x="0" y="241"/>
                      <a:pt x="0" y="241"/>
                    </a:cubicBezTo>
                    <a:cubicBezTo>
                      <a:pt x="0" y="241"/>
                      <a:pt x="128" y="195"/>
                      <a:pt x="206" y="303"/>
                    </a:cubicBezTo>
                    <a:lnTo>
                      <a:pt x="268" y="108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3" name="Freeform: Shape 22"/>
              <p:cNvSpPr>
                <a:spLocks/>
              </p:cNvSpPr>
              <p:nvPr/>
            </p:nvSpPr>
            <p:spPr bwMode="auto">
              <a:xfrm>
                <a:off x="6808788" y="5919788"/>
                <a:ext cx="412750" cy="214313"/>
              </a:xfrm>
              <a:custGeom>
                <a:avLst/>
                <a:gdLst>
                  <a:gd name="T0" fmla="*/ 0 w 141"/>
                  <a:gd name="T1" fmla="*/ 31 h 73"/>
                  <a:gd name="T2" fmla="*/ 141 w 141"/>
                  <a:gd name="T3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1" h="73">
                    <a:moveTo>
                      <a:pt x="0" y="31"/>
                    </a:moveTo>
                    <a:cubicBezTo>
                      <a:pt x="0" y="31"/>
                      <a:pt x="88" y="0"/>
                      <a:pt x="141" y="73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4" name="Freeform: Shape 23"/>
              <p:cNvSpPr>
                <a:spLocks/>
              </p:cNvSpPr>
              <p:nvPr/>
            </p:nvSpPr>
            <p:spPr bwMode="auto">
              <a:xfrm>
                <a:off x="6873876" y="5718175"/>
                <a:ext cx="409575" cy="217488"/>
              </a:xfrm>
              <a:custGeom>
                <a:avLst/>
                <a:gdLst>
                  <a:gd name="T0" fmla="*/ 0 w 140"/>
                  <a:gd name="T1" fmla="*/ 31 h 74"/>
                  <a:gd name="T2" fmla="*/ 140 w 140"/>
                  <a:gd name="T3" fmla="*/ 7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0" h="74">
                    <a:moveTo>
                      <a:pt x="0" y="31"/>
                    </a:moveTo>
                    <a:cubicBezTo>
                      <a:pt x="0" y="31"/>
                      <a:pt x="87" y="0"/>
                      <a:pt x="140" y="74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5" name="Freeform: Shape 24"/>
              <p:cNvSpPr>
                <a:spLocks/>
              </p:cNvSpPr>
              <p:nvPr/>
            </p:nvSpPr>
            <p:spPr bwMode="auto">
              <a:xfrm>
                <a:off x="3586163" y="5573713"/>
                <a:ext cx="519113" cy="231775"/>
              </a:xfrm>
              <a:custGeom>
                <a:avLst/>
                <a:gdLst>
                  <a:gd name="T0" fmla="*/ 0 w 327"/>
                  <a:gd name="T1" fmla="*/ 60 h 146"/>
                  <a:gd name="T2" fmla="*/ 310 w 327"/>
                  <a:gd name="T3" fmla="*/ 146 h 146"/>
                  <a:gd name="T4" fmla="*/ 327 w 327"/>
                  <a:gd name="T5" fmla="*/ 87 h 146"/>
                  <a:gd name="T6" fmla="*/ 19 w 327"/>
                  <a:gd name="T7" fmla="*/ 0 h 146"/>
                  <a:gd name="T8" fmla="*/ 0 w 327"/>
                  <a:gd name="T9" fmla="*/ 6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46">
                    <a:moveTo>
                      <a:pt x="0" y="60"/>
                    </a:moveTo>
                    <a:lnTo>
                      <a:pt x="310" y="146"/>
                    </a:lnTo>
                    <a:lnTo>
                      <a:pt x="327" y="87"/>
                    </a:lnTo>
                    <a:lnTo>
                      <a:pt x="19" y="0"/>
                    </a:lnTo>
                    <a:lnTo>
                      <a:pt x="0" y="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6" name="Freeform: Shape 25"/>
              <p:cNvSpPr>
                <a:spLocks/>
              </p:cNvSpPr>
              <p:nvPr/>
            </p:nvSpPr>
            <p:spPr bwMode="auto">
              <a:xfrm>
                <a:off x="3422651" y="5680075"/>
                <a:ext cx="612775" cy="903288"/>
              </a:xfrm>
              <a:custGeom>
                <a:avLst/>
                <a:gdLst>
                  <a:gd name="T0" fmla="*/ 60 w 209"/>
                  <a:gd name="T1" fmla="*/ 297 h 308"/>
                  <a:gd name="T2" fmla="*/ 60 w 209"/>
                  <a:gd name="T3" fmla="*/ 297 h 308"/>
                  <a:gd name="T4" fmla="*/ 149 w 209"/>
                  <a:gd name="T5" fmla="*/ 248 h 308"/>
                  <a:gd name="T6" fmla="*/ 209 w 209"/>
                  <a:gd name="T7" fmla="*/ 39 h 308"/>
                  <a:gd name="T8" fmla="*/ 71 w 209"/>
                  <a:gd name="T9" fmla="*/ 0 h 308"/>
                  <a:gd name="T10" fmla="*/ 11 w 209"/>
                  <a:gd name="T11" fmla="*/ 210 h 308"/>
                  <a:gd name="T12" fmla="*/ 60 w 209"/>
                  <a:gd name="T13" fmla="*/ 29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308">
                    <a:moveTo>
                      <a:pt x="60" y="297"/>
                    </a:moveTo>
                    <a:cubicBezTo>
                      <a:pt x="60" y="297"/>
                      <a:pt x="60" y="297"/>
                      <a:pt x="60" y="297"/>
                    </a:cubicBezTo>
                    <a:cubicBezTo>
                      <a:pt x="98" y="308"/>
                      <a:pt x="138" y="286"/>
                      <a:pt x="149" y="248"/>
                    </a:cubicBezTo>
                    <a:cubicBezTo>
                      <a:pt x="209" y="39"/>
                      <a:pt x="209" y="39"/>
                      <a:pt x="209" y="3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" y="210"/>
                      <a:pt x="11" y="210"/>
                      <a:pt x="11" y="210"/>
                    </a:cubicBezTo>
                    <a:cubicBezTo>
                      <a:pt x="0" y="247"/>
                      <a:pt x="22" y="286"/>
                      <a:pt x="60" y="29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7" name="Freeform: Shape 26"/>
              <p:cNvSpPr>
                <a:spLocks/>
              </p:cNvSpPr>
              <p:nvPr/>
            </p:nvSpPr>
            <p:spPr bwMode="auto">
              <a:xfrm>
                <a:off x="3543301" y="5683250"/>
                <a:ext cx="427038" cy="412750"/>
              </a:xfrm>
              <a:custGeom>
                <a:avLst/>
                <a:gdLst>
                  <a:gd name="T0" fmla="*/ 116 w 146"/>
                  <a:gd name="T1" fmla="*/ 137 h 141"/>
                  <a:gd name="T2" fmla="*/ 92 w 146"/>
                  <a:gd name="T3" fmla="*/ 135 h 141"/>
                  <a:gd name="T4" fmla="*/ 56 w 146"/>
                  <a:gd name="T5" fmla="*/ 138 h 141"/>
                  <a:gd name="T6" fmla="*/ 29 w 146"/>
                  <a:gd name="T7" fmla="*/ 121 h 141"/>
                  <a:gd name="T8" fmla="*/ 0 w 146"/>
                  <a:gd name="T9" fmla="*/ 110 h 141"/>
                  <a:gd name="T10" fmla="*/ 32 w 146"/>
                  <a:gd name="T11" fmla="*/ 0 h 141"/>
                  <a:gd name="T12" fmla="*/ 146 w 146"/>
                  <a:gd name="T13" fmla="*/ 32 h 141"/>
                  <a:gd name="T14" fmla="*/ 117 w 146"/>
                  <a:gd name="T15" fmla="*/ 132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6" h="141">
                    <a:moveTo>
                      <a:pt x="116" y="137"/>
                    </a:moveTo>
                    <a:cubicBezTo>
                      <a:pt x="108" y="135"/>
                      <a:pt x="101" y="134"/>
                      <a:pt x="92" y="135"/>
                    </a:cubicBezTo>
                    <a:cubicBezTo>
                      <a:pt x="80" y="136"/>
                      <a:pt x="68" y="141"/>
                      <a:pt x="56" y="138"/>
                    </a:cubicBezTo>
                    <a:cubicBezTo>
                      <a:pt x="46" y="135"/>
                      <a:pt x="38" y="127"/>
                      <a:pt x="29" y="121"/>
                    </a:cubicBezTo>
                    <a:cubicBezTo>
                      <a:pt x="21" y="114"/>
                      <a:pt x="11" y="108"/>
                      <a:pt x="0" y="11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146" y="32"/>
                      <a:pt x="146" y="32"/>
                      <a:pt x="146" y="32"/>
                    </a:cubicBezTo>
                    <a:cubicBezTo>
                      <a:pt x="117" y="132"/>
                      <a:pt x="117" y="132"/>
                      <a:pt x="117" y="132"/>
                    </a:cubicBezTo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8" name="Freeform: Shape 27"/>
              <p:cNvSpPr>
                <a:spLocks/>
              </p:cNvSpPr>
              <p:nvPr/>
            </p:nvSpPr>
            <p:spPr bwMode="auto">
              <a:xfrm>
                <a:off x="3568701" y="6051550"/>
                <a:ext cx="114300" cy="112713"/>
              </a:xfrm>
              <a:custGeom>
                <a:avLst/>
                <a:gdLst>
                  <a:gd name="T0" fmla="*/ 3 w 39"/>
                  <a:gd name="T1" fmla="*/ 14 h 38"/>
                  <a:gd name="T2" fmla="*/ 15 w 39"/>
                  <a:gd name="T3" fmla="*/ 35 h 38"/>
                  <a:gd name="T4" fmla="*/ 36 w 39"/>
                  <a:gd name="T5" fmla="*/ 24 h 38"/>
                  <a:gd name="T6" fmla="*/ 24 w 39"/>
                  <a:gd name="T7" fmla="*/ 2 h 38"/>
                  <a:gd name="T8" fmla="*/ 3 w 39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38">
                    <a:moveTo>
                      <a:pt x="3" y="14"/>
                    </a:moveTo>
                    <a:cubicBezTo>
                      <a:pt x="0" y="23"/>
                      <a:pt x="5" y="33"/>
                      <a:pt x="15" y="35"/>
                    </a:cubicBezTo>
                    <a:cubicBezTo>
                      <a:pt x="24" y="38"/>
                      <a:pt x="34" y="33"/>
                      <a:pt x="36" y="24"/>
                    </a:cubicBezTo>
                    <a:cubicBezTo>
                      <a:pt x="39" y="14"/>
                      <a:pt x="34" y="5"/>
                      <a:pt x="24" y="2"/>
                    </a:cubicBezTo>
                    <a:cubicBezTo>
                      <a:pt x="15" y="0"/>
                      <a:pt x="5" y="5"/>
                      <a:pt x="3" y="14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29" name="Freeform: Shape 28"/>
              <p:cNvSpPr>
                <a:spLocks/>
              </p:cNvSpPr>
              <p:nvPr/>
            </p:nvSpPr>
            <p:spPr bwMode="auto">
              <a:xfrm>
                <a:off x="3484563" y="6257925"/>
                <a:ext cx="93663" cy="90488"/>
              </a:xfrm>
              <a:custGeom>
                <a:avLst/>
                <a:gdLst>
                  <a:gd name="T0" fmla="*/ 2 w 32"/>
                  <a:gd name="T1" fmla="*/ 11 h 31"/>
                  <a:gd name="T2" fmla="*/ 12 w 32"/>
                  <a:gd name="T3" fmla="*/ 29 h 31"/>
                  <a:gd name="T4" fmla="*/ 30 w 32"/>
                  <a:gd name="T5" fmla="*/ 19 h 31"/>
                  <a:gd name="T6" fmla="*/ 20 w 32"/>
                  <a:gd name="T7" fmla="*/ 2 h 31"/>
                  <a:gd name="T8" fmla="*/ 2 w 32"/>
                  <a:gd name="T9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1">
                    <a:moveTo>
                      <a:pt x="2" y="11"/>
                    </a:moveTo>
                    <a:cubicBezTo>
                      <a:pt x="0" y="19"/>
                      <a:pt x="5" y="27"/>
                      <a:pt x="12" y="29"/>
                    </a:cubicBezTo>
                    <a:cubicBezTo>
                      <a:pt x="20" y="31"/>
                      <a:pt x="28" y="26"/>
                      <a:pt x="30" y="19"/>
                    </a:cubicBezTo>
                    <a:cubicBezTo>
                      <a:pt x="32" y="12"/>
                      <a:pt x="27" y="4"/>
                      <a:pt x="20" y="2"/>
                    </a:cubicBezTo>
                    <a:cubicBezTo>
                      <a:pt x="12" y="0"/>
                      <a:pt x="5" y="4"/>
                      <a:pt x="2" y="11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0" name="Freeform: Shape 29"/>
              <p:cNvSpPr>
                <a:spLocks/>
              </p:cNvSpPr>
              <p:nvPr/>
            </p:nvSpPr>
            <p:spPr bwMode="auto">
              <a:xfrm>
                <a:off x="3675063" y="6216650"/>
                <a:ext cx="166688" cy="163513"/>
              </a:xfrm>
              <a:custGeom>
                <a:avLst/>
                <a:gdLst>
                  <a:gd name="T0" fmla="*/ 4 w 57"/>
                  <a:gd name="T1" fmla="*/ 21 h 56"/>
                  <a:gd name="T2" fmla="*/ 21 w 57"/>
                  <a:gd name="T3" fmla="*/ 53 h 56"/>
                  <a:gd name="T4" fmla="*/ 53 w 57"/>
                  <a:gd name="T5" fmla="*/ 35 h 56"/>
                  <a:gd name="T6" fmla="*/ 35 w 57"/>
                  <a:gd name="T7" fmla="*/ 4 h 56"/>
                  <a:gd name="T8" fmla="*/ 4 w 57"/>
                  <a:gd name="T9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56">
                    <a:moveTo>
                      <a:pt x="4" y="21"/>
                    </a:moveTo>
                    <a:cubicBezTo>
                      <a:pt x="0" y="35"/>
                      <a:pt x="8" y="49"/>
                      <a:pt x="21" y="53"/>
                    </a:cubicBezTo>
                    <a:cubicBezTo>
                      <a:pt x="35" y="56"/>
                      <a:pt x="49" y="49"/>
                      <a:pt x="53" y="35"/>
                    </a:cubicBezTo>
                    <a:cubicBezTo>
                      <a:pt x="57" y="22"/>
                      <a:pt x="49" y="8"/>
                      <a:pt x="35" y="4"/>
                    </a:cubicBezTo>
                    <a:cubicBezTo>
                      <a:pt x="22" y="0"/>
                      <a:pt x="8" y="8"/>
                      <a:pt x="4" y="21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31" name="Freeform: Shape 30"/>
              <p:cNvSpPr>
                <a:spLocks/>
              </p:cNvSpPr>
              <p:nvPr/>
            </p:nvSpPr>
            <p:spPr bwMode="auto">
              <a:xfrm>
                <a:off x="3422651" y="5680075"/>
                <a:ext cx="612775" cy="903288"/>
              </a:xfrm>
              <a:custGeom>
                <a:avLst/>
                <a:gdLst>
                  <a:gd name="T0" fmla="*/ 60 w 209"/>
                  <a:gd name="T1" fmla="*/ 297 h 308"/>
                  <a:gd name="T2" fmla="*/ 60 w 209"/>
                  <a:gd name="T3" fmla="*/ 297 h 308"/>
                  <a:gd name="T4" fmla="*/ 149 w 209"/>
                  <a:gd name="T5" fmla="*/ 248 h 308"/>
                  <a:gd name="T6" fmla="*/ 209 w 209"/>
                  <a:gd name="T7" fmla="*/ 39 h 308"/>
                  <a:gd name="T8" fmla="*/ 71 w 209"/>
                  <a:gd name="T9" fmla="*/ 0 h 308"/>
                  <a:gd name="T10" fmla="*/ 11 w 209"/>
                  <a:gd name="T11" fmla="*/ 210 h 308"/>
                  <a:gd name="T12" fmla="*/ 60 w 209"/>
                  <a:gd name="T13" fmla="*/ 297 h 3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9" h="308">
                    <a:moveTo>
                      <a:pt x="60" y="297"/>
                    </a:moveTo>
                    <a:cubicBezTo>
                      <a:pt x="60" y="297"/>
                      <a:pt x="60" y="297"/>
                      <a:pt x="60" y="297"/>
                    </a:cubicBezTo>
                    <a:cubicBezTo>
                      <a:pt x="98" y="308"/>
                      <a:pt x="138" y="286"/>
                      <a:pt x="149" y="248"/>
                    </a:cubicBezTo>
                    <a:cubicBezTo>
                      <a:pt x="209" y="39"/>
                      <a:pt x="209" y="39"/>
                      <a:pt x="209" y="39"/>
                    </a:cubicBezTo>
                    <a:cubicBezTo>
                      <a:pt x="71" y="0"/>
                      <a:pt x="71" y="0"/>
                      <a:pt x="71" y="0"/>
                    </a:cubicBezTo>
                    <a:cubicBezTo>
                      <a:pt x="11" y="210"/>
                      <a:pt x="11" y="210"/>
                      <a:pt x="11" y="210"/>
                    </a:cubicBezTo>
                    <a:cubicBezTo>
                      <a:pt x="0" y="247"/>
                      <a:pt x="22" y="286"/>
                      <a:pt x="60" y="297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2" name="Freeform: Shape 9791"/>
              <p:cNvSpPr>
                <a:spLocks/>
              </p:cNvSpPr>
              <p:nvPr/>
            </p:nvSpPr>
            <p:spPr bwMode="auto">
              <a:xfrm>
                <a:off x="3551238" y="5534025"/>
                <a:ext cx="519113" cy="230188"/>
              </a:xfrm>
              <a:custGeom>
                <a:avLst/>
                <a:gdLst>
                  <a:gd name="T0" fmla="*/ 0 w 327"/>
                  <a:gd name="T1" fmla="*/ 59 h 145"/>
                  <a:gd name="T2" fmla="*/ 310 w 327"/>
                  <a:gd name="T3" fmla="*/ 145 h 145"/>
                  <a:gd name="T4" fmla="*/ 327 w 327"/>
                  <a:gd name="T5" fmla="*/ 86 h 145"/>
                  <a:gd name="T6" fmla="*/ 19 w 327"/>
                  <a:gd name="T7" fmla="*/ 0 h 145"/>
                  <a:gd name="T8" fmla="*/ 0 w 327"/>
                  <a:gd name="T9" fmla="*/ 59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45">
                    <a:moveTo>
                      <a:pt x="0" y="59"/>
                    </a:moveTo>
                    <a:lnTo>
                      <a:pt x="310" y="145"/>
                    </a:lnTo>
                    <a:lnTo>
                      <a:pt x="327" y="86"/>
                    </a:lnTo>
                    <a:lnTo>
                      <a:pt x="19" y="0"/>
                    </a:lnTo>
                    <a:lnTo>
                      <a:pt x="0" y="59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3" name="Freeform: Shape 9792"/>
              <p:cNvSpPr>
                <a:spLocks/>
              </p:cNvSpPr>
              <p:nvPr/>
            </p:nvSpPr>
            <p:spPr bwMode="auto">
              <a:xfrm>
                <a:off x="3586163" y="5573713"/>
                <a:ext cx="519113" cy="231775"/>
              </a:xfrm>
              <a:custGeom>
                <a:avLst/>
                <a:gdLst>
                  <a:gd name="T0" fmla="*/ 0 w 327"/>
                  <a:gd name="T1" fmla="*/ 60 h 146"/>
                  <a:gd name="T2" fmla="*/ 310 w 327"/>
                  <a:gd name="T3" fmla="*/ 146 h 146"/>
                  <a:gd name="T4" fmla="*/ 327 w 327"/>
                  <a:gd name="T5" fmla="*/ 87 h 146"/>
                  <a:gd name="T6" fmla="*/ 19 w 327"/>
                  <a:gd name="T7" fmla="*/ 0 h 146"/>
                  <a:gd name="T8" fmla="*/ 0 w 327"/>
                  <a:gd name="T9" fmla="*/ 6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146">
                    <a:moveTo>
                      <a:pt x="0" y="60"/>
                    </a:moveTo>
                    <a:lnTo>
                      <a:pt x="310" y="146"/>
                    </a:lnTo>
                    <a:lnTo>
                      <a:pt x="327" y="87"/>
                    </a:lnTo>
                    <a:lnTo>
                      <a:pt x="19" y="0"/>
                    </a:lnTo>
                    <a:lnTo>
                      <a:pt x="0" y="60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4" name="Freeform: Shape 9793"/>
              <p:cNvSpPr>
                <a:spLocks/>
              </p:cNvSpPr>
              <p:nvPr/>
            </p:nvSpPr>
            <p:spPr bwMode="auto">
              <a:xfrm>
                <a:off x="3543301" y="5999163"/>
                <a:ext cx="392113" cy="117475"/>
              </a:xfrm>
              <a:custGeom>
                <a:avLst/>
                <a:gdLst>
                  <a:gd name="T0" fmla="*/ 134 w 134"/>
                  <a:gd name="T1" fmla="*/ 40 h 40"/>
                  <a:gd name="T2" fmla="*/ 92 w 134"/>
                  <a:gd name="T3" fmla="*/ 27 h 40"/>
                  <a:gd name="T4" fmla="*/ 56 w 134"/>
                  <a:gd name="T5" fmla="*/ 30 h 40"/>
                  <a:gd name="T6" fmla="*/ 29 w 134"/>
                  <a:gd name="T7" fmla="*/ 13 h 40"/>
                  <a:gd name="T8" fmla="*/ 0 w 134"/>
                  <a:gd name="T9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4" h="40">
                    <a:moveTo>
                      <a:pt x="134" y="40"/>
                    </a:moveTo>
                    <a:cubicBezTo>
                      <a:pt x="122" y="30"/>
                      <a:pt x="108" y="25"/>
                      <a:pt x="92" y="27"/>
                    </a:cubicBezTo>
                    <a:cubicBezTo>
                      <a:pt x="80" y="28"/>
                      <a:pt x="68" y="33"/>
                      <a:pt x="56" y="30"/>
                    </a:cubicBezTo>
                    <a:cubicBezTo>
                      <a:pt x="46" y="27"/>
                      <a:pt x="38" y="19"/>
                      <a:pt x="29" y="13"/>
                    </a:cubicBezTo>
                    <a:cubicBezTo>
                      <a:pt x="21" y="6"/>
                      <a:pt x="11" y="0"/>
                      <a:pt x="0" y="2"/>
                    </a:cubicBez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5" name="Freeform: Shape 9794"/>
              <p:cNvSpPr>
                <a:spLocks/>
              </p:cNvSpPr>
              <p:nvPr/>
            </p:nvSpPr>
            <p:spPr bwMode="auto">
              <a:xfrm>
                <a:off x="3606801" y="6078538"/>
                <a:ext cx="117475" cy="111125"/>
              </a:xfrm>
              <a:custGeom>
                <a:avLst/>
                <a:gdLst>
                  <a:gd name="T0" fmla="*/ 3 w 40"/>
                  <a:gd name="T1" fmla="*/ 14 h 38"/>
                  <a:gd name="T2" fmla="*/ 15 w 40"/>
                  <a:gd name="T3" fmla="*/ 36 h 38"/>
                  <a:gd name="T4" fmla="*/ 37 w 40"/>
                  <a:gd name="T5" fmla="*/ 24 h 38"/>
                  <a:gd name="T6" fmla="*/ 25 w 40"/>
                  <a:gd name="T7" fmla="*/ 2 h 38"/>
                  <a:gd name="T8" fmla="*/ 3 w 40"/>
                  <a:gd name="T9" fmla="*/ 14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38">
                    <a:moveTo>
                      <a:pt x="3" y="14"/>
                    </a:moveTo>
                    <a:cubicBezTo>
                      <a:pt x="0" y="23"/>
                      <a:pt x="6" y="33"/>
                      <a:pt x="15" y="36"/>
                    </a:cubicBezTo>
                    <a:cubicBezTo>
                      <a:pt x="24" y="38"/>
                      <a:pt x="34" y="33"/>
                      <a:pt x="37" y="24"/>
                    </a:cubicBezTo>
                    <a:cubicBezTo>
                      <a:pt x="40" y="14"/>
                      <a:pt x="34" y="5"/>
                      <a:pt x="25" y="2"/>
                    </a:cubicBezTo>
                    <a:cubicBezTo>
                      <a:pt x="15" y="0"/>
                      <a:pt x="6" y="5"/>
                      <a:pt x="3" y="14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6" name="Freeform: Shape 9795"/>
              <p:cNvSpPr>
                <a:spLocks/>
              </p:cNvSpPr>
              <p:nvPr/>
            </p:nvSpPr>
            <p:spPr bwMode="auto">
              <a:xfrm>
                <a:off x="3525838" y="6283325"/>
                <a:ext cx="90488" cy="90488"/>
              </a:xfrm>
              <a:custGeom>
                <a:avLst/>
                <a:gdLst>
                  <a:gd name="T0" fmla="*/ 2 w 31"/>
                  <a:gd name="T1" fmla="*/ 11 h 31"/>
                  <a:gd name="T2" fmla="*/ 12 w 31"/>
                  <a:gd name="T3" fmla="*/ 29 h 31"/>
                  <a:gd name="T4" fmla="*/ 29 w 31"/>
                  <a:gd name="T5" fmla="*/ 19 h 31"/>
                  <a:gd name="T6" fmla="*/ 19 w 31"/>
                  <a:gd name="T7" fmla="*/ 2 h 31"/>
                  <a:gd name="T8" fmla="*/ 2 w 31"/>
                  <a:gd name="T9" fmla="*/ 1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" h="31">
                    <a:moveTo>
                      <a:pt x="2" y="11"/>
                    </a:moveTo>
                    <a:cubicBezTo>
                      <a:pt x="0" y="19"/>
                      <a:pt x="4" y="27"/>
                      <a:pt x="12" y="29"/>
                    </a:cubicBezTo>
                    <a:cubicBezTo>
                      <a:pt x="19" y="31"/>
                      <a:pt x="27" y="27"/>
                      <a:pt x="29" y="19"/>
                    </a:cubicBezTo>
                    <a:cubicBezTo>
                      <a:pt x="31" y="12"/>
                      <a:pt x="27" y="4"/>
                      <a:pt x="19" y="2"/>
                    </a:cubicBezTo>
                    <a:cubicBezTo>
                      <a:pt x="12" y="0"/>
                      <a:pt x="4" y="4"/>
                      <a:pt x="2" y="11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7" name="Freeform: Shape 9796"/>
              <p:cNvSpPr>
                <a:spLocks/>
              </p:cNvSpPr>
              <p:nvPr/>
            </p:nvSpPr>
            <p:spPr bwMode="auto">
              <a:xfrm>
                <a:off x="3716338" y="6242050"/>
                <a:ext cx="163513" cy="165100"/>
              </a:xfrm>
              <a:custGeom>
                <a:avLst/>
                <a:gdLst>
                  <a:gd name="T0" fmla="*/ 3 w 56"/>
                  <a:gd name="T1" fmla="*/ 21 h 56"/>
                  <a:gd name="T2" fmla="*/ 21 w 56"/>
                  <a:gd name="T3" fmla="*/ 53 h 56"/>
                  <a:gd name="T4" fmla="*/ 53 w 56"/>
                  <a:gd name="T5" fmla="*/ 35 h 56"/>
                  <a:gd name="T6" fmla="*/ 35 w 56"/>
                  <a:gd name="T7" fmla="*/ 4 h 56"/>
                  <a:gd name="T8" fmla="*/ 3 w 56"/>
                  <a:gd name="T9" fmla="*/ 21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56">
                    <a:moveTo>
                      <a:pt x="3" y="21"/>
                    </a:moveTo>
                    <a:cubicBezTo>
                      <a:pt x="0" y="35"/>
                      <a:pt x="7" y="49"/>
                      <a:pt x="21" y="53"/>
                    </a:cubicBezTo>
                    <a:cubicBezTo>
                      <a:pt x="35" y="56"/>
                      <a:pt x="49" y="49"/>
                      <a:pt x="53" y="35"/>
                    </a:cubicBezTo>
                    <a:cubicBezTo>
                      <a:pt x="56" y="22"/>
                      <a:pt x="49" y="8"/>
                      <a:pt x="35" y="4"/>
                    </a:cubicBezTo>
                    <a:cubicBezTo>
                      <a:pt x="21" y="0"/>
                      <a:pt x="7" y="8"/>
                      <a:pt x="3" y="21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8" name="Freeform: Shape 9797"/>
              <p:cNvSpPr>
                <a:spLocks/>
              </p:cNvSpPr>
              <p:nvPr/>
            </p:nvSpPr>
            <p:spPr bwMode="auto">
              <a:xfrm>
                <a:off x="3609976" y="5756275"/>
                <a:ext cx="117475" cy="31750"/>
              </a:xfrm>
              <a:custGeom>
                <a:avLst/>
                <a:gdLst>
                  <a:gd name="T0" fmla="*/ 0 w 74"/>
                  <a:gd name="T1" fmla="*/ 0 h 20"/>
                  <a:gd name="T2" fmla="*/ 74 w 74"/>
                  <a:gd name="T3" fmla="*/ 20 h 20"/>
                  <a:gd name="T4" fmla="*/ 0 w 74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20">
                    <a:moveTo>
                      <a:pt x="0" y="0"/>
                    </a:moveTo>
                    <a:lnTo>
                      <a:pt x="74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799" name="Straight Connector 9798"/>
              <p:cNvSpPr>
                <a:spLocks noChangeShapeType="1"/>
              </p:cNvSpPr>
              <p:nvPr/>
            </p:nvSpPr>
            <p:spPr bwMode="auto">
              <a:xfrm>
                <a:off x="3609976" y="5756275"/>
                <a:ext cx="117475" cy="3175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0" name="Freeform: Shape 9799"/>
              <p:cNvSpPr>
                <a:spLocks/>
              </p:cNvSpPr>
              <p:nvPr/>
            </p:nvSpPr>
            <p:spPr bwMode="auto">
              <a:xfrm>
                <a:off x="3586163" y="5835650"/>
                <a:ext cx="76200" cy="20638"/>
              </a:xfrm>
              <a:custGeom>
                <a:avLst/>
                <a:gdLst>
                  <a:gd name="T0" fmla="*/ 0 w 48"/>
                  <a:gd name="T1" fmla="*/ 0 h 13"/>
                  <a:gd name="T2" fmla="*/ 48 w 48"/>
                  <a:gd name="T3" fmla="*/ 13 h 13"/>
                  <a:gd name="T4" fmla="*/ 0 w 48"/>
                  <a:gd name="T5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13">
                    <a:moveTo>
                      <a:pt x="0" y="0"/>
                    </a:moveTo>
                    <a:lnTo>
                      <a:pt x="48" y="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3" name="Straight Connector 9802"/>
              <p:cNvSpPr>
                <a:spLocks noChangeShapeType="1"/>
              </p:cNvSpPr>
              <p:nvPr/>
            </p:nvSpPr>
            <p:spPr bwMode="auto">
              <a:xfrm>
                <a:off x="3586163" y="5835650"/>
                <a:ext cx="76200" cy="20638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4" name="Freeform: Shape 9803"/>
              <p:cNvSpPr>
                <a:spLocks/>
              </p:cNvSpPr>
              <p:nvPr/>
            </p:nvSpPr>
            <p:spPr bwMode="auto">
              <a:xfrm>
                <a:off x="3563938" y="5915025"/>
                <a:ext cx="117475" cy="31750"/>
              </a:xfrm>
              <a:custGeom>
                <a:avLst/>
                <a:gdLst>
                  <a:gd name="T0" fmla="*/ 0 w 74"/>
                  <a:gd name="T1" fmla="*/ 0 h 20"/>
                  <a:gd name="T2" fmla="*/ 74 w 74"/>
                  <a:gd name="T3" fmla="*/ 20 h 20"/>
                  <a:gd name="T4" fmla="*/ 0 w 74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4" h="20">
                    <a:moveTo>
                      <a:pt x="0" y="0"/>
                    </a:moveTo>
                    <a:lnTo>
                      <a:pt x="74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5" name="Straight Connector 9804"/>
              <p:cNvSpPr>
                <a:spLocks noChangeShapeType="1"/>
              </p:cNvSpPr>
              <p:nvPr/>
            </p:nvSpPr>
            <p:spPr bwMode="auto">
              <a:xfrm>
                <a:off x="3563938" y="5915025"/>
                <a:ext cx="117475" cy="3175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6" name="Freeform: Shape 9805"/>
              <p:cNvSpPr>
                <a:spLocks/>
              </p:cNvSpPr>
              <p:nvPr/>
            </p:nvSpPr>
            <p:spPr bwMode="auto">
              <a:xfrm>
                <a:off x="10617201" y="5029200"/>
                <a:ext cx="647700" cy="377825"/>
              </a:xfrm>
              <a:custGeom>
                <a:avLst/>
                <a:gdLst>
                  <a:gd name="T0" fmla="*/ 33 w 408"/>
                  <a:gd name="T1" fmla="*/ 238 h 238"/>
                  <a:gd name="T2" fmla="*/ 408 w 408"/>
                  <a:gd name="T3" fmla="*/ 72 h 238"/>
                  <a:gd name="T4" fmla="*/ 377 w 408"/>
                  <a:gd name="T5" fmla="*/ 0 h 238"/>
                  <a:gd name="T6" fmla="*/ 0 w 408"/>
                  <a:gd name="T7" fmla="*/ 166 h 238"/>
                  <a:gd name="T8" fmla="*/ 33 w 408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238">
                    <a:moveTo>
                      <a:pt x="33" y="238"/>
                    </a:moveTo>
                    <a:lnTo>
                      <a:pt x="408" y="72"/>
                    </a:lnTo>
                    <a:lnTo>
                      <a:pt x="377" y="0"/>
                    </a:lnTo>
                    <a:lnTo>
                      <a:pt x="0" y="166"/>
                    </a:lnTo>
                    <a:lnTo>
                      <a:pt x="33" y="23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7" name="Freeform: Shape 9806"/>
              <p:cNvSpPr>
                <a:spLocks/>
              </p:cNvSpPr>
              <p:nvPr/>
            </p:nvSpPr>
            <p:spPr bwMode="auto">
              <a:xfrm>
                <a:off x="10723563" y="5167313"/>
                <a:ext cx="890588" cy="1157288"/>
              </a:xfrm>
              <a:custGeom>
                <a:avLst/>
                <a:gdLst>
                  <a:gd name="T0" fmla="*/ 237 w 304"/>
                  <a:gd name="T1" fmla="*/ 374 h 395"/>
                  <a:gd name="T2" fmla="*/ 237 w 304"/>
                  <a:gd name="T3" fmla="*/ 374 h 395"/>
                  <a:gd name="T4" fmla="*/ 283 w 304"/>
                  <a:gd name="T5" fmla="*/ 254 h 395"/>
                  <a:gd name="T6" fmla="*/ 167 w 304"/>
                  <a:gd name="T7" fmla="*/ 0 h 395"/>
                  <a:gd name="T8" fmla="*/ 0 w 304"/>
                  <a:gd name="T9" fmla="*/ 74 h 395"/>
                  <a:gd name="T10" fmla="*/ 115 w 304"/>
                  <a:gd name="T11" fmla="*/ 329 h 395"/>
                  <a:gd name="T12" fmla="*/ 237 w 304"/>
                  <a:gd name="T13" fmla="*/ 37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95">
                    <a:moveTo>
                      <a:pt x="237" y="374"/>
                    </a:moveTo>
                    <a:cubicBezTo>
                      <a:pt x="237" y="374"/>
                      <a:pt x="237" y="374"/>
                      <a:pt x="237" y="374"/>
                    </a:cubicBezTo>
                    <a:cubicBezTo>
                      <a:pt x="283" y="354"/>
                      <a:pt x="304" y="300"/>
                      <a:pt x="283" y="254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15" y="329"/>
                      <a:pt x="115" y="329"/>
                      <a:pt x="115" y="329"/>
                    </a:cubicBezTo>
                    <a:cubicBezTo>
                      <a:pt x="136" y="374"/>
                      <a:pt x="190" y="395"/>
                      <a:pt x="237" y="37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8" name="Freeform: Shape 9807"/>
              <p:cNvSpPr>
                <a:spLocks/>
              </p:cNvSpPr>
              <p:nvPr/>
            </p:nvSpPr>
            <p:spPr bwMode="auto">
              <a:xfrm>
                <a:off x="10728326" y="5202238"/>
                <a:ext cx="577850" cy="571500"/>
              </a:xfrm>
              <a:custGeom>
                <a:avLst/>
                <a:gdLst>
                  <a:gd name="T0" fmla="*/ 197 w 197"/>
                  <a:gd name="T1" fmla="*/ 128 h 195"/>
                  <a:gd name="T2" fmla="*/ 171 w 197"/>
                  <a:gd name="T3" fmla="*/ 145 h 195"/>
                  <a:gd name="T4" fmla="*/ 139 w 197"/>
                  <a:gd name="T5" fmla="*/ 177 h 195"/>
                  <a:gd name="T6" fmla="*/ 98 w 197"/>
                  <a:gd name="T7" fmla="*/ 182 h 195"/>
                  <a:gd name="T8" fmla="*/ 60 w 197"/>
                  <a:gd name="T9" fmla="*/ 195 h 195"/>
                  <a:gd name="T10" fmla="*/ 0 w 197"/>
                  <a:gd name="T11" fmla="*/ 61 h 195"/>
                  <a:gd name="T12" fmla="*/ 139 w 197"/>
                  <a:gd name="T13" fmla="*/ 0 h 195"/>
                  <a:gd name="T14" fmla="*/ 194 w 197"/>
                  <a:gd name="T15" fmla="*/ 121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7" h="195">
                    <a:moveTo>
                      <a:pt x="197" y="128"/>
                    </a:moveTo>
                    <a:cubicBezTo>
                      <a:pt x="188" y="131"/>
                      <a:pt x="179" y="137"/>
                      <a:pt x="171" y="145"/>
                    </a:cubicBezTo>
                    <a:cubicBezTo>
                      <a:pt x="161" y="156"/>
                      <a:pt x="153" y="170"/>
                      <a:pt x="139" y="177"/>
                    </a:cubicBezTo>
                    <a:cubicBezTo>
                      <a:pt x="126" y="183"/>
                      <a:pt x="112" y="181"/>
                      <a:pt x="98" y="182"/>
                    </a:cubicBezTo>
                    <a:cubicBezTo>
                      <a:pt x="84" y="182"/>
                      <a:pt x="69" y="184"/>
                      <a:pt x="60" y="19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139" y="0"/>
                      <a:pt x="139" y="0"/>
                      <a:pt x="139" y="0"/>
                    </a:cubicBezTo>
                    <a:cubicBezTo>
                      <a:pt x="194" y="121"/>
                      <a:pt x="194" y="121"/>
                      <a:pt x="194" y="121"/>
                    </a:cubicBezTo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09" name="Freeform: Shape 9808"/>
              <p:cNvSpPr>
                <a:spLocks/>
              </p:cNvSpPr>
              <p:nvPr/>
            </p:nvSpPr>
            <p:spPr bwMode="auto">
              <a:xfrm>
                <a:off x="10998201" y="5732463"/>
                <a:ext cx="149225" cy="146050"/>
              </a:xfrm>
              <a:custGeom>
                <a:avLst/>
                <a:gdLst>
                  <a:gd name="T0" fmla="*/ 5 w 51"/>
                  <a:gd name="T1" fmla="*/ 34 h 50"/>
                  <a:gd name="T2" fmla="*/ 34 w 51"/>
                  <a:gd name="T3" fmla="*/ 45 h 50"/>
                  <a:gd name="T4" fmla="*/ 46 w 51"/>
                  <a:gd name="T5" fmla="*/ 16 h 50"/>
                  <a:gd name="T6" fmla="*/ 16 w 51"/>
                  <a:gd name="T7" fmla="*/ 5 h 50"/>
                  <a:gd name="T8" fmla="*/ 5 w 51"/>
                  <a:gd name="T9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5" y="34"/>
                    </a:moveTo>
                    <a:cubicBezTo>
                      <a:pt x="10" y="45"/>
                      <a:pt x="23" y="50"/>
                      <a:pt x="34" y="45"/>
                    </a:cubicBezTo>
                    <a:cubicBezTo>
                      <a:pt x="46" y="40"/>
                      <a:pt x="51" y="27"/>
                      <a:pt x="46" y="16"/>
                    </a:cubicBezTo>
                    <a:cubicBezTo>
                      <a:pt x="41" y="5"/>
                      <a:pt x="27" y="0"/>
                      <a:pt x="16" y="5"/>
                    </a:cubicBezTo>
                    <a:cubicBezTo>
                      <a:pt x="5" y="10"/>
                      <a:pt x="0" y="23"/>
                      <a:pt x="5" y="34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0" name="Freeform: Shape 9809"/>
              <p:cNvSpPr>
                <a:spLocks/>
              </p:cNvSpPr>
              <p:nvPr/>
            </p:nvSpPr>
            <p:spPr bwMode="auto">
              <a:xfrm>
                <a:off x="11080751" y="6013450"/>
                <a:ext cx="122238" cy="120650"/>
              </a:xfrm>
              <a:custGeom>
                <a:avLst/>
                <a:gdLst>
                  <a:gd name="T0" fmla="*/ 4 w 42"/>
                  <a:gd name="T1" fmla="*/ 28 h 41"/>
                  <a:gd name="T2" fmla="*/ 28 w 42"/>
                  <a:gd name="T3" fmla="*/ 37 h 41"/>
                  <a:gd name="T4" fmla="*/ 37 w 42"/>
                  <a:gd name="T5" fmla="*/ 13 h 41"/>
                  <a:gd name="T6" fmla="*/ 13 w 42"/>
                  <a:gd name="T7" fmla="*/ 4 h 41"/>
                  <a:gd name="T8" fmla="*/ 4 w 42"/>
                  <a:gd name="T9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1">
                    <a:moveTo>
                      <a:pt x="4" y="28"/>
                    </a:moveTo>
                    <a:cubicBezTo>
                      <a:pt x="8" y="37"/>
                      <a:pt x="19" y="41"/>
                      <a:pt x="28" y="37"/>
                    </a:cubicBezTo>
                    <a:cubicBezTo>
                      <a:pt x="37" y="33"/>
                      <a:pt x="42" y="22"/>
                      <a:pt x="37" y="13"/>
                    </a:cubicBezTo>
                    <a:cubicBezTo>
                      <a:pt x="33" y="4"/>
                      <a:pt x="23" y="0"/>
                      <a:pt x="13" y="4"/>
                    </a:cubicBezTo>
                    <a:cubicBezTo>
                      <a:pt x="4" y="8"/>
                      <a:pt x="0" y="19"/>
                      <a:pt x="4" y="28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1" name="Freeform: Shape 9810"/>
              <p:cNvSpPr>
                <a:spLocks/>
              </p:cNvSpPr>
              <p:nvPr/>
            </p:nvSpPr>
            <p:spPr bwMode="auto">
              <a:xfrm>
                <a:off x="11253788" y="5780088"/>
                <a:ext cx="215900" cy="215900"/>
              </a:xfrm>
              <a:custGeom>
                <a:avLst/>
                <a:gdLst>
                  <a:gd name="T0" fmla="*/ 7 w 74"/>
                  <a:gd name="T1" fmla="*/ 50 h 74"/>
                  <a:gd name="T2" fmla="*/ 51 w 74"/>
                  <a:gd name="T3" fmla="*/ 66 h 74"/>
                  <a:gd name="T4" fmla="*/ 67 w 74"/>
                  <a:gd name="T5" fmla="*/ 24 h 74"/>
                  <a:gd name="T6" fmla="*/ 24 w 74"/>
                  <a:gd name="T7" fmla="*/ 7 h 74"/>
                  <a:gd name="T8" fmla="*/ 7 w 74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" y="50"/>
                    </a:moveTo>
                    <a:cubicBezTo>
                      <a:pt x="15" y="66"/>
                      <a:pt x="34" y="74"/>
                      <a:pt x="51" y="66"/>
                    </a:cubicBezTo>
                    <a:cubicBezTo>
                      <a:pt x="67" y="59"/>
                      <a:pt x="74" y="40"/>
                      <a:pt x="67" y="24"/>
                    </a:cubicBezTo>
                    <a:cubicBezTo>
                      <a:pt x="60" y="7"/>
                      <a:pt x="40" y="0"/>
                      <a:pt x="24" y="7"/>
                    </a:cubicBezTo>
                    <a:cubicBezTo>
                      <a:pt x="7" y="15"/>
                      <a:pt x="0" y="34"/>
                      <a:pt x="7" y="50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2" name="Freeform: Shape 9811"/>
              <p:cNvSpPr>
                <a:spLocks/>
              </p:cNvSpPr>
              <p:nvPr/>
            </p:nvSpPr>
            <p:spPr bwMode="auto">
              <a:xfrm>
                <a:off x="10723563" y="5167313"/>
                <a:ext cx="890588" cy="1157288"/>
              </a:xfrm>
              <a:custGeom>
                <a:avLst/>
                <a:gdLst>
                  <a:gd name="T0" fmla="*/ 237 w 304"/>
                  <a:gd name="T1" fmla="*/ 374 h 395"/>
                  <a:gd name="T2" fmla="*/ 237 w 304"/>
                  <a:gd name="T3" fmla="*/ 374 h 395"/>
                  <a:gd name="T4" fmla="*/ 283 w 304"/>
                  <a:gd name="T5" fmla="*/ 254 h 395"/>
                  <a:gd name="T6" fmla="*/ 167 w 304"/>
                  <a:gd name="T7" fmla="*/ 0 h 395"/>
                  <a:gd name="T8" fmla="*/ 0 w 304"/>
                  <a:gd name="T9" fmla="*/ 74 h 395"/>
                  <a:gd name="T10" fmla="*/ 115 w 304"/>
                  <a:gd name="T11" fmla="*/ 329 h 395"/>
                  <a:gd name="T12" fmla="*/ 237 w 304"/>
                  <a:gd name="T13" fmla="*/ 37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4" h="395">
                    <a:moveTo>
                      <a:pt x="237" y="374"/>
                    </a:moveTo>
                    <a:cubicBezTo>
                      <a:pt x="237" y="374"/>
                      <a:pt x="237" y="374"/>
                      <a:pt x="237" y="374"/>
                    </a:cubicBezTo>
                    <a:cubicBezTo>
                      <a:pt x="283" y="354"/>
                      <a:pt x="304" y="300"/>
                      <a:pt x="283" y="254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115" y="329"/>
                      <a:pt x="115" y="329"/>
                      <a:pt x="115" y="329"/>
                    </a:cubicBezTo>
                    <a:cubicBezTo>
                      <a:pt x="136" y="374"/>
                      <a:pt x="190" y="395"/>
                      <a:pt x="237" y="37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3" name="Freeform: Shape 9812"/>
              <p:cNvSpPr>
                <a:spLocks/>
              </p:cNvSpPr>
              <p:nvPr/>
            </p:nvSpPr>
            <p:spPr bwMode="auto">
              <a:xfrm>
                <a:off x="10547351" y="5018088"/>
                <a:ext cx="649288" cy="377825"/>
              </a:xfrm>
              <a:custGeom>
                <a:avLst/>
                <a:gdLst>
                  <a:gd name="T0" fmla="*/ 33 w 409"/>
                  <a:gd name="T1" fmla="*/ 238 h 238"/>
                  <a:gd name="T2" fmla="*/ 409 w 409"/>
                  <a:gd name="T3" fmla="*/ 72 h 238"/>
                  <a:gd name="T4" fmla="*/ 376 w 409"/>
                  <a:gd name="T5" fmla="*/ 0 h 238"/>
                  <a:gd name="T6" fmla="*/ 0 w 409"/>
                  <a:gd name="T7" fmla="*/ 166 h 238"/>
                  <a:gd name="T8" fmla="*/ 33 w 409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9" h="238">
                    <a:moveTo>
                      <a:pt x="33" y="238"/>
                    </a:moveTo>
                    <a:lnTo>
                      <a:pt x="409" y="72"/>
                    </a:lnTo>
                    <a:lnTo>
                      <a:pt x="376" y="0"/>
                    </a:lnTo>
                    <a:lnTo>
                      <a:pt x="0" y="166"/>
                    </a:lnTo>
                    <a:lnTo>
                      <a:pt x="33" y="238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4" name="Freeform: Shape 9813"/>
              <p:cNvSpPr>
                <a:spLocks/>
              </p:cNvSpPr>
              <p:nvPr/>
            </p:nvSpPr>
            <p:spPr bwMode="auto">
              <a:xfrm>
                <a:off x="10617201" y="5029200"/>
                <a:ext cx="647700" cy="377825"/>
              </a:xfrm>
              <a:custGeom>
                <a:avLst/>
                <a:gdLst>
                  <a:gd name="T0" fmla="*/ 33 w 408"/>
                  <a:gd name="T1" fmla="*/ 238 h 238"/>
                  <a:gd name="T2" fmla="*/ 408 w 408"/>
                  <a:gd name="T3" fmla="*/ 72 h 238"/>
                  <a:gd name="T4" fmla="*/ 377 w 408"/>
                  <a:gd name="T5" fmla="*/ 0 h 238"/>
                  <a:gd name="T6" fmla="*/ 0 w 408"/>
                  <a:gd name="T7" fmla="*/ 166 h 238"/>
                  <a:gd name="T8" fmla="*/ 33 w 408"/>
                  <a:gd name="T9" fmla="*/ 238 h 2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8" h="238">
                    <a:moveTo>
                      <a:pt x="33" y="238"/>
                    </a:moveTo>
                    <a:lnTo>
                      <a:pt x="408" y="72"/>
                    </a:lnTo>
                    <a:lnTo>
                      <a:pt x="377" y="0"/>
                    </a:lnTo>
                    <a:lnTo>
                      <a:pt x="0" y="166"/>
                    </a:lnTo>
                    <a:lnTo>
                      <a:pt x="33" y="238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5" name="Freeform: Shape 9814"/>
              <p:cNvSpPr>
                <a:spLocks/>
              </p:cNvSpPr>
              <p:nvPr/>
            </p:nvSpPr>
            <p:spPr bwMode="auto">
              <a:xfrm>
                <a:off x="10904538" y="5562600"/>
                <a:ext cx="481013" cy="211138"/>
              </a:xfrm>
              <a:custGeom>
                <a:avLst/>
                <a:gdLst>
                  <a:gd name="T0" fmla="*/ 164 w 164"/>
                  <a:gd name="T1" fmla="*/ 0 h 72"/>
                  <a:gd name="T2" fmla="*/ 111 w 164"/>
                  <a:gd name="T3" fmla="*/ 22 h 72"/>
                  <a:gd name="T4" fmla="*/ 79 w 164"/>
                  <a:gd name="T5" fmla="*/ 54 h 72"/>
                  <a:gd name="T6" fmla="*/ 38 w 164"/>
                  <a:gd name="T7" fmla="*/ 59 h 72"/>
                  <a:gd name="T8" fmla="*/ 0 w 164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4" h="72">
                    <a:moveTo>
                      <a:pt x="164" y="0"/>
                    </a:moveTo>
                    <a:cubicBezTo>
                      <a:pt x="143" y="0"/>
                      <a:pt x="126" y="7"/>
                      <a:pt x="111" y="22"/>
                    </a:cubicBezTo>
                    <a:cubicBezTo>
                      <a:pt x="101" y="33"/>
                      <a:pt x="93" y="47"/>
                      <a:pt x="79" y="54"/>
                    </a:cubicBezTo>
                    <a:cubicBezTo>
                      <a:pt x="66" y="60"/>
                      <a:pt x="52" y="58"/>
                      <a:pt x="38" y="59"/>
                    </a:cubicBezTo>
                    <a:cubicBezTo>
                      <a:pt x="24" y="59"/>
                      <a:pt x="9" y="61"/>
                      <a:pt x="0" y="72"/>
                    </a:cubicBezTo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6" name="Freeform: Shape 9815"/>
              <p:cNvSpPr>
                <a:spLocks/>
              </p:cNvSpPr>
              <p:nvPr/>
            </p:nvSpPr>
            <p:spPr bwMode="auto">
              <a:xfrm>
                <a:off x="11060113" y="5726113"/>
                <a:ext cx="149225" cy="147638"/>
              </a:xfrm>
              <a:custGeom>
                <a:avLst/>
                <a:gdLst>
                  <a:gd name="T0" fmla="*/ 5 w 51"/>
                  <a:gd name="T1" fmla="*/ 34 h 50"/>
                  <a:gd name="T2" fmla="*/ 34 w 51"/>
                  <a:gd name="T3" fmla="*/ 45 h 50"/>
                  <a:gd name="T4" fmla="*/ 46 w 51"/>
                  <a:gd name="T5" fmla="*/ 16 h 50"/>
                  <a:gd name="T6" fmla="*/ 16 w 51"/>
                  <a:gd name="T7" fmla="*/ 5 h 50"/>
                  <a:gd name="T8" fmla="*/ 5 w 51"/>
                  <a:gd name="T9" fmla="*/ 3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" h="50">
                    <a:moveTo>
                      <a:pt x="5" y="34"/>
                    </a:moveTo>
                    <a:cubicBezTo>
                      <a:pt x="10" y="45"/>
                      <a:pt x="23" y="50"/>
                      <a:pt x="34" y="45"/>
                    </a:cubicBezTo>
                    <a:cubicBezTo>
                      <a:pt x="46" y="40"/>
                      <a:pt x="51" y="27"/>
                      <a:pt x="46" y="16"/>
                    </a:cubicBezTo>
                    <a:cubicBezTo>
                      <a:pt x="41" y="5"/>
                      <a:pt x="27" y="0"/>
                      <a:pt x="16" y="5"/>
                    </a:cubicBezTo>
                    <a:cubicBezTo>
                      <a:pt x="5" y="10"/>
                      <a:pt x="0" y="23"/>
                      <a:pt x="5" y="3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7" name="Freeform: Shape 9816"/>
              <p:cNvSpPr>
                <a:spLocks/>
              </p:cNvSpPr>
              <p:nvPr/>
            </p:nvSpPr>
            <p:spPr bwMode="auto">
              <a:xfrm>
                <a:off x="11141076" y="6008688"/>
                <a:ext cx="120650" cy="119063"/>
              </a:xfrm>
              <a:custGeom>
                <a:avLst/>
                <a:gdLst>
                  <a:gd name="T0" fmla="*/ 4 w 41"/>
                  <a:gd name="T1" fmla="*/ 28 h 41"/>
                  <a:gd name="T2" fmla="*/ 28 w 41"/>
                  <a:gd name="T3" fmla="*/ 37 h 41"/>
                  <a:gd name="T4" fmla="*/ 37 w 41"/>
                  <a:gd name="T5" fmla="*/ 13 h 41"/>
                  <a:gd name="T6" fmla="*/ 13 w 41"/>
                  <a:gd name="T7" fmla="*/ 4 h 41"/>
                  <a:gd name="T8" fmla="*/ 4 w 41"/>
                  <a:gd name="T9" fmla="*/ 2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4" y="28"/>
                    </a:moveTo>
                    <a:cubicBezTo>
                      <a:pt x="8" y="37"/>
                      <a:pt x="19" y="41"/>
                      <a:pt x="28" y="37"/>
                    </a:cubicBezTo>
                    <a:cubicBezTo>
                      <a:pt x="37" y="33"/>
                      <a:pt x="41" y="22"/>
                      <a:pt x="37" y="13"/>
                    </a:cubicBezTo>
                    <a:cubicBezTo>
                      <a:pt x="33" y="4"/>
                      <a:pt x="23" y="0"/>
                      <a:pt x="13" y="4"/>
                    </a:cubicBezTo>
                    <a:cubicBezTo>
                      <a:pt x="4" y="8"/>
                      <a:pt x="0" y="19"/>
                      <a:pt x="4" y="28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8" name="Freeform: Shape 9817"/>
              <p:cNvSpPr>
                <a:spLocks/>
              </p:cNvSpPr>
              <p:nvPr/>
            </p:nvSpPr>
            <p:spPr bwMode="auto">
              <a:xfrm>
                <a:off x="11314113" y="5773738"/>
                <a:ext cx="217488" cy="217488"/>
              </a:xfrm>
              <a:custGeom>
                <a:avLst/>
                <a:gdLst>
                  <a:gd name="T0" fmla="*/ 7 w 74"/>
                  <a:gd name="T1" fmla="*/ 50 h 74"/>
                  <a:gd name="T2" fmla="*/ 50 w 74"/>
                  <a:gd name="T3" fmla="*/ 66 h 74"/>
                  <a:gd name="T4" fmla="*/ 67 w 74"/>
                  <a:gd name="T5" fmla="*/ 23 h 74"/>
                  <a:gd name="T6" fmla="*/ 24 w 74"/>
                  <a:gd name="T7" fmla="*/ 7 h 74"/>
                  <a:gd name="T8" fmla="*/ 7 w 74"/>
                  <a:gd name="T9" fmla="*/ 5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4">
                    <a:moveTo>
                      <a:pt x="7" y="50"/>
                    </a:moveTo>
                    <a:cubicBezTo>
                      <a:pt x="15" y="66"/>
                      <a:pt x="34" y="74"/>
                      <a:pt x="50" y="66"/>
                    </a:cubicBezTo>
                    <a:cubicBezTo>
                      <a:pt x="67" y="59"/>
                      <a:pt x="74" y="40"/>
                      <a:pt x="67" y="23"/>
                    </a:cubicBezTo>
                    <a:cubicBezTo>
                      <a:pt x="59" y="7"/>
                      <a:pt x="40" y="0"/>
                      <a:pt x="24" y="7"/>
                    </a:cubicBezTo>
                    <a:cubicBezTo>
                      <a:pt x="7" y="15"/>
                      <a:pt x="0" y="34"/>
                      <a:pt x="7" y="5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19" name="Freeform: Shape 9818"/>
              <p:cNvSpPr>
                <a:spLocks/>
              </p:cNvSpPr>
              <p:nvPr/>
            </p:nvSpPr>
            <p:spPr bwMode="auto">
              <a:xfrm>
                <a:off x="10763251" y="5413375"/>
                <a:ext cx="141288" cy="61913"/>
              </a:xfrm>
              <a:custGeom>
                <a:avLst/>
                <a:gdLst>
                  <a:gd name="T0" fmla="*/ 0 w 89"/>
                  <a:gd name="T1" fmla="*/ 39 h 39"/>
                  <a:gd name="T2" fmla="*/ 89 w 89"/>
                  <a:gd name="T3" fmla="*/ 0 h 39"/>
                  <a:gd name="T4" fmla="*/ 0 w 89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9" h="39">
                    <a:moveTo>
                      <a:pt x="0" y="39"/>
                    </a:moveTo>
                    <a:lnTo>
                      <a:pt x="89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0" name="Straight Connector 9819"/>
              <p:cNvSpPr>
                <a:spLocks noChangeShapeType="1"/>
              </p:cNvSpPr>
              <p:nvPr/>
            </p:nvSpPr>
            <p:spPr bwMode="auto">
              <a:xfrm flipV="1">
                <a:off x="10763251" y="5413375"/>
                <a:ext cx="141288" cy="61913"/>
              </a:xfrm>
              <a:prstGeom prst="line">
                <a:avLst/>
              </a:pr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1" name="Freeform: Shape 9820"/>
              <p:cNvSpPr>
                <a:spLocks/>
              </p:cNvSpPr>
              <p:nvPr/>
            </p:nvSpPr>
            <p:spPr bwMode="auto">
              <a:xfrm>
                <a:off x="10804526" y="5530850"/>
                <a:ext cx="93663" cy="41275"/>
              </a:xfrm>
              <a:custGeom>
                <a:avLst/>
                <a:gdLst>
                  <a:gd name="T0" fmla="*/ 0 w 59"/>
                  <a:gd name="T1" fmla="*/ 26 h 26"/>
                  <a:gd name="T2" fmla="*/ 59 w 59"/>
                  <a:gd name="T3" fmla="*/ 0 h 26"/>
                  <a:gd name="T4" fmla="*/ 0 w 59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9" h="26">
                    <a:moveTo>
                      <a:pt x="0" y="26"/>
                    </a:moveTo>
                    <a:lnTo>
                      <a:pt x="59" y="0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2" name="Straight Connector 9821"/>
              <p:cNvSpPr>
                <a:spLocks noChangeShapeType="1"/>
              </p:cNvSpPr>
              <p:nvPr/>
            </p:nvSpPr>
            <p:spPr bwMode="auto">
              <a:xfrm flipV="1">
                <a:off x="10804526" y="5530850"/>
                <a:ext cx="93663" cy="41275"/>
              </a:xfrm>
              <a:prstGeom prst="line">
                <a:avLst/>
              </a:pr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3" name="Freeform: Shape 9822"/>
              <p:cNvSpPr>
                <a:spLocks/>
              </p:cNvSpPr>
              <p:nvPr/>
            </p:nvSpPr>
            <p:spPr bwMode="auto">
              <a:xfrm>
                <a:off x="10848976" y="5603875"/>
                <a:ext cx="142875" cy="61913"/>
              </a:xfrm>
              <a:custGeom>
                <a:avLst/>
                <a:gdLst>
                  <a:gd name="T0" fmla="*/ 0 w 90"/>
                  <a:gd name="T1" fmla="*/ 39 h 39"/>
                  <a:gd name="T2" fmla="*/ 90 w 90"/>
                  <a:gd name="T3" fmla="*/ 0 h 39"/>
                  <a:gd name="T4" fmla="*/ 0 w 90"/>
                  <a:gd name="T5" fmla="*/ 39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0" h="39">
                    <a:moveTo>
                      <a:pt x="0" y="39"/>
                    </a:moveTo>
                    <a:lnTo>
                      <a:pt x="90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4" name="Straight Connector 9823"/>
              <p:cNvSpPr>
                <a:spLocks noChangeShapeType="1"/>
              </p:cNvSpPr>
              <p:nvPr/>
            </p:nvSpPr>
            <p:spPr bwMode="auto">
              <a:xfrm flipV="1">
                <a:off x="10848976" y="5603875"/>
                <a:ext cx="142875" cy="61913"/>
              </a:xfrm>
              <a:prstGeom prst="line">
                <a:avLst/>
              </a:pr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5" name="Freeform: Shape 9824"/>
              <p:cNvSpPr>
                <a:spLocks/>
              </p:cNvSpPr>
              <p:nvPr/>
            </p:nvSpPr>
            <p:spPr bwMode="auto">
              <a:xfrm>
                <a:off x="1336676" y="3698875"/>
                <a:ext cx="568325" cy="585788"/>
              </a:xfrm>
              <a:custGeom>
                <a:avLst/>
                <a:gdLst>
                  <a:gd name="T0" fmla="*/ 358 w 358"/>
                  <a:gd name="T1" fmla="*/ 293 h 369"/>
                  <a:gd name="T2" fmla="*/ 273 w 358"/>
                  <a:gd name="T3" fmla="*/ 369 h 369"/>
                  <a:gd name="T4" fmla="*/ 0 w 358"/>
                  <a:gd name="T5" fmla="*/ 76 h 369"/>
                  <a:gd name="T6" fmla="*/ 85 w 358"/>
                  <a:gd name="T7" fmla="*/ 0 h 369"/>
                  <a:gd name="T8" fmla="*/ 358 w 358"/>
                  <a:gd name="T9" fmla="*/ 29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369">
                    <a:moveTo>
                      <a:pt x="358" y="293"/>
                    </a:moveTo>
                    <a:lnTo>
                      <a:pt x="273" y="369"/>
                    </a:lnTo>
                    <a:lnTo>
                      <a:pt x="0" y="76"/>
                    </a:lnTo>
                    <a:lnTo>
                      <a:pt x="85" y="0"/>
                    </a:lnTo>
                    <a:lnTo>
                      <a:pt x="358" y="2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6" name="Freeform: Shape 9825"/>
              <p:cNvSpPr>
                <a:spLocks/>
              </p:cNvSpPr>
              <p:nvPr/>
            </p:nvSpPr>
            <p:spPr bwMode="auto">
              <a:xfrm>
                <a:off x="1190626" y="3543300"/>
                <a:ext cx="307975" cy="298450"/>
              </a:xfrm>
              <a:custGeom>
                <a:avLst/>
                <a:gdLst>
                  <a:gd name="T0" fmla="*/ 194 w 194"/>
                  <a:gd name="T1" fmla="*/ 83 h 188"/>
                  <a:gd name="T2" fmla="*/ 78 w 194"/>
                  <a:gd name="T3" fmla="*/ 188 h 188"/>
                  <a:gd name="T4" fmla="*/ 0 w 194"/>
                  <a:gd name="T5" fmla="*/ 103 h 188"/>
                  <a:gd name="T6" fmla="*/ 114 w 194"/>
                  <a:gd name="T7" fmla="*/ 0 h 188"/>
                  <a:gd name="T8" fmla="*/ 194 w 194"/>
                  <a:gd name="T9" fmla="*/ 8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88">
                    <a:moveTo>
                      <a:pt x="194" y="83"/>
                    </a:moveTo>
                    <a:lnTo>
                      <a:pt x="78" y="188"/>
                    </a:lnTo>
                    <a:lnTo>
                      <a:pt x="0" y="103"/>
                    </a:lnTo>
                    <a:lnTo>
                      <a:pt x="114" y="0"/>
                    </a:lnTo>
                    <a:lnTo>
                      <a:pt x="194" y="8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7" name="Freeform: Shape 9826"/>
              <p:cNvSpPr>
                <a:spLocks/>
              </p:cNvSpPr>
              <p:nvPr/>
            </p:nvSpPr>
            <p:spPr bwMode="auto">
              <a:xfrm>
                <a:off x="1384301" y="3657600"/>
                <a:ext cx="568325" cy="585788"/>
              </a:xfrm>
              <a:custGeom>
                <a:avLst/>
                <a:gdLst>
                  <a:gd name="T0" fmla="*/ 358 w 358"/>
                  <a:gd name="T1" fmla="*/ 294 h 369"/>
                  <a:gd name="T2" fmla="*/ 273 w 358"/>
                  <a:gd name="T3" fmla="*/ 369 h 369"/>
                  <a:gd name="T4" fmla="*/ 0 w 358"/>
                  <a:gd name="T5" fmla="*/ 76 h 369"/>
                  <a:gd name="T6" fmla="*/ 85 w 358"/>
                  <a:gd name="T7" fmla="*/ 0 h 369"/>
                  <a:gd name="T8" fmla="*/ 358 w 358"/>
                  <a:gd name="T9" fmla="*/ 294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369">
                    <a:moveTo>
                      <a:pt x="358" y="294"/>
                    </a:moveTo>
                    <a:lnTo>
                      <a:pt x="273" y="369"/>
                    </a:lnTo>
                    <a:lnTo>
                      <a:pt x="0" y="76"/>
                    </a:lnTo>
                    <a:lnTo>
                      <a:pt x="85" y="0"/>
                    </a:lnTo>
                    <a:lnTo>
                      <a:pt x="358" y="294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8" name="Freeform: Shape 9827"/>
              <p:cNvSpPr>
                <a:spLocks/>
              </p:cNvSpPr>
              <p:nvPr/>
            </p:nvSpPr>
            <p:spPr bwMode="auto">
              <a:xfrm>
                <a:off x="1770063" y="4164013"/>
                <a:ext cx="211138" cy="206375"/>
              </a:xfrm>
              <a:custGeom>
                <a:avLst/>
                <a:gdLst>
                  <a:gd name="T0" fmla="*/ 133 w 133"/>
                  <a:gd name="T1" fmla="*/ 54 h 130"/>
                  <a:gd name="T2" fmla="*/ 50 w 133"/>
                  <a:gd name="T3" fmla="*/ 130 h 130"/>
                  <a:gd name="T4" fmla="*/ 0 w 133"/>
                  <a:gd name="T5" fmla="*/ 76 h 130"/>
                  <a:gd name="T6" fmla="*/ 85 w 133"/>
                  <a:gd name="T7" fmla="*/ 0 h 130"/>
                  <a:gd name="T8" fmla="*/ 133 w 133"/>
                  <a:gd name="T9" fmla="*/ 5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30">
                    <a:moveTo>
                      <a:pt x="133" y="54"/>
                    </a:moveTo>
                    <a:lnTo>
                      <a:pt x="50" y="130"/>
                    </a:lnTo>
                    <a:lnTo>
                      <a:pt x="0" y="76"/>
                    </a:lnTo>
                    <a:lnTo>
                      <a:pt x="85" y="0"/>
                    </a:lnTo>
                    <a:lnTo>
                      <a:pt x="133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29" name="Freeform: Shape 9828"/>
              <p:cNvSpPr>
                <a:spLocks/>
              </p:cNvSpPr>
              <p:nvPr/>
            </p:nvSpPr>
            <p:spPr bwMode="auto">
              <a:xfrm>
                <a:off x="1190626" y="3543300"/>
                <a:ext cx="307975" cy="298450"/>
              </a:xfrm>
              <a:custGeom>
                <a:avLst/>
                <a:gdLst>
                  <a:gd name="T0" fmla="*/ 194 w 194"/>
                  <a:gd name="T1" fmla="*/ 83 h 188"/>
                  <a:gd name="T2" fmla="*/ 78 w 194"/>
                  <a:gd name="T3" fmla="*/ 188 h 188"/>
                  <a:gd name="T4" fmla="*/ 0 w 194"/>
                  <a:gd name="T5" fmla="*/ 103 h 188"/>
                  <a:gd name="T6" fmla="*/ 114 w 194"/>
                  <a:gd name="T7" fmla="*/ 0 h 188"/>
                  <a:gd name="T8" fmla="*/ 194 w 194"/>
                  <a:gd name="T9" fmla="*/ 83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4" h="188">
                    <a:moveTo>
                      <a:pt x="194" y="83"/>
                    </a:moveTo>
                    <a:lnTo>
                      <a:pt x="78" y="188"/>
                    </a:lnTo>
                    <a:lnTo>
                      <a:pt x="0" y="103"/>
                    </a:lnTo>
                    <a:lnTo>
                      <a:pt x="114" y="0"/>
                    </a:lnTo>
                    <a:lnTo>
                      <a:pt x="194" y="83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0" name="Freeform: Shape 9829"/>
              <p:cNvSpPr>
                <a:spLocks/>
              </p:cNvSpPr>
              <p:nvPr/>
            </p:nvSpPr>
            <p:spPr bwMode="auto">
              <a:xfrm>
                <a:off x="1336676" y="3698875"/>
                <a:ext cx="568325" cy="585788"/>
              </a:xfrm>
              <a:custGeom>
                <a:avLst/>
                <a:gdLst>
                  <a:gd name="T0" fmla="*/ 358 w 358"/>
                  <a:gd name="T1" fmla="*/ 293 h 369"/>
                  <a:gd name="T2" fmla="*/ 273 w 358"/>
                  <a:gd name="T3" fmla="*/ 369 h 369"/>
                  <a:gd name="T4" fmla="*/ 0 w 358"/>
                  <a:gd name="T5" fmla="*/ 76 h 369"/>
                  <a:gd name="T6" fmla="*/ 85 w 358"/>
                  <a:gd name="T7" fmla="*/ 0 h 369"/>
                  <a:gd name="T8" fmla="*/ 358 w 358"/>
                  <a:gd name="T9" fmla="*/ 293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8" h="369">
                    <a:moveTo>
                      <a:pt x="358" y="293"/>
                    </a:moveTo>
                    <a:lnTo>
                      <a:pt x="273" y="369"/>
                    </a:lnTo>
                    <a:lnTo>
                      <a:pt x="0" y="76"/>
                    </a:lnTo>
                    <a:lnTo>
                      <a:pt x="85" y="0"/>
                    </a:lnTo>
                    <a:lnTo>
                      <a:pt x="358" y="293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1" name="Freeform: Shape 9830"/>
              <p:cNvSpPr>
                <a:spLocks/>
              </p:cNvSpPr>
              <p:nvPr/>
            </p:nvSpPr>
            <p:spPr bwMode="auto">
              <a:xfrm>
                <a:off x="1770063" y="4164013"/>
                <a:ext cx="211138" cy="206375"/>
              </a:xfrm>
              <a:custGeom>
                <a:avLst/>
                <a:gdLst>
                  <a:gd name="T0" fmla="*/ 133 w 133"/>
                  <a:gd name="T1" fmla="*/ 54 h 130"/>
                  <a:gd name="T2" fmla="*/ 50 w 133"/>
                  <a:gd name="T3" fmla="*/ 130 h 130"/>
                  <a:gd name="T4" fmla="*/ 0 w 133"/>
                  <a:gd name="T5" fmla="*/ 76 h 130"/>
                  <a:gd name="T6" fmla="*/ 85 w 133"/>
                  <a:gd name="T7" fmla="*/ 0 h 130"/>
                  <a:gd name="T8" fmla="*/ 133 w 133"/>
                  <a:gd name="T9" fmla="*/ 54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3" h="130">
                    <a:moveTo>
                      <a:pt x="133" y="54"/>
                    </a:moveTo>
                    <a:lnTo>
                      <a:pt x="50" y="130"/>
                    </a:lnTo>
                    <a:lnTo>
                      <a:pt x="0" y="76"/>
                    </a:lnTo>
                    <a:lnTo>
                      <a:pt x="85" y="0"/>
                    </a:lnTo>
                    <a:lnTo>
                      <a:pt x="133" y="54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2" name="Freeform: Shape 9831"/>
              <p:cNvSpPr>
                <a:spLocks/>
              </p:cNvSpPr>
              <p:nvPr/>
            </p:nvSpPr>
            <p:spPr bwMode="auto">
              <a:xfrm>
                <a:off x="449263" y="2778125"/>
                <a:ext cx="1108075" cy="1096963"/>
              </a:xfrm>
              <a:custGeom>
                <a:avLst/>
                <a:gdLst>
                  <a:gd name="T0" fmla="*/ 315 w 378"/>
                  <a:gd name="T1" fmla="*/ 73 h 374"/>
                  <a:gd name="T2" fmla="*/ 305 w 378"/>
                  <a:gd name="T3" fmla="*/ 311 h 374"/>
                  <a:gd name="T4" fmla="*/ 64 w 378"/>
                  <a:gd name="T5" fmla="*/ 301 h 374"/>
                  <a:gd name="T6" fmla="*/ 74 w 378"/>
                  <a:gd name="T7" fmla="*/ 63 h 374"/>
                  <a:gd name="T8" fmla="*/ 315 w 378"/>
                  <a:gd name="T9" fmla="*/ 7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4">
                    <a:moveTo>
                      <a:pt x="315" y="73"/>
                    </a:moveTo>
                    <a:cubicBezTo>
                      <a:pt x="378" y="142"/>
                      <a:pt x="374" y="248"/>
                      <a:pt x="305" y="311"/>
                    </a:cubicBezTo>
                    <a:cubicBezTo>
                      <a:pt x="235" y="374"/>
                      <a:pt x="127" y="370"/>
                      <a:pt x="64" y="301"/>
                    </a:cubicBezTo>
                    <a:cubicBezTo>
                      <a:pt x="0" y="233"/>
                      <a:pt x="5" y="126"/>
                      <a:pt x="74" y="63"/>
                    </a:cubicBezTo>
                    <a:cubicBezTo>
                      <a:pt x="143" y="0"/>
                      <a:pt x="251" y="5"/>
                      <a:pt x="315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3" name="Freeform: Shape 9832"/>
              <p:cNvSpPr>
                <a:spLocks/>
              </p:cNvSpPr>
              <p:nvPr/>
            </p:nvSpPr>
            <p:spPr bwMode="auto">
              <a:xfrm>
                <a:off x="525463" y="2736850"/>
                <a:ext cx="1111250" cy="1096963"/>
              </a:xfrm>
              <a:custGeom>
                <a:avLst/>
                <a:gdLst>
                  <a:gd name="T0" fmla="*/ 315 w 379"/>
                  <a:gd name="T1" fmla="*/ 73 h 374"/>
                  <a:gd name="T2" fmla="*/ 305 w 379"/>
                  <a:gd name="T3" fmla="*/ 311 h 374"/>
                  <a:gd name="T4" fmla="*/ 64 w 379"/>
                  <a:gd name="T5" fmla="*/ 301 h 374"/>
                  <a:gd name="T6" fmla="*/ 74 w 379"/>
                  <a:gd name="T7" fmla="*/ 63 h 374"/>
                  <a:gd name="T8" fmla="*/ 315 w 379"/>
                  <a:gd name="T9" fmla="*/ 7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74">
                    <a:moveTo>
                      <a:pt x="315" y="73"/>
                    </a:moveTo>
                    <a:cubicBezTo>
                      <a:pt x="379" y="142"/>
                      <a:pt x="374" y="248"/>
                      <a:pt x="305" y="311"/>
                    </a:cubicBezTo>
                    <a:cubicBezTo>
                      <a:pt x="235" y="374"/>
                      <a:pt x="128" y="369"/>
                      <a:pt x="64" y="301"/>
                    </a:cubicBezTo>
                    <a:cubicBezTo>
                      <a:pt x="0" y="233"/>
                      <a:pt x="5" y="126"/>
                      <a:pt x="74" y="63"/>
                    </a:cubicBezTo>
                    <a:cubicBezTo>
                      <a:pt x="143" y="0"/>
                      <a:pt x="251" y="5"/>
                      <a:pt x="315" y="73"/>
                    </a:cubicBez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4" name="Freeform: Shape 9833"/>
              <p:cNvSpPr>
                <a:spLocks/>
              </p:cNvSpPr>
              <p:nvPr/>
            </p:nvSpPr>
            <p:spPr bwMode="auto">
              <a:xfrm>
                <a:off x="449263" y="2778125"/>
                <a:ext cx="1108075" cy="1096963"/>
              </a:xfrm>
              <a:custGeom>
                <a:avLst/>
                <a:gdLst>
                  <a:gd name="T0" fmla="*/ 315 w 378"/>
                  <a:gd name="T1" fmla="*/ 73 h 374"/>
                  <a:gd name="T2" fmla="*/ 305 w 378"/>
                  <a:gd name="T3" fmla="*/ 311 h 374"/>
                  <a:gd name="T4" fmla="*/ 64 w 378"/>
                  <a:gd name="T5" fmla="*/ 301 h 374"/>
                  <a:gd name="T6" fmla="*/ 74 w 378"/>
                  <a:gd name="T7" fmla="*/ 63 h 374"/>
                  <a:gd name="T8" fmla="*/ 315 w 378"/>
                  <a:gd name="T9" fmla="*/ 73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4">
                    <a:moveTo>
                      <a:pt x="315" y="73"/>
                    </a:moveTo>
                    <a:cubicBezTo>
                      <a:pt x="378" y="142"/>
                      <a:pt x="374" y="248"/>
                      <a:pt x="305" y="311"/>
                    </a:cubicBezTo>
                    <a:cubicBezTo>
                      <a:pt x="235" y="374"/>
                      <a:pt x="127" y="370"/>
                      <a:pt x="64" y="301"/>
                    </a:cubicBezTo>
                    <a:cubicBezTo>
                      <a:pt x="0" y="233"/>
                      <a:pt x="5" y="126"/>
                      <a:pt x="74" y="63"/>
                    </a:cubicBezTo>
                    <a:cubicBezTo>
                      <a:pt x="143" y="0"/>
                      <a:pt x="251" y="5"/>
                      <a:pt x="315" y="73"/>
                    </a:cubicBez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5" name="Freeform: Shape 9834"/>
              <p:cNvSpPr>
                <a:spLocks/>
              </p:cNvSpPr>
              <p:nvPr/>
            </p:nvSpPr>
            <p:spPr bwMode="auto">
              <a:xfrm>
                <a:off x="601663" y="2930525"/>
                <a:ext cx="803275" cy="792163"/>
              </a:xfrm>
              <a:custGeom>
                <a:avLst/>
                <a:gdLst>
                  <a:gd name="T0" fmla="*/ 228 w 274"/>
                  <a:gd name="T1" fmla="*/ 53 h 270"/>
                  <a:gd name="T2" fmla="*/ 221 w 274"/>
                  <a:gd name="T3" fmla="*/ 225 h 270"/>
                  <a:gd name="T4" fmla="*/ 46 w 274"/>
                  <a:gd name="T5" fmla="*/ 217 h 270"/>
                  <a:gd name="T6" fmla="*/ 54 w 274"/>
                  <a:gd name="T7" fmla="*/ 46 h 270"/>
                  <a:gd name="T8" fmla="*/ 228 w 274"/>
                  <a:gd name="T9" fmla="*/ 5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0">
                    <a:moveTo>
                      <a:pt x="228" y="53"/>
                    </a:moveTo>
                    <a:cubicBezTo>
                      <a:pt x="274" y="102"/>
                      <a:pt x="271" y="179"/>
                      <a:pt x="221" y="225"/>
                    </a:cubicBezTo>
                    <a:cubicBezTo>
                      <a:pt x="170" y="270"/>
                      <a:pt x="93" y="267"/>
                      <a:pt x="46" y="217"/>
                    </a:cubicBezTo>
                    <a:cubicBezTo>
                      <a:pt x="0" y="168"/>
                      <a:pt x="4" y="91"/>
                      <a:pt x="54" y="46"/>
                    </a:cubicBezTo>
                    <a:cubicBezTo>
                      <a:pt x="104" y="0"/>
                      <a:pt x="182" y="3"/>
                      <a:pt x="228" y="53"/>
                    </a:cubicBez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6" name="Freeform: Shape 9835"/>
              <p:cNvSpPr>
                <a:spLocks/>
              </p:cNvSpPr>
              <p:nvPr/>
            </p:nvSpPr>
            <p:spPr bwMode="auto">
              <a:xfrm>
                <a:off x="601663" y="2930525"/>
                <a:ext cx="803275" cy="792163"/>
              </a:xfrm>
              <a:custGeom>
                <a:avLst/>
                <a:gdLst>
                  <a:gd name="T0" fmla="*/ 228 w 274"/>
                  <a:gd name="T1" fmla="*/ 53 h 270"/>
                  <a:gd name="T2" fmla="*/ 221 w 274"/>
                  <a:gd name="T3" fmla="*/ 225 h 270"/>
                  <a:gd name="T4" fmla="*/ 46 w 274"/>
                  <a:gd name="T5" fmla="*/ 217 h 270"/>
                  <a:gd name="T6" fmla="*/ 54 w 274"/>
                  <a:gd name="T7" fmla="*/ 46 h 270"/>
                  <a:gd name="T8" fmla="*/ 228 w 274"/>
                  <a:gd name="T9" fmla="*/ 53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4" h="270">
                    <a:moveTo>
                      <a:pt x="228" y="53"/>
                    </a:moveTo>
                    <a:cubicBezTo>
                      <a:pt x="274" y="102"/>
                      <a:pt x="271" y="179"/>
                      <a:pt x="221" y="225"/>
                    </a:cubicBezTo>
                    <a:cubicBezTo>
                      <a:pt x="170" y="270"/>
                      <a:pt x="93" y="267"/>
                      <a:pt x="46" y="217"/>
                    </a:cubicBezTo>
                    <a:cubicBezTo>
                      <a:pt x="0" y="168"/>
                      <a:pt x="4" y="91"/>
                      <a:pt x="54" y="46"/>
                    </a:cubicBezTo>
                    <a:cubicBezTo>
                      <a:pt x="104" y="0"/>
                      <a:pt x="182" y="3"/>
                      <a:pt x="228" y="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7" name="Freeform: Shape 9836"/>
              <p:cNvSpPr>
                <a:spLocks/>
              </p:cNvSpPr>
              <p:nvPr/>
            </p:nvSpPr>
            <p:spPr bwMode="auto">
              <a:xfrm>
                <a:off x="712788" y="3238500"/>
                <a:ext cx="23813" cy="163513"/>
              </a:xfrm>
              <a:custGeom>
                <a:avLst/>
                <a:gdLst>
                  <a:gd name="T0" fmla="*/ 7 w 8"/>
                  <a:gd name="T1" fmla="*/ 56 h 56"/>
                  <a:gd name="T2" fmla="*/ 8 w 8"/>
                  <a:gd name="T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" h="56">
                    <a:moveTo>
                      <a:pt x="7" y="56"/>
                    </a:moveTo>
                    <a:cubicBezTo>
                      <a:pt x="0" y="38"/>
                      <a:pt x="0" y="16"/>
                      <a:pt x="8" y="0"/>
                    </a:cubicBezTo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8" name="Freeform: Shape 9837"/>
              <p:cNvSpPr>
                <a:spLocks/>
              </p:cNvSpPr>
              <p:nvPr/>
            </p:nvSpPr>
            <p:spPr bwMode="auto">
              <a:xfrm>
                <a:off x="8074026" y="5407025"/>
                <a:ext cx="550863" cy="477838"/>
              </a:xfrm>
              <a:custGeom>
                <a:avLst/>
                <a:gdLst>
                  <a:gd name="T0" fmla="*/ 63 w 347"/>
                  <a:gd name="T1" fmla="*/ 0 h 301"/>
                  <a:gd name="T2" fmla="*/ 0 w 347"/>
                  <a:gd name="T3" fmla="*/ 78 h 301"/>
                  <a:gd name="T4" fmla="*/ 285 w 347"/>
                  <a:gd name="T5" fmla="*/ 301 h 301"/>
                  <a:gd name="T6" fmla="*/ 347 w 347"/>
                  <a:gd name="T7" fmla="*/ 222 h 301"/>
                  <a:gd name="T8" fmla="*/ 63 w 347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01">
                    <a:moveTo>
                      <a:pt x="63" y="0"/>
                    </a:moveTo>
                    <a:lnTo>
                      <a:pt x="0" y="78"/>
                    </a:lnTo>
                    <a:lnTo>
                      <a:pt x="285" y="301"/>
                    </a:lnTo>
                    <a:lnTo>
                      <a:pt x="347" y="222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39" name="Freeform: Shape 9838"/>
              <p:cNvSpPr>
                <a:spLocks/>
              </p:cNvSpPr>
              <p:nvPr/>
            </p:nvSpPr>
            <p:spPr bwMode="auto">
              <a:xfrm>
                <a:off x="8509001" y="5735638"/>
                <a:ext cx="268288" cy="273050"/>
              </a:xfrm>
              <a:custGeom>
                <a:avLst/>
                <a:gdLst>
                  <a:gd name="T0" fmla="*/ 86 w 169"/>
                  <a:gd name="T1" fmla="*/ 0 h 172"/>
                  <a:gd name="T2" fmla="*/ 0 w 169"/>
                  <a:gd name="T3" fmla="*/ 109 h 172"/>
                  <a:gd name="T4" fmla="*/ 83 w 169"/>
                  <a:gd name="T5" fmla="*/ 172 h 172"/>
                  <a:gd name="T6" fmla="*/ 169 w 169"/>
                  <a:gd name="T7" fmla="*/ 63 h 172"/>
                  <a:gd name="T8" fmla="*/ 86 w 169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72">
                    <a:moveTo>
                      <a:pt x="86" y="0"/>
                    </a:moveTo>
                    <a:lnTo>
                      <a:pt x="0" y="109"/>
                    </a:lnTo>
                    <a:lnTo>
                      <a:pt x="83" y="172"/>
                    </a:lnTo>
                    <a:lnTo>
                      <a:pt x="169" y="63"/>
                    </a:lnTo>
                    <a:lnTo>
                      <a:pt x="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0" name="Freeform: Shape 9839"/>
              <p:cNvSpPr>
                <a:spLocks/>
              </p:cNvSpPr>
              <p:nvPr/>
            </p:nvSpPr>
            <p:spPr bwMode="auto">
              <a:xfrm>
                <a:off x="8110538" y="5364163"/>
                <a:ext cx="549275" cy="476250"/>
              </a:xfrm>
              <a:custGeom>
                <a:avLst/>
                <a:gdLst>
                  <a:gd name="T0" fmla="*/ 62 w 346"/>
                  <a:gd name="T1" fmla="*/ 0 h 300"/>
                  <a:gd name="T2" fmla="*/ 0 w 346"/>
                  <a:gd name="T3" fmla="*/ 77 h 300"/>
                  <a:gd name="T4" fmla="*/ 284 w 346"/>
                  <a:gd name="T5" fmla="*/ 300 h 300"/>
                  <a:gd name="T6" fmla="*/ 346 w 346"/>
                  <a:gd name="T7" fmla="*/ 221 h 300"/>
                  <a:gd name="T8" fmla="*/ 62 w 346"/>
                  <a:gd name="T9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00">
                    <a:moveTo>
                      <a:pt x="62" y="0"/>
                    </a:moveTo>
                    <a:lnTo>
                      <a:pt x="0" y="77"/>
                    </a:lnTo>
                    <a:lnTo>
                      <a:pt x="284" y="300"/>
                    </a:lnTo>
                    <a:lnTo>
                      <a:pt x="346" y="221"/>
                    </a:ln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1" name="Freeform: Shape 9840"/>
              <p:cNvSpPr>
                <a:spLocks/>
              </p:cNvSpPr>
              <p:nvPr/>
            </p:nvSpPr>
            <p:spPr bwMode="auto">
              <a:xfrm>
                <a:off x="7993063" y="5343525"/>
                <a:ext cx="180975" cy="187325"/>
              </a:xfrm>
              <a:custGeom>
                <a:avLst/>
                <a:gdLst>
                  <a:gd name="T0" fmla="*/ 63 w 114"/>
                  <a:gd name="T1" fmla="*/ 0 h 118"/>
                  <a:gd name="T2" fmla="*/ 0 w 114"/>
                  <a:gd name="T3" fmla="*/ 79 h 118"/>
                  <a:gd name="T4" fmla="*/ 51 w 114"/>
                  <a:gd name="T5" fmla="*/ 118 h 118"/>
                  <a:gd name="T6" fmla="*/ 114 w 114"/>
                  <a:gd name="T7" fmla="*/ 40 h 118"/>
                  <a:gd name="T8" fmla="*/ 63 w 11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8">
                    <a:moveTo>
                      <a:pt x="63" y="0"/>
                    </a:moveTo>
                    <a:lnTo>
                      <a:pt x="0" y="79"/>
                    </a:lnTo>
                    <a:lnTo>
                      <a:pt x="51" y="118"/>
                    </a:lnTo>
                    <a:lnTo>
                      <a:pt x="114" y="4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2" name="Freeform: Shape 9841"/>
              <p:cNvSpPr>
                <a:spLocks/>
              </p:cNvSpPr>
              <p:nvPr/>
            </p:nvSpPr>
            <p:spPr bwMode="auto">
              <a:xfrm>
                <a:off x="8509001" y="5735638"/>
                <a:ext cx="268288" cy="273050"/>
              </a:xfrm>
              <a:custGeom>
                <a:avLst/>
                <a:gdLst>
                  <a:gd name="T0" fmla="*/ 86 w 169"/>
                  <a:gd name="T1" fmla="*/ 0 h 172"/>
                  <a:gd name="T2" fmla="*/ 0 w 169"/>
                  <a:gd name="T3" fmla="*/ 109 h 172"/>
                  <a:gd name="T4" fmla="*/ 83 w 169"/>
                  <a:gd name="T5" fmla="*/ 172 h 172"/>
                  <a:gd name="T6" fmla="*/ 169 w 169"/>
                  <a:gd name="T7" fmla="*/ 63 h 172"/>
                  <a:gd name="T8" fmla="*/ 86 w 169"/>
                  <a:gd name="T9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9" h="172">
                    <a:moveTo>
                      <a:pt x="86" y="0"/>
                    </a:moveTo>
                    <a:lnTo>
                      <a:pt x="0" y="109"/>
                    </a:lnTo>
                    <a:lnTo>
                      <a:pt x="83" y="172"/>
                    </a:lnTo>
                    <a:lnTo>
                      <a:pt x="169" y="63"/>
                    </a:lnTo>
                    <a:lnTo>
                      <a:pt x="86" y="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3" name="Freeform: Shape 9842"/>
              <p:cNvSpPr>
                <a:spLocks/>
              </p:cNvSpPr>
              <p:nvPr/>
            </p:nvSpPr>
            <p:spPr bwMode="auto">
              <a:xfrm>
                <a:off x="8074026" y="5407025"/>
                <a:ext cx="550863" cy="477838"/>
              </a:xfrm>
              <a:custGeom>
                <a:avLst/>
                <a:gdLst>
                  <a:gd name="T0" fmla="*/ 63 w 347"/>
                  <a:gd name="T1" fmla="*/ 0 h 301"/>
                  <a:gd name="T2" fmla="*/ 0 w 347"/>
                  <a:gd name="T3" fmla="*/ 78 h 301"/>
                  <a:gd name="T4" fmla="*/ 285 w 347"/>
                  <a:gd name="T5" fmla="*/ 301 h 301"/>
                  <a:gd name="T6" fmla="*/ 347 w 347"/>
                  <a:gd name="T7" fmla="*/ 222 h 301"/>
                  <a:gd name="T8" fmla="*/ 63 w 347"/>
                  <a:gd name="T9" fmla="*/ 0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01">
                    <a:moveTo>
                      <a:pt x="63" y="0"/>
                    </a:moveTo>
                    <a:lnTo>
                      <a:pt x="0" y="78"/>
                    </a:lnTo>
                    <a:lnTo>
                      <a:pt x="285" y="301"/>
                    </a:lnTo>
                    <a:lnTo>
                      <a:pt x="347" y="222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4" name="Freeform: Shape 9843"/>
              <p:cNvSpPr>
                <a:spLocks/>
              </p:cNvSpPr>
              <p:nvPr/>
            </p:nvSpPr>
            <p:spPr bwMode="auto">
              <a:xfrm>
                <a:off x="7993063" y="5343525"/>
                <a:ext cx="180975" cy="187325"/>
              </a:xfrm>
              <a:custGeom>
                <a:avLst/>
                <a:gdLst>
                  <a:gd name="T0" fmla="*/ 63 w 114"/>
                  <a:gd name="T1" fmla="*/ 0 h 118"/>
                  <a:gd name="T2" fmla="*/ 0 w 114"/>
                  <a:gd name="T3" fmla="*/ 79 h 118"/>
                  <a:gd name="T4" fmla="*/ 51 w 114"/>
                  <a:gd name="T5" fmla="*/ 118 h 118"/>
                  <a:gd name="T6" fmla="*/ 114 w 114"/>
                  <a:gd name="T7" fmla="*/ 40 h 118"/>
                  <a:gd name="T8" fmla="*/ 63 w 114"/>
                  <a:gd name="T9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4" h="118">
                    <a:moveTo>
                      <a:pt x="63" y="0"/>
                    </a:moveTo>
                    <a:lnTo>
                      <a:pt x="0" y="79"/>
                    </a:lnTo>
                    <a:lnTo>
                      <a:pt x="51" y="118"/>
                    </a:lnTo>
                    <a:lnTo>
                      <a:pt x="114" y="40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5" name="Freeform: Shape 9844"/>
              <p:cNvSpPr>
                <a:spLocks/>
              </p:cNvSpPr>
              <p:nvPr/>
            </p:nvSpPr>
            <p:spPr bwMode="auto">
              <a:xfrm>
                <a:off x="8489951" y="5648325"/>
                <a:ext cx="1014413" cy="998538"/>
              </a:xfrm>
              <a:custGeom>
                <a:avLst/>
                <a:gdLst>
                  <a:gd name="T0" fmla="*/ 267 w 346"/>
                  <a:gd name="T1" fmla="*/ 52 h 341"/>
                  <a:gd name="T2" fmla="*/ 53 w 346"/>
                  <a:gd name="T3" fmla="*/ 77 h 341"/>
                  <a:gd name="T4" fmla="*/ 79 w 346"/>
                  <a:gd name="T5" fmla="*/ 290 h 341"/>
                  <a:gd name="T6" fmla="*/ 294 w 346"/>
                  <a:gd name="T7" fmla="*/ 265 h 341"/>
                  <a:gd name="T8" fmla="*/ 267 w 346"/>
                  <a:gd name="T9" fmla="*/ 5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41">
                    <a:moveTo>
                      <a:pt x="267" y="52"/>
                    </a:moveTo>
                    <a:cubicBezTo>
                      <a:pt x="201" y="0"/>
                      <a:pt x="105" y="11"/>
                      <a:pt x="53" y="77"/>
                    </a:cubicBezTo>
                    <a:cubicBezTo>
                      <a:pt x="0" y="143"/>
                      <a:pt x="12" y="238"/>
                      <a:pt x="79" y="290"/>
                    </a:cubicBezTo>
                    <a:cubicBezTo>
                      <a:pt x="145" y="341"/>
                      <a:pt x="241" y="330"/>
                      <a:pt x="294" y="265"/>
                    </a:cubicBezTo>
                    <a:cubicBezTo>
                      <a:pt x="346" y="199"/>
                      <a:pt x="334" y="104"/>
                      <a:pt x="267" y="52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6" name="Freeform: Shape 9845"/>
              <p:cNvSpPr>
                <a:spLocks/>
              </p:cNvSpPr>
              <p:nvPr/>
            </p:nvSpPr>
            <p:spPr bwMode="auto">
              <a:xfrm>
                <a:off x="8523288" y="5576888"/>
                <a:ext cx="1012825" cy="1000125"/>
              </a:xfrm>
              <a:custGeom>
                <a:avLst/>
                <a:gdLst>
                  <a:gd name="T0" fmla="*/ 267 w 346"/>
                  <a:gd name="T1" fmla="*/ 52 h 341"/>
                  <a:gd name="T2" fmla="*/ 52 w 346"/>
                  <a:gd name="T3" fmla="*/ 77 h 341"/>
                  <a:gd name="T4" fmla="*/ 79 w 346"/>
                  <a:gd name="T5" fmla="*/ 290 h 341"/>
                  <a:gd name="T6" fmla="*/ 293 w 346"/>
                  <a:gd name="T7" fmla="*/ 265 h 341"/>
                  <a:gd name="T8" fmla="*/ 267 w 346"/>
                  <a:gd name="T9" fmla="*/ 5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41">
                    <a:moveTo>
                      <a:pt x="267" y="52"/>
                    </a:moveTo>
                    <a:cubicBezTo>
                      <a:pt x="201" y="0"/>
                      <a:pt x="105" y="11"/>
                      <a:pt x="52" y="77"/>
                    </a:cubicBezTo>
                    <a:cubicBezTo>
                      <a:pt x="0" y="142"/>
                      <a:pt x="12" y="238"/>
                      <a:pt x="79" y="290"/>
                    </a:cubicBezTo>
                    <a:cubicBezTo>
                      <a:pt x="145" y="341"/>
                      <a:pt x="241" y="330"/>
                      <a:pt x="293" y="265"/>
                    </a:cubicBezTo>
                    <a:cubicBezTo>
                      <a:pt x="346" y="199"/>
                      <a:pt x="334" y="104"/>
                      <a:pt x="267" y="52"/>
                    </a:cubicBez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7" name="Freeform: Shape 9846"/>
              <p:cNvSpPr>
                <a:spLocks/>
              </p:cNvSpPr>
              <p:nvPr/>
            </p:nvSpPr>
            <p:spPr bwMode="auto">
              <a:xfrm>
                <a:off x="8489951" y="5648325"/>
                <a:ext cx="1014413" cy="998538"/>
              </a:xfrm>
              <a:custGeom>
                <a:avLst/>
                <a:gdLst>
                  <a:gd name="T0" fmla="*/ 267 w 346"/>
                  <a:gd name="T1" fmla="*/ 52 h 341"/>
                  <a:gd name="T2" fmla="*/ 53 w 346"/>
                  <a:gd name="T3" fmla="*/ 77 h 341"/>
                  <a:gd name="T4" fmla="*/ 79 w 346"/>
                  <a:gd name="T5" fmla="*/ 290 h 341"/>
                  <a:gd name="T6" fmla="*/ 294 w 346"/>
                  <a:gd name="T7" fmla="*/ 265 h 341"/>
                  <a:gd name="T8" fmla="*/ 267 w 346"/>
                  <a:gd name="T9" fmla="*/ 5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6" h="341">
                    <a:moveTo>
                      <a:pt x="267" y="52"/>
                    </a:moveTo>
                    <a:cubicBezTo>
                      <a:pt x="201" y="0"/>
                      <a:pt x="105" y="11"/>
                      <a:pt x="53" y="77"/>
                    </a:cubicBezTo>
                    <a:cubicBezTo>
                      <a:pt x="0" y="143"/>
                      <a:pt x="12" y="238"/>
                      <a:pt x="79" y="290"/>
                    </a:cubicBezTo>
                    <a:cubicBezTo>
                      <a:pt x="145" y="341"/>
                      <a:pt x="241" y="330"/>
                      <a:pt x="294" y="265"/>
                    </a:cubicBezTo>
                    <a:cubicBezTo>
                      <a:pt x="346" y="199"/>
                      <a:pt x="334" y="104"/>
                      <a:pt x="267" y="52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8" name="Freeform: Shape 9847"/>
              <p:cNvSpPr>
                <a:spLocks/>
              </p:cNvSpPr>
              <p:nvPr/>
            </p:nvSpPr>
            <p:spPr bwMode="auto">
              <a:xfrm>
                <a:off x="8631238" y="5788025"/>
                <a:ext cx="731838" cy="720725"/>
              </a:xfrm>
              <a:custGeom>
                <a:avLst/>
                <a:gdLst>
                  <a:gd name="T0" fmla="*/ 193 w 250"/>
                  <a:gd name="T1" fmla="*/ 37 h 246"/>
                  <a:gd name="T2" fmla="*/ 38 w 250"/>
                  <a:gd name="T3" fmla="*/ 55 h 246"/>
                  <a:gd name="T4" fmla="*/ 57 w 250"/>
                  <a:gd name="T5" fmla="*/ 209 h 246"/>
                  <a:gd name="T6" fmla="*/ 212 w 250"/>
                  <a:gd name="T7" fmla="*/ 191 h 246"/>
                  <a:gd name="T8" fmla="*/ 193 w 250"/>
                  <a:gd name="T9" fmla="*/ 3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6">
                    <a:moveTo>
                      <a:pt x="193" y="37"/>
                    </a:moveTo>
                    <a:cubicBezTo>
                      <a:pt x="145" y="0"/>
                      <a:pt x="76" y="8"/>
                      <a:pt x="38" y="55"/>
                    </a:cubicBezTo>
                    <a:cubicBezTo>
                      <a:pt x="0" y="102"/>
                      <a:pt x="9" y="171"/>
                      <a:pt x="57" y="209"/>
                    </a:cubicBezTo>
                    <a:cubicBezTo>
                      <a:pt x="105" y="246"/>
                      <a:pt x="175" y="238"/>
                      <a:pt x="212" y="191"/>
                    </a:cubicBezTo>
                    <a:cubicBezTo>
                      <a:pt x="250" y="143"/>
                      <a:pt x="241" y="75"/>
                      <a:pt x="193" y="3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49" name="Freeform: Shape 9848"/>
              <p:cNvSpPr>
                <a:spLocks/>
              </p:cNvSpPr>
              <p:nvPr/>
            </p:nvSpPr>
            <p:spPr bwMode="auto">
              <a:xfrm>
                <a:off x="8631238" y="5788025"/>
                <a:ext cx="731838" cy="720725"/>
              </a:xfrm>
              <a:custGeom>
                <a:avLst/>
                <a:gdLst>
                  <a:gd name="T0" fmla="*/ 193 w 250"/>
                  <a:gd name="T1" fmla="*/ 37 h 246"/>
                  <a:gd name="T2" fmla="*/ 38 w 250"/>
                  <a:gd name="T3" fmla="*/ 55 h 246"/>
                  <a:gd name="T4" fmla="*/ 57 w 250"/>
                  <a:gd name="T5" fmla="*/ 209 h 246"/>
                  <a:gd name="T6" fmla="*/ 212 w 250"/>
                  <a:gd name="T7" fmla="*/ 191 h 246"/>
                  <a:gd name="T8" fmla="*/ 193 w 250"/>
                  <a:gd name="T9" fmla="*/ 37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246">
                    <a:moveTo>
                      <a:pt x="193" y="37"/>
                    </a:moveTo>
                    <a:cubicBezTo>
                      <a:pt x="145" y="0"/>
                      <a:pt x="76" y="8"/>
                      <a:pt x="38" y="55"/>
                    </a:cubicBezTo>
                    <a:cubicBezTo>
                      <a:pt x="0" y="102"/>
                      <a:pt x="9" y="171"/>
                      <a:pt x="57" y="209"/>
                    </a:cubicBezTo>
                    <a:cubicBezTo>
                      <a:pt x="105" y="246"/>
                      <a:pt x="175" y="238"/>
                      <a:pt x="212" y="191"/>
                    </a:cubicBezTo>
                    <a:cubicBezTo>
                      <a:pt x="250" y="143"/>
                      <a:pt x="241" y="75"/>
                      <a:pt x="193" y="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0" name="Freeform: Shape 9849"/>
              <p:cNvSpPr>
                <a:spLocks/>
              </p:cNvSpPr>
              <p:nvPr/>
            </p:nvSpPr>
            <p:spPr bwMode="auto">
              <a:xfrm>
                <a:off x="8947151" y="6380163"/>
                <a:ext cx="149225" cy="26988"/>
              </a:xfrm>
              <a:custGeom>
                <a:avLst/>
                <a:gdLst>
                  <a:gd name="T0" fmla="*/ 0 w 51"/>
                  <a:gd name="T1" fmla="*/ 4 h 9"/>
                  <a:gd name="T2" fmla="*/ 51 w 51"/>
                  <a:gd name="T3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51" h="9">
                    <a:moveTo>
                      <a:pt x="0" y="4"/>
                    </a:moveTo>
                    <a:cubicBezTo>
                      <a:pt x="17" y="9"/>
                      <a:pt x="37" y="8"/>
                      <a:pt x="51" y="0"/>
                    </a:cubicBezTo>
                  </a:path>
                </a:pathLst>
              </a:custGeom>
              <a:noFill/>
              <a:ln w="3810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1" name="Freeform: Shape 9850"/>
              <p:cNvSpPr>
                <a:spLocks/>
              </p:cNvSpPr>
              <p:nvPr/>
            </p:nvSpPr>
            <p:spPr bwMode="auto">
              <a:xfrm>
                <a:off x="1565276" y="5021263"/>
                <a:ext cx="1416050" cy="1139825"/>
              </a:xfrm>
              <a:custGeom>
                <a:avLst/>
                <a:gdLst>
                  <a:gd name="T0" fmla="*/ 401 w 483"/>
                  <a:gd name="T1" fmla="*/ 0 h 389"/>
                  <a:gd name="T2" fmla="*/ 471 w 483"/>
                  <a:gd name="T3" fmla="*/ 226 h 389"/>
                  <a:gd name="T4" fmla="*/ 292 w 483"/>
                  <a:gd name="T5" fmla="*/ 355 h 389"/>
                  <a:gd name="T6" fmla="*/ 71 w 483"/>
                  <a:gd name="T7" fmla="*/ 349 h 389"/>
                  <a:gd name="T8" fmla="*/ 0 w 483"/>
                  <a:gd name="T9" fmla="*/ 123 h 389"/>
                  <a:gd name="T10" fmla="*/ 401 w 483"/>
                  <a:gd name="T11" fmla="*/ 0 h 3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3" h="389">
                    <a:moveTo>
                      <a:pt x="401" y="0"/>
                    </a:moveTo>
                    <a:cubicBezTo>
                      <a:pt x="471" y="226"/>
                      <a:pt x="471" y="226"/>
                      <a:pt x="471" y="226"/>
                    </a:cubicBezTo>
                    <a:cubicBezTo>
                      <a:pt x="483" y="263"/>
                      <a:pt x="403" y="321"/>
                      <a:pt x="292" y="355"/>
                    </a:cubicBezTo>
                    <a:cubicBezTo>
                      <a:pt x="182" y="389"/>
                      <a:pt x="82" y="386"/>
                      <a:pt x="71" y="349"/>
                    </a:cubicBezTo>
                    <a:cubicBezTo>
                      <a:pt x="0" y="123"/>
                      <a:pt x="0" y="123"/>
                      <a:pt x="0" y="123"/>
                    </a:cubicBezTo>
                    <a:lnTo>
                      <a:pt x="4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2" name="Freeform: Shape 9851"/>
              <p:cNvSpPr>
                <a:spLocks/>
              </p:cNvSpPr>
              <p:nvPr/>
            </p:nvSpPr>
            <p:spPr bwMode="auto">
              <a:xfrm>
                <a:off x="1706563" y="5614988"/>
                <a:ext cx="1244600" cy="601663"/>
              </a:xfrm>
              <a:custGeom>
                <a:avLst/>
                <a:gdLst>
                  <a:gd name="T0" fmla="*/ 221 w 425"/>
                  <a:gd name="T1" fmla="*/ 129 h 205"/>
                  <a:gd name="T2" fmla="*/ 400 w 425"/>
                  <a:gd name="T3" fmla="*/ 0 h 205"/>
                  <a:gd name="T4" fmla="*/ 413 w 425"/>
                  <a:gd name="T5" fmla="*/ 41 h 205"/>
                  <a:gd name="T6" fmla="*/ 234 w 425"/>
                  <a:gd name="T7" fmla="*/ 171 h 205"/>
                  <a:gd name="T8" fmla="*/ 13 w 425"/>
                  <a:gd name="T9" fmla="*/ 164 h 205"/>
                  <a:gd name="T10" fmla="*/ 0 w 425"/>
                  <a:gd name="T11" fmla="*/ 123 h 205"/>
                  <a:gd name="T12" fmla="*/ 221 w 425"/>
                  <a:gd name="T13" fmla="*/ 12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205">
                    <a:moveTo>
                      <a:pt x="221" y="129"/>
                    </a:moveTo>
                    <a:cubicBezTo>
                      <a:pt x="332" y="95"/>
                      <a:pt x="412" y="37"/>
                      <a:pt x="400" y="0"/>
                    </a:cubicBezTo>
                    <a:cubicBezTo>
                      <a:pt x="413" y="41"/>
                      <a:pt x="413" y="41"/>
                      <a:pt x="413" y="41"/>
                    </a:cubicBezTo>
                    <a:cubicBezTo>
                      <a:pt x="425" y="79"/>
                      <a:pt x="345" y="137"/>
                      <a:pt x="234" y="171"/>
                    </a:cubicBezTo>
                    <a:cubicBezTo>
                      <a:pt x="124" y="205"/>
                      <a:pt x="25" y="202"/>
                      <a:pt x="13" y="164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1" y="160"/>
                      <a:pt x="111" y="163"/>
                      <a:pt x="221" y="129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3" name="Freeform: Shape 9852"/>
              <p:cNvSpPr>
                <a:spLocks/>
              </p:cNvSpPr>
              <p:nvPr/>
            </p:nvSpPr>
            <p:spPr bwMode="auto">
              <a:xfrm>
                <a:off x="1735138" y="5559425"/>
                <a:ext cx="1246188" cy="601663"/>
              </a:xfrm>
              <a:custGeom>
                <a:avLst/>
                <a:gdLst>
                  <a:gd name="T0" fmla="*/ 221 w 425"/>
                  <a:gd name="T1" fmla="*/ 129 h 205"/>
                  <a:gd name="T2" fmla="*/ 400 w 425"/>
                  <a:gd name="T3" fmla="*/ 0 h 205"/>
                  <a:gd name="T4" fmla="*/ 413 w 425"/>
                  <a:gd name="T5" fmla="*/ 42 h 205"/>
                  <a:gd name="T6" fmla="*/ 234 w 425"/>
                  <a:gd name="T7" fmla="*/ 171 h 205"/>
                  <a:gd name="T8" fmla="*/ 13 w 425"/>
                  <a:gd name="T9" fmla="*/ 165 h 205"/>
                  <a:gd name="T10" fmla="*/ 0 w 425"/>
                  <a:gd name="T11" fmla="*/ 123 h 205"/>
                  <a:gd name="T12" fmla="*/ 221 w 425"/>
                  <a:gd name="T13" fmla="*/ 129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205">
                    <a:moveTo>
                      <a:pt x="221" y="129"/>
                    </a:moveTo>
                    <a:cubicBezTo>
                      <a:pt x="332" y="95"/>
                      <a:pt x="412" y="38"/>
                      <a:pt x="400" y="0"/>
                    </a:cubicBezTo>
                    <a:cubicBezTo>
                      <a:pt x="413" y="42"/>
                      <a:pt x="413" y="42"/>
                      <a:pt x="413" y="42"/>
                    </a:cubicBezTo>
                    <a:cubicBezTo>
                      <a:pt x="425" y="79"/>
                      <a:pt x="345" y="137"/>
                      <a:pt x="234" y="171"/>
                    </a:cubicBezTo>
                    <a:cubicBezTo>
                      <a:pt x="124" y="205"/>
                      <a:pt x="24" y="202"/>
                      <a:pt x="13" y="165"/>
                    </a:cubicBezTo>
                    <a:cubicBezTo>
                      <a:pt x="0" y="123"/>
                      <a:pt x="0" y="123"/>
                      <a:pt x="0" y="123"/>
                    </a:cubicBezTo>
                    <a:cubicBezTo>
                      <a:pt x="11" y="160"/>
                      <a:pt x="111" y="163"/>
                      <a:pt x="221" y="129"/>
                    </a:cubicBezTo>
                    <a:close/>
                  </a:path>
                </a:pathLst>
              </a:custGeom>
              <a:noFill/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4" name="Freeform: Shape 9853"/>
              <p:cNvSpPr>
                <a:spLocks/>
              </p:cNvSpPr>
              <p:nvPr/>
            </p:nvSpPr>
            <p:spPr bwMode="auto">
              <a:xfrm>
                <a:off x="1277938" y="4883150"/>
                <a:ext cx="1784350" cy="747713"/>
              </a:xfrm>
              <a:custGeom>
                <a:avLst/>
                <a:gdLst>
                  <a:gd name="T0" fmla="*/ 0 w 1124"/>
                  <a:gd name="T1" fmla="*/ 408 h 471"/>
                  <a:gd name="T2" fmla="*/ 635 w 1124"/>
                  <a:gd name="T3" fmla="*/ 471 h 471"/>
                  <a:gd name="T4" fmla="*/ 1124 w 1124"/>
                  <a:gd name="T5" fmla="*/ 63 h 471"/>
                  <a:gd name="T6" fmla="*/ 488 w 1124"/>
                  <a:gd name="T7" fmla="*/ 0 h 471"/>
                  <a:gd name="T8" fmla="*/ 0 w 1124"/>
                  <a:gd name="T9" fmla="*/ 408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4" h="471">
                    <a:moveTo>
                      <a:pt x="0" y="408"/>
                    </a:moveTo>
                    <a:lnTo>
                      <a:pt x="635" y="471"/>
                    </a:lnTo>
                    <a:lnTo>
                      <a:pt x="1124" y="63"/>
                    </a:lnTo>
                    <a:lnTo>
                      <a:pt x="488" y="0"/>
                    </a:lnTo>
                    <a:lnTo>
                      <a:pt x="0" y="4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5" name="Freeform: Shape 9854"/>
              <p:cNvSpPr>
                <a:spLocks/>
              </p:cNvSpPr>
              <p:nvPr/>
            </p:nvSpPr>
            <p:spPr bwMode="auto">
              <a:xfrm>
                <a:off x="1128713" y="4926013"/>
                <a:ext cx="1784350" cy="750888"/>
              </a:xfrm>
              <a:custGeom>
                <a:avLst/>
                <a:gdLst>
                  <a:gd name="T0" fmla="*/ 0 w 1124"/>
                  <a:gd name="T1" fmla="*/ 408 h 473"/>
                  <a:gd name="T2" fmla="*/ 637 w 1124"/>
                  <a:gd name="T3" fmla="*/ 473 h 473"/>
                  <a:gd name="T4" fmla="*/ 1124 w 1124"/>
                  <a:gd name="T5" fmla="*/ 65 h 473"/>
                  <a:gd name="T6" fmla="*/ 487 w 1124"/>
                  <a:gd name="T7" fmla="*/ 0 h 473"/>
                  <a:gd name="T8" fmla="*/ 0 w 1124"/>
                  <a:gd name="T9" fmla="*/ 408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4" h="473">
                    <a:moveTo>
                      <a:pt x="0" y="408"/>
                    </a:moveTo>
                    <a:lnTo>
                      <a:pt x="637" y="473"/>
                    </a:lnTo>
                    <a:lnTo>
                      <a:pt x="1124" y="65"/>
                    </a:lnTo>
                    <a:lnTo>
                      <a:pt x="487" y="0"/>
                    </a:lnTo>
                    <a:lnTo>
                      <a:pt x="0" y="408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6" name="Freeform: Shape 9855"/>
              <p:cNvSpPr>
                <a:spLocks/>
              </p:cNvSpPr>
              <p:nvPr/>
            </p:nvSpPr>
            <p:spPr bwMode="auto">
              <a:xfrm>
                <a:off x="1277938" y="4883150"/>
                <a:ext cx="1784350" cy="747713"/>
              </a:xfrm>
              <a:custGeom>
                <a:avLst/>
                <a:gdLst>
                  <a:gd name="T0" fmla="*/ 0 w 1124"/>
                  <a:gd name="T1" fmla="*/ 408 h 471"/>
                  <a:gd name="T2" fmla="*/ 635 w 1124"/>
                  <a:gd name="T3" fmla="*/ 471 h 471"/>
                  <a:gd name="T4" fmla="*/ 1124 w 1124"/>
                  <a:gd name="T5" fmla="*/ 63 h 471"/>
                  <a:gd name="T6" fmla="*/ 488 w 1124"/>
                  <a:gd name="T7" fmla="*/ 0 h 471"/>
                  <a:gd name="T8" fmla="*/ 0 w 1124"/>
                  <a:gd name="T9" fmla="*/ 408 h 4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24" h="471">
                    <a:moveTo>
                      <a:pt x="0" y="408"/>
                    </a:moveTo>
                    <a:lnTo>
                      <a:pt x="635" y="471"/>
                    </a:lnTo>
                    <a:lnTo>
                      <a:pt x="1124" y="63"/>
                    </a:lnTo>
                    <a:lnTo>
                      <a:pt x="488" y="0"/>
                    </a:lnTo>
                    <a:lnTo>
                      <a:pt x="0" y="408"/>
                    </a:lnTo>
                    <a:close/>
                  </a:path>
                </a:pathLst>
              </a:custGeom>
              <a:noFill/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7" name="Freeform: Shape 9856"/>
              <p:cNvSpPr>
                <a:spLocks/>
              </p:cNvSpPr>
              <p:nvPr/>
            </p:nvSpPr>
            <p:spPr bwMode="auto">
              <a:xfrm>
                <a:off x="1277938" y="5257800"/>
                <a:ext cx="890588" cy="738188"/>
              </a:xfrm>
              <a:custGeom>
                <a:avLst/>
                <a:gdLst>
                  <a:gd name="T0" fmla="*/ 561 w 561"/>
                  <a:gd name="T1" fmla="*/ 0 h 465"/>
                  <a:gd name="T2" fmla="*/ 0 w 561"/>
                  <a:gd name="T3" fmla="*/ 172 h 465"/>
                  <a:gd name="T4" fmla="*/ 91 w 561"/>
                  <a:gd name="T5" fmla="*/ 465 h 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1" h="465">
                    <a:moveTo>
                      <a:pt x="561" y="0"/>
                    </a:moveTo>
                    <a:lnTo>
                      <a:pt x="0" y="172"/>
                    </a:lnTo>
                    <a:lnTo>
                      <a:pt x="91" y="465"/>
                    </a:lnTo>
                  </a:path>
                </a:pathLst>
              </a:custGeom>
              <a:noFill/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8" name="Freeform: Shape 9857"/>
              <p:cNvSpPr>
                <a:spLocks/>
              </p:cNvSpPr>
              <p:nvPr/>
            </p:nvSpPr>
            <p:spPr bwMode="auto">
              <a:xfrm>
                <a:off x="1325563" y="5995988"/>
                <a:ext cx="152400" cy="152400"/>
              </a:xfrm>
              <a:custGeom>
                <a:avLst/>
                <a:gdLst>
                  <a:gd name="T0" fmla="*/ 4 w 52"/>
                  <a:gd name="T1" fmla="*/ 33 h 52"/>
                  <a:gd name="T2" fmla="*/ 33 w 52"/>
                  <a:gd name="T3" fmla="*/ 48 h 52"/>
                  <a:gd name="T4" fmla="*/ 48 w 52"/>
                  <a:gd name="T5" fmla="*/ 19 h 52"/>
                  <a:gd name="T6" fmla="*/ 19 w 52"/>
                  <a:gd name="T7" fmla="*/ 4 h 52"/>
                  <a:gd name="T8" fmla="*/ 4 w 52"/>
                  <a:gd name="T9" fmla="*/ 33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2">
                    <a:moveTo>
                      <a:pt x="4" y="33"/>
                    </a:moveTo>
                    <a:cubicBezTo>
                      <a:pt x="8" y="45"/>
                      <a:pt x="21" y="52"/>
                      <a:pt x="33" y="48"/>
                    </a:cubicBezTo>
                    <a:cubicBezTo>
                      <a:pt x="45" y="44"/>
                      <a:pt x="52" y="31"/>
                      <a:pt x="48" y="19"/>
                    </a:cubicBezTo>
                    <a:cubicBezTo>
                      <a:pt x="44" y="7"/>
                      <a:pt x="31" y="0"/>
                      <a:pt x="19" y="4"/>
                    </a:cubicBezTo>
                    <a:cubicBezTo>
                      <a:pt x="7" y="8"/>
                      <a:pt x="0" y="21"/>
                      <a:pt x="4" y="33"/>
                    </a:cubicBez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59" name="Freeform: Shape 9858"/>
              <p:cNvSpPr>
                <a:spLocks/>
              </p:cNvSpPr>
              <p:nvPr/>
            </p:nvSpPr>
            <p:spPr bwMode="auto">
              <a:xfrm>
                <a:off x="1366838" y="5984875"/>
                <a:ext cx="152400" cy="149225"/>
              </a:xfrm>
              <a:custGeom>
                <a:avLst/>
                <a:gdLst>
                  <a:gd name="T0" fmla="*/ 4 w 52"/>
                  <a:gd name="T1" fmla="*/ 32 h 51"/>
                  <a:gd name="T2" fmla="*/ 33 w 52"/>
                  <a:gd name="T3" fmla="*/ 47 h 51"/>
                  <a:gd name="T4" fmla="*/ 48 w 52"/>
                  <a:gd name="T5" fmla="*/ 19 h 51"/>
                  <a:gd name="T6" fmla="*/ 19 w 52"/>
                  <a:gd name="T7" fmla="*/ 4 h 51"/>
                  <a:gd name="T8" fmla="*/ 4 w 52"/>
                  <a:gd name="T9" fmla="*/ 32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2" h="51">
                    <a:moveTo>
                      <a:pt x="4" y="32"/>
                    </a:moveTo>
                    <a:cubicBezTo>
                      <a:pt x="8" y="44"/>
                      <a:pt x="21" y="51"/>
                      <a:pt x="33" y="47"/>
                    </a:cubicBezTo>
                    <a:cubicBezTo>
                      <a:pt x="45" y="44"/>
                      <a:pt x="52" y="31"/>
                      <a:pt x="48" y="19"/>
                    </a:cubicBezTo>
                    <a:cubicBezTo>
                      <a:pt x="45" y="7"/>
                      <a:pt x="32" y="0"/>
                      <a:pt x="19" y="4"/>
                    </a:cubicBezTo>
                    <a:cubicBezTo>
                      <a:pt x="7" y="7"/>
                      <a:pt x="0" y="20"/>
                      <a:pt x="4" y="32"/>
                    </a:cubicBezTo>
                    <a:close/>
                  </a:path>
                </a:pathLst>
              </a:custGeom>
              <a:noFill/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0" name="Freeform: Shape 9859"/>
              <p:cNvSpPr>
                <a:spLocks/>
              </p:cNvSpPr>
              <p:nvPr/>
            </p:nvSpPr>
            <p:spPr bwMode="auto">
              <a:xfrm>
                <a:off x="1463676" y="6122988"/>
                <a:ext cx="42863" cy="134938"/>
              </a:xfrm>
              <a:custGeom>
                <a:avLst/>
                <a:gdLst>
                  <a:gd name="T0" fmla="*/ 0 w 27"/>
                  <a:gd name="T1" fmla="*/ 0 h 85"/>
                  <a:gd name="T2" fmla="*/ 27 w 27"/>
                  <a:gd name="T3" fmla="*/ 85 h 85"/>
                  <a:gd name="T4" fmla="*/ 0 w 27"/>
                  <a:gd name="T5" fmla="*/ 0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" h="85">
                    <a:moveTo>
                      <a:pt x="0" y="0"/>
                    </a:moveTo>
                    <a:lnTo>
                      <a:pt x="27" y="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1" name="Straight Connector 9860"/>
              <p:cNvSpPr>
                <a:spLocks noChangeShapeType="1"/>
              </p:cNvSpPr>
              <p:nvPr/>
            </p:nvSpPr>
            <p:spPr bwMode="auto">
              <a:xfrm>
                <a:off x="1463676" y="6122988"/>
                <a:ext cx="42863" cy="134938"/>
              </a:xfrm>
              <a:prstGeom prst="line">
                <a:avLst/>
              </a:prstGeom>
              <a:noFill/>
              <a:ln w="44450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2" name="Freeform: Shape 9861"/>
              <p:cNvSpPr>
                <a:spLocks/>
              </p:cNvSpPr>
              <p:nvPr/>
            </p:nvSpPr>
            <p:spPr bwMode="auto">
              <a:xfrm>
                <a:off x="247651" y="4492625"/>
                <a:ext cx="228600" cy="280988"/>
              </a:xfrm>
              <a:custGeom>
                <a:avLst/>
                <a:gdLst>
                  <a:gd name="T0" fmla="*/ 2 w 78"/>
                  <a:gd name="T1" fmla="*/ 44 h 96"/>
                  <a:gd name="T2" fmla="*/ 2 w 78"/>
                  <a:gd name="T3" fmla="*/ 44 h 96"/>
                  <a:gd name="T4" fmla="*/ 44 w 78"/>
                  <a:gd name="T5" fmla="*/ 94 h 96"/>
                  <a:gd name="T6" fmla="*/ 69 w 78"/>
                  <a:gd name="T7" fmla="*/ 96 h 96"/>
                  <a:gd name="T8" fmla="*/ 78 w 78"/>
                  <a:gd name="T9" fmla="*/ 5 h 96"/>
                  <a:gd name="T10" fmla="*/ 53 w 78"/>
                  <a:gd name="T11" fmla="*/ 3 h 96"/>
                  <a:gd name="T12" fmla="*/ 2 w 78"/>
                  <a:gd name="T13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96">
                    <a:moveTo>
                      <a:pt x="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0" y="69"/>
                      <a:pt x="18" y="91"/>
                      <a:pt x="44" y="94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27" y="0"/>
                      <a:pt x="5" y="19"/>
                      <a:pt x="2" y="4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3" name="Freeform: Shape 9862"/>
              <p:cNvSpPr>
                <a:spLocks/>
              </p:cNvSpPr>
              <p:nvPr/>
            </p:nvSpPr>
            <p:spPr bwMode="auto">
              <a:xfrm>
                <a:off x="449263" y="4506913"/>
                <a:ext cx="144463" cy="279400"/>
              </a:xfrm>
              <a:custGeom>
                <a:avLst/>
                <a:gdLst>
                  <a:gd name="T0" fmla="*/ 72 w 91"/>
                  <a:gd name="T1" fmla="*/ 176 h 176"/>
                  <a:gd name="T2" fmla="*/ 0 w 91"/>
                  <a:gd name="T3" fmla="*/ 168 h 176"/>
                  <a:gd name="T4" fmla="*/ 17 w 91"/>
                  <a:gd name="T5" fmla="*/ 0 h 176"/>
                  <a:gd name="T6" fmla="*/ 91 w 91"/>
                  <a:gd name="T7" fmla="*/ 8 h 176"/>
                  <a:gd name="T8" fmla="*/ 72 w 91"/>
                  <a:gd name="T9" fmla="*/ 17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1" h="176">
                    <a:moveTo>
                      <a:pt x="72" y="176"/>
                    </a:moveTo>
                    <a:lnTo>
                      <a:pt x="0" y="168"/>
                    </a:lnTo>
                    <a:lnTo>
                      <a:pt x="17" y="0"/>
                    </a:lnTo>
                    <a:lnTo>
                      <a:pt x="91" y="8"/>
                    </a:lnTo>
                    <a:lnTo>
                      <a:pt x="72" y="17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4" name="Freeform: Shape 9863"/>
              <p:cNvSpPr>
                <a:spLocks/>
              </p:cNvSpPr>
              <p:nvPr/>
            </p:nvSpPr>
            <p:spPr bwMode="auto">
              <a:xfrm>
                <a:off x="563563" y="4519613"/>
                <a:ext cx="692150" cy="330200"/>
              </a:xfrm>
              <a:custGeom>
                <a:avLst/>
                <a:gdLst>
                  <a:gd name="T0" fmla="*/ 419 w 436"/>
                  <a:gd name="T1" fmla="*/ 208 h 208"/>
                  <a:gd name="T2" fmla="*/ 0 w 436"/>
                  <a:gd name="T3" fmla="*/ 168 h 208"/>
                  <a:gd name="T4" fmla="*/ 19 w 436"/>
                  <a:gd name="T5" fmla="*/ 0 h 208"/>
                  <a:gd name="T6" fmla="*/ 436 w 436"/>
                  <a:gd name="T7" fmla="*/ 40 h 208"/>
                  <a:gd name="T8" fmla="*/ 419 w 436"/>
                  <a:gd name="T9" fmla="*/ 208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6" h="208">
                    <a:moveTo>
                      <a:pt x="419" y="208"/>
                    </a:moveTo>
                    <a:lnTo>
                      <a:pt x="0" y="168"/>
                    </a:lnTo>
                    <a:lnTo>
                      <a:pt x="19" y="0"/>
                    </a:lnTo>
                    <a:lnTo>
                      <a:pt x="436" y="40"/>
                    </a:lnTo>
                    <a:lnTo>
                      <a:pt x="419" y="20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5" name="Freeform: Shape 9864"/>
              <p:cNvSpPr>
                <a:spLocks/>
              </p:cNvSpPr>
              <p:nvPr/>
            </p:nvSpPr>
            <p:spPr bwMode="auto">
              <a:xfrm>
                <a:off x="563563" y="4519613"/>
                <a:ext cx="692150" cy="330200"/>
              </a:xfrm>
              <a:custGeom>
                <a:avLst/>
                <a:gdLst>
                  <a:gd name="T0" fmla="*/ 419 w 436"/>
                  <a:gd name="T1" fmla="*/ 208 h 208"/>
                  <a:gd name="T2" fmla="*/ 0 w 436"/>
                  <a:gd name="T3" fmla="*/ 168 h 208"/>
                  <a:gd name="T4" fmla="*/ 19 w 436"/>
                  <a:gd name="T5" fmla="*/ 0 h 208"/>
                  <a:gd name="T6" fmla="*/ 436 w 436"/>
                  <a:gd name="T7" fmla="*/ 4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6" h="208">
                    <a:moveTo>
                      <a:pt x="419" y="208"/>
                    </a:moveTo>
                    <a:lnTo>
                      <a:pt x="0" y="168"/>
                    </a:lnTo>
                    <a:lnTo>
                      <a:pt x="19" y="0"/>
                    </a:lnTo>
                    <a:lnTo>
                      <a:pt x="436" y="4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6" name="Freeform: Shape 9865"/>
              <p:cNvSpPr>
                <a:spLocks/>
              </p:cNvSpPr>
              <p:nvPr/>
            </p:nvSpPr>
            <p:spPr bwMode="auto">
              <a:xfrm>
                <a:off x="1128713" y="4583113"/>
                <a:ext cx="349250" cy="266700"/>
              </a:xfrm>
              <a:custGeom>
                <a:avLst/>
                <a:gdLst>
                  <a:gd name="T0" fmla="*/ 80 w 220"/>
                  <a:gd name="T1" fmla="*/ 0 h 168"/>
                  <a:gd name="T2" fmla="*/ 220 w 220"/>
                  <a:gd name="T3" fmla="*/ 100 h 168"/>
                  <a:gd name="T4" fmla="*/ 63 w 220"/>
                  <a:gd name="T5" fmla="*/ 168 h 168"/>
                  <a:gd name="T6" fmla="*/ 0 w 220"/>
                  <a:gd name="T7" fmla="*/ 78 h 168"/>
                  <a:gd name="T8" fmla="*/ 80 w 22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68">
                    <a:moveTo>
                      <a:pt x="80" y="0"/>
                    </a:moveTo>
                    <a:lnTo>
                      <a:pt x="220" y="100"/>
                    </a:lnTo>
                    <a:lnTo>
                      <a:pt x="63" y="168"/>
                    </a:lnTo>
                    <a:lnTo>
                      <a:pt x="0" y="78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7" name="Freeform: Shape 9866"/>
              <p:cNvSpPr>
                <a:spLocks/>
              </p:cNvSpPr>
              <p:nvPr/>
            </p:nvSpPr>
            <p:spPr bwMode="auto">
              <a:xfrm>
                <a:off x="469901" y="4460875"/>
                <a:ext cx="100013" cy="274638"/>
              </a:xfrm>
              <a:custGeom>
                <a:avLst/>
                <a:gdLst>
                  <a:gd name="T0" fmla="*/ 17 w 63"/>
                  <a:gd name="T1" fmla="*/ 0 h 173"/>
                  <a:gd name="T2" fmla="*/ 0 w 63"/>
                  <a:gd name="T3" fmla="*/ 168 h 173"/>
                  <a:gd name="T4" fmla="*/ 44 w 63"/>
                  <a:gd name="T5" fmla="*/ 173 h 173"/>
                  <a:gd name="T6" fmla="*/ 63 w 63"/>
                  <a:gd name="T7" fmla="*/ 5 h 173"/>
                  <a:gd name="T8" fmla="*/ 17 w 63"/>
                  <a:gd name="T9" fmla="*/ 0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173">
                    <a:moveTo>
                      <a:pt x="17" y="0"/>
                    </a:moveTo>
                    <a:lnTo>
                      <a:pt x="0" y="168"/>
                    </a:lnTo>
                    <a:lnTo>
                      <a:pt x="44" y="173"/>
                    </a:lnTo>
                    <a:lnTo>
                      <a:pt x="63" y="5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8" name="Freeform: Shape 9867"/>
              <p:cNvSpPr>
                <a:spLocks/>
              </p:cNvSpPr>
              <p:nvPr/>
            </p:nvSpPr>
            <p:spPr bwMode="auto">
              <a:xfrm>
                <a:off x="236538" y="4443413"/>
                <a:ext cx="230188" cy="280988"/>
              </a:xfrm>
              <a:custGeom>
                <a:avLst/>
                <a:gdLst>
                  <a:gd name="T0" fmla="*/ 3 w 79"/>
                  <a:gd name="T1" fmla="*/ 44 h 96"/>
                  <a:gd name="T2" fmla="*/ 3 w 79"/>
                  <a:gd name="T3" fmla="*/ 44 h 96"/>
                  <a:gd name="T4" fmla="*/ 44 w 79"/>
                  <a:gd name="T5" fmla="*/ 94 h 96"/>
                  <a:gd name="T6" fmla="*/ 70 w 79"/>
                  <a:gd name="T7" fmla="*/ 96 h 96"/>
                  <a:gd name="T8" fmla="*/ 79 w 79"/>
                  <a:gd name="T9" fmla="*/ 5 h 96"/>
                  <a:gd name="T10" fmla="*/ 53 w 79"/>
                  <a:gd name="T11" fmla="*/ 3 h 96"/>
                  <a:gd name="T12" fmla="*/ 3 w 79"/>
                  <a:gd name="T13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96">
                    <a:moveTo>
                      <a:pt x="3" y="44"/>
                    </a:moveTo>
                    <a:cubicBezTo>
                      <a:pt x="3" y="44"/>
                      <a:pt x="3" y="44"/>
                      <a:pt x="3" y="44"/>
                    </a:cubicBezTo>
                    <a:cubicBezTo>
                      <a:pt x="0" y="69"/>
                      <a:pt x="19" y="91"/>
                      <a:pt x="44" y="94"/>
                    </a:cubicBezTo>
                    <a:cubicBezTo>
                      <a:pt x="70" y="96"/>
                      <a:pt x="70" y="96"/>
                      <a:pt x="70" y="96"/>
                    </a:cubicBezTo>
                    <a:cubicBezTo>
                      <a:pt x="79" y="5"/>
                      <a:pt x="79" y="5"/>
                      <a:pt x="79" y="5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28" y="0"/>
                      <a:pt x="5" y="19"/>
                      <a:pt x="3" y="44"/>
                    </a:cubicBez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69" name="Freeform: Shape 9868"/>
              <p:cNvSpPr>
                <a:spLocks/>
              </p:cNvSpPr>
              <p:nvPr/>
            </p:nvSpPr>
            <p:spPr bwMode="auto">
              <a:xfrm>
                <a:off x="1336676" y="4651375"/>
                <a:ext cx="168275" cy="120650"/>
              </a:xfrm>
              <a:custGeom>
                <a:avLst/>
                <a:gdLst>
                  <a:gd name="T0" fmla="*/ 34 w 106"/>
                  <a:gd name="T1" fmla="*/ 76 h 76"/>
                  <a:gd name="T2" fmla="*/ 0 w 106"/>
                  <a:gd name="T3" fmla="*/ 33 h 76"/>
                  <a:gd name="T4" fmla="*/ 41 w 106"/>
                  <a:gd name="T5" fmla="*/ 0 h 76"/>
                  <a:gd name="T6" fmla="*/ 106 w 106"/>
                  <a:gd name="T7" fmla="*/ 44 h 76"/>
                  <a:gd name="T8" fmla="*/ 34 w 106"/>
                  <a:gd name="T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76">
                    <a:moveTo>
                      <a:pt x="34" y="76"/>
                    </a:moveTo>
                    <a:lnTo>
                      <a:pt x="0" y="33"/>
                    </a:lnTo>
                    <a:lnTo>
                      <a:pt x="41" y="0"/>
                    </a:lnTo>
                    <a:lnTo>
                      <a:pt x="106" y="44"/>
                    </a:lnTo>
                    <a:lnTo>
                      <a:pt x="34" y="76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0" name="Freeform: Shape 9869"/>
              <p:cNvSpPr>
                <a:spLocks/>
              </p:cNvSpPr>
              <p:nvPr/>
            </p:nvSpPr>
            <p:spPr bwMode="auto">
              <a:xfrm>
                <a:off x="584201" y="4471988"/>
                <a:ext cx="703263" cy="187325"/>
              </a:xfrm>
              <a:custGeom>
                <a:avLst/>
                <a:gdLst>
                  <a:gd name="T0" fmla="*/ 375 w 443"/>
                  <a:gd name="T1" fmla="*/ 118 h 118"/>
                  <a:gd name="T2" fmla="*/ 0 w 443"/>
                  <a:gd name="T3" fmla="*/ 82 h 118"/>
                  <a:gd name="T4" fmla="*/ 7 w 443"/>
                  <a:gd name="T5" fmla="*/ 0 h 118"/>
                  <a:gd name="T6" fmla="*/ 443 w 443"/>
                  <a:gd name="T7" fmla="*/ 43 h 118"/>
                  <a:gd name="T8" fmla="*/ 375 w 443"/>
                  <a:gd name="T9" fmla="*/ 118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118">
                    <a:moveTo>
                      <a:pt x="375" y="118"/>
                    </a:moveTo>
                    <a:lnTo>
                      <a:pt x="0" y="82"/>
                    </a:lnTo>
                    <a:lnTo>
                      <a:pt x="7" y="0"/>
                    </a:lnTo>
                    <a:lnTo>
                      <a:pt x="443" y="43"/>
                    </a:lnTo>
                    <a:lnTo>
                      <a:pt x="375" y="118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1" name="Freeform: Shape 9870"/>
              <p:cNvSpPr>
                <a:spLocks/>
              </p:cNvSpPr>
              <p:nvPr/>
            </p:nvSpPr>
            <p:spPr bwMode="auto">
              <a:xfrm>
                <a:off x="569913" y="4654550"/>
                <a:ext cx="627063" cy="152400"/>
              </a:xfrm>
              <a:custGeom>
                <a:avLst/>
                <a:gdLst>
                  <a:gd name="T0" fmla="*/ 352 w 395"/>
                  <a:gd name="T1" fmla="*/ 33 h 96"/>
                  <a:gd name="T2" fmla="*/ 5 w 395"/>
                  <a:gd name="T3" fmla="*/ 0 h 96"/>
                  <a:gd name="T4" fmla="*/ 0 w 395"/>
                  <a:gd name="T5" fmla="*/ 55 h 96"/>
                  <a:gd name="T6" fmla="*/ 395 w 395"/>
                  <a:gd name="T7" fmla="*/ 96 h 96"/>
                  <a:gd name="T8" fmla="*/ 352 w 395"/>
                  <a:gd name="T9" fmla="*/ 3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5" h="96">
                    <a:moveTo>
                      <a:pt x="352" y="33"/>
                    </a:moveTo>
                    <a:lnTo>
                      <a:pt x="5" y="0"/>
                    </a:lnTo>
                    <a:lnTo>
                      <a:pt x="0" y="55"/>
                    </a:lnTo>
                    <a:lnTo>
                      <a:pt x="395" y="96"/>
                    </a:lnTo>
                    <a:lnTo>
                      <a:pt x="352" y="33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2" name="Freeform: Shape 9871"/>
              <p:cNvSpPr>
                <a:spLocks/>
              </p:cNvSpPr>
              <p:nvPr/>
            </p:nvSpPr>
            <p:spPr bwMode="auto">
              <a:xfrm>
                <a:off x="563563" y="4519613"/>
                <a:ext cx="692150" cy="330200"/>
              </a:xfrm>
              <a:custGeom>
                <a:avLst/>
                <a:gdLst>
                  <a:gd name="T0" fmla="*/ 419 w 436"/>
                  <a:gd name="T1" fmla="*/ 208 h 208"/>
                  <a:gd name="T2" fmla="*/ 0 w 436"/>
                  <a:gd name="T3" fmla="*/ 168 h 208"/>
                  <a:gd name="T4" fmla="*/ 19 w 436"/>
                  <a:gd name="T5" fmla="*/ 0 h 208"/>
                  <a:gd name="T6" fmla="*/ 436 w 436"/>
                  <a:gd name="T7" fmla="*/ 4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36" h="208">
                    <a:moveTo>
                      <a:pt x="419" y="208"/>
                    </a:moveTo>
                    <a:lnTo>
                      <a:pt x="0" y="168"/>
                    </a:lnTo>
                    <a:lnTo>
                      <a:pt x="19" y="0"/>
                    </a:lnTo>
                    <a:lnTo>
                      <a:pt x="436" y="40"/>
                    </a:ln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3" name="Freeform: Shape 9872"/>
              <p:cNvSpPr>
                <a:spLocks/>
              </p:cNvSpPr>
              <p:nvPr/>
            </p:nvSpPr>
            <p:spPr bwMode="auto">
              <a:xfrm>
                <a:off x="1128713" y="4583113"/>
                <a:ext cx="349250" cy="266700"/>
              </a:xfrm>
              <a:custGeom>
                <a:avLst/>
                <a:gdLst>
                  <a:gd name="T0" fmla="*/ 80 w 220"/>
                  <a:gd name="T1" fmla="*/ 0 h 168"/>
                  <a:gd name="T2" fmla="*/ 220 w 220"/>
                  <a:gd name="T3" fmla="*/ 100 h 168"/>
                  <a:gd name="T4" fmla="*/ 63 w 220"/>
                  <a:gd name="T5" fmla="*/ 168 h 168"/>
                  <a:gd name="T6" fmla="*/ 0 w 220"/>
                  <a:gd name="T7" fmla="*/ 78 h 168"/>
                  <a:gd name="T8" fmla="*/ 80 w 220"/>
                  <a:gd name="T9" fmla="*/ 0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0" h="168">
                    <a:moveTo>
                      <a:pt x="80" y="0"/>
                    </a:moveTo>
                    <a:lnTo>
                      <a:pt x="220" y="100"/>
                    </a:lnTo>
                    <a:lnTo>
                      <a:pt x="63" y="168"/>
                    </a:lnTo>
                    <a:lnTo>
                      <a:pt x="0" y="78"/>
                    </a:lnTo>
                    <a:lnTo>
                      <a:pt x="80" y="0"/>
                    </a:ln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4" name="Freeform: Shape 9873"/>
              <p:cNvSpPr>
                <a:spLocks/>
              </p:cNvSpPr>
              <p:nvPr/>
            </p:nvSpPr>
            <p:spPr bwMode="auto">
              <a:xfrm>
                <a:off x="1314451" y="4672013"/>
                <a:ext cx="63500" cy="120650"/>
              </a:xfrm>
              <a:custGeom>
                <a:avLst/>
                <a:gdLst>
                  <a:gd name="T0" fmla="*/ 40 w 40"/>
                  <a:gd name="T1" fmla="*/ 0 h 76"/>
                  <a:gd name="T2" fmla="*/ 0 w 40"/>
                  <a:gd name="T3" fmla="*/ 33 h 76"/>
                  <a:gd name="T4" fmla="*/ 31 w 40"/>
                  <a:gd name="T5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76">
                    <a:moveTo>
                      <a:pt x="40" y="0"/>
                    </a:moveTo>
                    <a:lnTo>
                      <a:pt x="0" y="33"/>
                    </a:lnTo>
                    <a:lnTo>
                      <a:pt x="31" y="76"/>
                    </a:lnTo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5" name="Freeform: Shape 9874"/>
              <p:cNvSpPr>
                <a:spLocks/>
              </p:cNvSpPr>
              <p:nvPr/>
            </p:nvSpPr>
            <p:spPr bwMode="auto">
              <a:xfrm>
                <a:off x="449263" y="4506913"/>
                <a:ext cx="26988" cy="266700"/>
              </a:xfrm>
              <a:custGeom>
                <a:avLst/>
                <a:gdLst>
                  <a:gd name="T0" fmla="*/ 0 w 17"/>
                  <a:gd name="T1" fmla="*/ 168 h 168"/>
                  <a:gd name="T2" fmla="*/ 17 w 17"/>
                  <a:gd name="T3" fmla="*/ 0 h 168"/>
                  <a:gd name="T4" fmla="*/ 0 w 17"/>
                  <a:gd name="T5" fmla="*/ 168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68">
                    <a:moveTo>
                      <a:pt x="0" y="168"/>
                    </a:moveTo>
                    <a:lnTo>
                      <a:pt x="17" y="0"/>
                    </a:lnTo>
                    <a:lnTo>
                      <a:pt x="0" y="1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6" name="Straight Connector 9875"/>
              <p:cNvSpPr>
                <a:spLocks noChangeShapeType="1"/>
              </p:cNvSpPr>
              <p:nvPr/>
            </p:nvSpPr>
            <p:spPr bwMode="auto">
              <a:xfrm flipV="1">
                <a:off x="449263" y="4506913"/>
                <a:ext cx="26988" cy="26670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7" name="Freeform: Shape 9876"/>
              <p:cNvSpPr>
                <a:spLocks/>
              </p:cNvSpPr>
              <p:nvPr/>
            </p:nvSpPr>
            <p:spPr bwMode="auto">
              <a:xfrm>
                <a:off x="247651" y="4492625"/>
                <a:ext cx="228600" cy="280988"/>
              </a:xfrm>
              <a:custGeom>
                <a:avLst/>
                <a:gdLst>
                  <a:gd name="T0" fmla="*/ 2 w 78"/>
                  <a:gd name="T1" fmla="*/ 44 h 96"/>
                  <a:gd name="T2" fmla="*/ 2 w 78"/>
                  <a:gd name="T3" fmla="*/ 44 h 96"/>
                  <a:gd name="T4" fmla="*/ 44 w 78"/>
                  <a:gd name="T5" fmla="*/ 94 h 96"/>
                  <a:gd name="T6" fmla="*/ 69 w 78"/>
                  <a:gd name="T7" fmla="*/ 96 h 96"/>
                  <a:gd name="T8" fmla="*/ 78 w 78"/>
                  <a:gd name="T9" fmla="*/ 5 h 96"/>
                  <a:gd name="T10" fmla="*/ 53 w 78"/>
                  <a:gd name="T11" fmla="*/ 3 h 96"/>
                  <a:gd name="T12" fmla="*/ 2 w 78"/>
                  <a:gd name="T13" fmla="*/ 44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96">
                    <a:moveTo>
                      <a:pt x="2" y="44"/>
                    </a:moveTo>
                    <a:cubicBezTo>
                      <a:pt x="2" y="44"/>
                      <a:pt x="2" y="44"/>
                      <a:pt x="2" y="44"/>
                    </a:cubicBezTo>
                    <a:cubicBezTo>
                      <a:pt x="0" y="69"/>
                      <a:pt x="18" y="91"/>
                      <a:pt x="44" y="94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27" y="0"/>
                      <a:pt x="5" y="19"/>
                      <a:pt x="2" y="44"/>
                    </a:cubicBezTo>
                    <a:close/>
                  </a:path>
                </a:pathLst>
              </a:cu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8" name="Freeform: Shape 9877"/>
              <p:cNvSpPr>
                <a:spLocks/>
              </p:cNvSpPr>
              <p:nvPr/>
            </p:nvSpPr>
            <p:spPr bwMode="auto">
              <a:xfrm>
                <a:off x="449263" y="4773613"/>
                <a:ext cx="114300" cy="12700"/>
              </a:xfrm>
              <a:custGeom>
                <a:avLst/>
                <a:gdLst>
                  <a:gd name="T0" fmla="*/ 0 w 72"/>
                  <a:gd name="T1" fmla="*/ 0 h 8"/>
                  <a:gd name="T2" fmla="*/ 72 w 72"/>
                  <a:gd name="T3" fmla="*/ 8 h 8"/>
                  <a:gd name="T4" fmla="*/ 0 w 72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8">
                    <a:moveTo>
                      <a:pt x="0" y="0"/>
                    </a:moveTo>
                    <a:lnTo>
                      <a:pt x="72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79" name="Straight Connector 9878"/>
              <p:cNvSpPr>
                <a:spLocks noChangeShapeType="1"/>
              </p:cNvSpPr>
              <p:nvPr/>
            </p:nvSpPr>
            <p:spPr bwMode="auto">
              <a:xfrm>
                <a:off x="449263" y="4773613"/>
                <a:ext cx="114300" cy="1270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0" name="Straight Connector 9879"/>
              <p:cNvSpPr>
                <a:spLocks noChangeShapeType="1"/>
              </p:cNvSpPr>
              <p:nvPr/>
            </p:nvSpPr>
            <p:spPr bwMode="auto">
              <a:xfrm flipH="1" flipV="1">
                <a:off x="681038" y="4662488"/>
                <a:ext cx="447675" cy="4445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1" name="Straight Connector 9880"/>
              <p:cNvSpPr>
                <a:spLocks noChangeShapeType="1"/>
              </p:cNvSpPr>
              <p:nvPr/>
            </p:nvSpPr>
            <p:spPr bwMode="auto">
              <a:xfrm>
                <a:off x="476251" y="4506913"/>
                <a:ext cx="117475" cy="12700"/>
              </a:xfrm>
              <a:prstGeom prst="line">
                <a:avLst/>
              </a:prstGeom>
              <a:noFill/>
              <a:ln w="30163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2" name="Freeform: Shape 9881"/>
              <p:cNvSpPr>
                <a:spLocks/>
              </p:cNvSpPr>
              <p:nvPr/>
            </p:nvSpPr>
            <p:spPr bwMode="auto">
              <a:xfrm>
                <a:off x="9906001" y="6237288"/>
                <a:ext cx="271463" cy="233363"/>
              </a:xfrm>
              <a:custGeom>
                <a:avLst/>
                <a:gdLst>
                  <a:gd name="T0" fmla="*/ 34 w 93"/>
                  <a:gd name="T1" fmla="*/ 73 h 80"/>
                  <a:gd name="T2" fmla="*/ 34 w 93"/>
                  <a:gd name="T3" fmla="*/ 73 h 80"/>
                  <a:gd name="T4" fmla="*/ 86 w 93"/>
                  <a:gd name="T5" fmla="*/ 45 h 80"/>
                  <a:gd name="T6" fmla="*/ 93 w 93"/>
                  <a:gd name="T7" fmla="*/ 23 h 80"/>
                  <a:gd name="T8" fmla="*/ 13 w 93"/>
                  <a:gd name="T9" fmla="*/ 0 h 80"/>
                  <a:gd name="T10" fmla="*/ 7 w 93"/>
                  <a:gd name="T11" fmla="*/ 22 h 80"/>
                  <a:gd name="T12" fmla="*/ 34 w 93"/>
                  <a:gd name="T13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0">
                    <a:moveTo>
                      <a:pt x="34" y="73"/>
                    </a:moveTo>
                    <a:cubicBezTo>
                      <a:pt x="34" y="73"/>
                      <a:pt x="34" y="73"/>
                      <a:pt x="34" y="73"/>
                    </a:cubicBezTo>
                    <a:cubicBezTo>
                      <a:pt x="56" y="80"/>
                      <a:pt x="80" y="67"/>
                      <a:pt x="86" y="45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0" y="44"/>
                      <a:pt x="12" y="67"/>
                      <a:pt x="34" y="7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3" name="Freeform: Shape 9882"/>
              <p:cNvSpPr>
                <a:spLocks/>
              </p:cNvSpPr>
              <p:nvPr/>
            </p:nvSpPr>
            <p:spPr bwMode="auto">
              <a:xfrm>
                <a:off x="9944101" y="6137275"/>
                <a:ext cx="266700" cy="166688"/>
              </a:xfrm>
              <a:custGeom>
                <a:avLst/>
                <a:gdLst>
                  <a:gd name="T0" fmla="*/ 168 w 168"/>
                  <a:gd name="T1" fmla="*/ 44 h 105"/>
                  <a:gd name="T2" fmla="*/ 147 w 168"/>
                  <a:gd name="T3" fmla="*/ 105 h 105"/>
                  <a:gd name="T4" fmla="*/ 0 w 168"/>
                  <a:gd name="T5" fmla="*/ 63 h 105"/>
                  <a:gd name="T6" fmla="*/ 20 w 168"/>
                  <a:gd name="T7" fmla="*/ 0 h 105"/>
                  <a:gd name="T8" fmla="*/ 168 w 168"/>
                  <a:gd name="T9" fmla="*/ 4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" h="105">
                    <a:moveTo>
                      <a:pt x="168" y="44"/>
                    </a:moveTo>
                    <a:lnTo>
                      <a:pt x="147" y="105"/>
                    </a:lnTo>
                    <a:lnTo>
                      <a:pt x="0" y="63"/>
                    </a:lnTo>
                    <a:lnTo>
                      <a:pt x="20" y="0"/>
                    </a:lnTo>
                    <a:lnTo>
                      <a:pt x="168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4" name="Freeform: Shape 9883"/>
              <p:cNvSpPr>
                <a:spLocks/>
              </p:cNvSpPr>
              <p:nvPr/>
            </p:nvSpPr>
            <p:spPr bwMode="auto">
              <a:xfrm>
                <a:off x="9975851" y="5565775"/>
                <a:ext cx="409575" cy="641350"/>
              </a:xfrm>
              <a:custGeom>
                <a:avLst/>
                <a:gdLst>
                  <a:gd name="T0" fmla="*/ 258 w 258"/>
                  <a:gd name="T1" fmla="*/ 44 h 404"/>
                  <a:gd name="T2" fmla="*/ 148 w 258"/>
                  <a:gd name="T3" fmla="*/ 404 h 404"/>
                  <a:gd name="T4" fmla="*/ 0 w 258"/>
                  <a:gd name="T5" fmla="*/ 360 h 404"/>
                  <a:gd name="T6" fmla="*/ 111 w 258"/>
                  <a:gd name="T7" fmla="*/ 0 h 404"/>
                  <a:gd name="T8" fmla="*/ 258 w 258"/>
                  <a:gd name="T9" fmla="*/ 44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8" h="404">
                    <a:moveTo>
                      <a:pt x="258" y="44"/>
                    </a:moveTo>
                    <a:lnTo>
                      <a:pt x="148" y="404"/>
                    </a:lnTo>
                    <a:lnTo>
                      <a:pt x="0" y="360"/>
                    </a:lnTo>
                    <a:lnTo>
                      <a:pt x="111" y="0"/>
                    </a:lnTo>
                    <a:lnTo>
                      <a:pt x="258" y="4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5" name="Freeform: Shape 9884"/>
              <p:cNvSpPr>
                <a:spLocks/>
              </p:cNvSpPr>
              <p:nvPr/>
            </p:nvSpPr>
            <p:spPr bwMode="auto">
              <a:xfrm>
                <a:off x="9975851" y="5565775"/>
                <a:ext cx="409575" cy="641350"/>
              </a:xfrm>
              <a:custGeom>
                <a:avLst/>
                <a:gdLst>
                  <a:gd name="T0" fmla="*/ 258 w 258"/>
                  <a:gd name="T1" fmla="*/ 44 h 404"/>
                  <a:gd name="T2" fmla="*/ 148 w 258"/>
                  <a:gd name="T3" fmla="*/ 404 h 404"/>
                  <a:gd name="T4" fmla="*/ 0 w 258"/>
                  <a:gd name="T5" fmla="*/ 360 h 404"/>
                  <a:gd name="T6" fmla="*/ 111 w 25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404">
                    <a:moveTo>
                      <a:pt x="258" y="44"/>
                    </a:moveTo>
                    <a:lnTo>
                      <a:pt x="148" y="404"/>
                    </a:lnTo>
                    <a:lnTo>
                      <a:pt x="0" y="360"/>
                    </a:lnTo>
                    <a:lnTo>
                      <a:pt x="111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6" name="Freeform: Shape 9885"/>
              <p:cNvSpPr>
                <a:spLocks/>
              </p:cNvSpPr>
              <p:nvPr/>
            </p:nvSpPr>
            <p:spPr bwMode="auto">
              <a:xfrm>
                <a:off x="10152063" y="5399088"/>
                <a:ext cx="233363" cy="298450"/>
              </a:xfrm>
              <a:custGeom>
                <a:avLst/>
                <a:gdLst>
                  <a:gd name="T0" fmla="*/ 0 w 147"/>
                  <a:gd name="T1" fmla="*/ 105 h 188"/>
                  <a:gd name="T2" fmla="*/ 112 w 147"/>
                  <a:gd name="T3" fmla="*/ 0 h 188"/>
                  <a:gd name="T4" fmla="*/ 147 w 147"/>
                  <a:gd name="T5" fmla="*/ 149 h 188"/>
                  <a:gd name="T6" fmla="*/ 55 w 147"/>
                  <a:gd name="T7" fmla="*/ 188 h 188"/>
                  <a:gd name="T8" fmla="*/ 0 w 147"/>
                  <a:gd name="T9" fmla="*/ 10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88">
                    <a:moveTo>
                      <a:pt x="0" y="105"/>
                    </a:moveTo>
                    <a:lnTo>
                      <a:pt x="112" y="0"/>
                    </a:lnTo>
                    <a:lnTo>
                      <a:pt x="147" y="149"/>
                    </a:lnTo>
                    <a:lnTo>
                      <a:pt x="55" y="188"/>
                    </a:lnTo>
                    <a:lnTo>
                      <a:pt x="0" y="10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7" name="Freeform: Shape 9886"/>
              <p:cNvSpPr>
                <a:spLocks/>
              </p:cNvSpPr>
              <p:nvPr/>
            </p:nvSpPr>
            <p:spPr bwMode="auto">
              <a:xfrm>
                <a:off x="9906001" y="6148388"/>
                <a:ext cx="254000" cy="131763"/>
              </a:xfrm>
              <a:custGeom>
                <a:avLst/>
                <a:gdLst>
                  <a:gd name="T0" fmla="*/ 0 w 160"/>
                  <a:gd name="T1" fmla="*/ 39 h 83"/>
                  <a:gd name="T2" fmla="*/ 147 w 160"/>
                  <a:gd name="T3" fmla="*/ 83 h 83"/>
                  <a:gd name="T4" fmla="*/ 160 w 160"/>
                  <a:gd name="T5" fmla="*/ 45 h 83"/>
                  <a:gd name="T6" fmla="*/ 13 w 160"/>
                  <a:gd name="T7" fmla="*/ 0 h 83"/>
                  <a:gd name="T8" fmla="*/ 0 w 160"/>
                  <a:gd name="T9" fmla="*/ 39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0" h="83">
                    <a:moveTo>
                      <a:pt x="0" y="39"/>
                    </a:moveTo>
                    <a:lnTo>
                      <a:pt x="147" y="83"/>
                    </a:lnTo>
                    <a:lnTo>
                      <a:pt x="160" y="45"/>
                    </a:lnTo>
                    <a:lnTo>
                      <a:pt x="13" y="0"/>
                    </a:lnTo>
                    <a:lnTo>
                      <a:pt x="0" y="39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8" name="Freeform: Shape 9887"/>
              <p:cNvSpPr>
                <a:spLocks/>
              </p:cNvSpPr>
              <p:nvPr/>
            </p:nvSpPr>
            <p:spPr bwMode="auto">
              <a:xfrm>
                <a:off x="9858376" y="6237288"/>
                <a:ext cx="273050" cy="233363"/>
              </a:xfrm>
              <a:custGeom>
                <a:avLst/>
                <a:gdLst>
                  <a:gd name="T0" fmla="*/ 34 w 93"/>
                  <a:gd name="T1" fmla="*/ 73 h 80"/>
                  <a:gd name="T2" fmla="*/ 34 w 93"/>
                  <a:gd name="T3" fmla="*/ 73 h 80"/>
                  <a:gd name="T4" fmla="*/ 87 w 93"/>
                  <a:gd name="T5" fmla="*/ 46 h 80"/>
                  <a:gd name="T6" fmla="*/ 93 w 93"/>
                  <a:gd name="T7" fmla="*/ 24 h 80"/>
                  <a:gd name="T8" fmla="*/ 14 w 93"/>
                  <a:gd name="T9" fmla="*/ 0 h 80"/>
                  <a:gd name="T10" fmla="*/ 7 w 93"/>
                  <a:gd name="T11" fmla="*/ 22 h 80"/>
                  <a:gd name="T12" fmla="*/ 34 w 93"/>
                  <a:gd name="T13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0">
                    <a:moveTo>
                      <a:pt x="34" y="73"/>
                    </a:moveTo>
                    <a:cubicBezTo>
                      <a:pt x="34" y="73"/>
                      <a:pt x="34" y="73"/>
                      <a:pt x="34" y="73"/>
                    </a:cubicBezTo>
                    <a:cubicBezTo>
                      <a:pt x="56" y="80"/>
                      <a:pt x="80" y="68"/>
                      <a:pt x="87" y="46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0" y="44"/>
                      <a:pt x="12" y="67"/>
                      <a:pt x="34" y="73"/>
                    </a:cubicBez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89" name="Freeform: Shape 9888"/>
              <p:cNvSpPr>
                <a:spLocks/>
              </p:cNvSpPr>
              <p:nvPr/>
            </p:nvSpPr>
            <p:spPr bwMode="auto">
              <a:xfrm>
                <a:off x="10236201" y="5372100"/>
                <a:ext cx="106363" cy="141288"/>
              </a:xfrm>
              <a:custGeom>
                <a:avLst/>
                <a:gdLst>
                  <a:gd name="T0" fmla="*/ 67 w 67"/>
                  <a:gd name="T1" fmla="*/ 68 h 89"/>
                  <a:gd name="T2" fmla="*/ 24 w 67"/>
                  <a:gd name="T3" fmla="*/ 89 h 89"/>
                  <a:gd name="T4" fmla="*/ 0 w 67"/>
                  <a:gd name="T5" fmla="*/ 48 h 89"/>
                  <a:gd name="T6" fmla="*/ 50 w 67"/>
                  <a:gd name="T7" fmla="*/ 0 h 89"/>
                  <a:gd name="T8" fmla="*/ 67 w 67"/>
                  <a:gd name="T9" fmla="*/ 6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89">
                    <a:moveTo>
                      <a:pt x="67" y="68"/>
                    </a:moveTo>
                    <a:lnTo>
                      <a:pt x="24" y="89"/>
                    </a:lnTo>
                    <a:lnTo>
                      <a:pt x="0" y="48"/>
                    </a:lnTo>
                    <a:lnTo>
                      <a:pt x="50" y="0"/>
                    </a:lnTo>
                    <a:lnTo>
                      <a:pt x="67" y="68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0" name="Freeform: Shape 9889"/>
              <p:cNvSpPr>
                <a:spLocks/>
              </p:cNvSpPr>
              <p:nvPr/>
            </p:nvSpPr>
            <p:spPr bwMode="auto">
              <a:xfrm>
                <a:off x="9931401" y="5530850"/>
                <a:ext cx="273050" cy="627063"/>
              </a:xfrm>
              <a:custGeom>
                <a:avLst/>
                <a:gdLst>
                  <a:gd name="T0" fmla="*/ 172 w 172"/>
                  <a:gd name="T1" fmla="*/ 74 h 395"/>
                  <a:gd name="T2" fmla="*/ 72 w 172"/>
                  <a:gd name="T3" fmla="*/ 395 h 395"/>
                  <a:gd name="T4" fmla="*/ 0 w 172"/>
                  <a:gd name="T5" fmla="*/ 375 h 395"/>
                  <a:gd name="T6" fmla="*/ 117 w 172"/>
                  <a:gd name="T7" fmla="*/ 0 h 395"/>
                  <a:gd name="T8" fmla="*/ 172 w 172"/>
                  <a:gd name="T9" fmla="*/ 74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2" h="395">
                    <a:moveTo>
                      <a:pt x="172" y="74"/>
                    </a:moveTo>
                    <a:lnTo>
                      <a:pt x="72" y="395"/>
                    </a:lnTo>
                    <a:lnTo>
                      <a:pt x="0" y="375"/>
                    </a:lnTo>
                    <a:lnTo>
                      <a:pt x="117" y="0"/>
                    </a:lnTo>
                    <a:lnTo>
                      <a:pt x="172" y="74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1" name="Freeform: Shape 9890"/>
              <p:cNvSpPr>
                <a:spLocks/>
              </p:cNvSpPr>
              <p:nvPr/>
            </p:nvSpPr>
            <p:spPr bwMode="auto">
              <a:xfrm>
                <a:off x="10093326" y="5656263"/>
                <a:ext cx="242888" cy="539750"/>
              </a:xfrm>
              <a:custGeom>
                <a:avLst/>
                <a:gdLst>
                  <a:gd name="T0" fmla="*/ 92 w 153"/>
                  <a:gd name="T1" fmla="*/ 26 h 340"/>
                  <a:gd name="T2" fmla="*/ 0 w 153"/>
                  <a:gd name="T3" fmla="*/ 325 h 340"/>
                  <a:gd name="T4" fmla="*/ 50 w 153"/>
                  <a:gd name="T5" fmla="*/ 340 h 340"/>
                  <a:gd name="T6" fmla="*/ 153 w 153"/>
                  <a:gd name="T7" fmla="*/ 0 h 340"/>
                  <a:gd name="T8" fmla="*/ 92 w 153"/>
                  <a:gd name="T9" fmla="*/ 26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340">
                    <a:moveTo>
                      <a:pt x="92" y="26"/>
                    </a:moveTo>
                    <a:lnTo>
                      <a:pt x="0" y="325"/>
                    </a:lnTo>
                    <a:lnTo>
                      <a:pt x="50" y="340"/>
                    </a:lnTo>
                    <a:lnTo>
                      <a:pt x="153" y="0"/>
                    </a:lnTo>
                    <a:lnTo>
                      <a:pt x="92" y="26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2" name="Freeform: Shape 9891"/>
              <p:cNvSpPr>
                <a:spLocks/>
              </p:cNvSpPr>
              <p:nvPr/>
            </p:nvSpPr>
            <p:spPr bwMode="auto">
              <a:xfrm>
                <a:off x="9975851" y="5565775"/>
                <a:ext cx="409575" cy="641350"/>
              </a:xfrm>
              <a:custGeom>
                <a:avLst/>
                <a:gdLst>
                  <a:gd name="T0" fmla="*/ 258 w 258"/>
                  <a:gd name="T1" fmla="*/ 44 h 404"/>
                  <a:gd name="T2" fmla="*/ 148 w 258"/>
                  <a:gd name="T3" fmla="*/ 404 h 404"/>
                  <a:gd name="T4" fmla="*/ 0 w 258"/>
                  <a:gd name="T5" fmla="*/ 360 h 404"/>
                  <a:gd name="T6" fmla="*/ 111 w 258"/>
                  <a:gd name="T7" fmla="*/ 0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404">
                    <a:moveTo>
                      <a:pt x="258" y="44"/>
                    </a:moveTo>
                    <a:lnTo>
                      <a:pt x="148" y="404"/>
                    </a:lnTo>
                    <a:lnTo>
                      <a:pt x="0" y="360"/>
                    </a:lnTo>
                    <a:lnTo>
                      <a:pt x="111" y="0"/>
                    </a:lnTo>
                  </a:path>
                </a:pathLst>
              </a:cu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3" name="Freeform: Shape 9892"/>
              <p:cNvSpPr>
                <a:spLocks/>
              </p:cNvSpPr>
              <p:nvPr/>
            </p:nvSpPr>
            <p:spPr bwMode="auto">
              <a:xfrm>
                <a:off x="10152063" y="5399088"/>
                <a:ext cx="233363" cy="298450"/>
              </a:xfrm>
              <a:custGeom>
                <a:avLst/>
                <a:gdLst>
                  <a:gd name="T0" fmla="*/ 0 w 147"/>
                  <a:gd name="T1" fmla="*/ 105 h 188"/>
                  <a:gd name="T2" fmla="*/ 112 w 147"/>
                  <a:gd name="T3" fmla="*/ 0 h 188"/>
                  <a:gd name="T4" fmla="*/ 147 w 147"/>
                  <a:gd name="T5" fmla="*/ 149 h 188"/>
                  <a:gd name="T6" fmla="*/ 55 w 147"/>
                  <a:gd name="T7" fmla="*/ 188 h 188"/>
                  <a:gd name="T8" fmla="*/ 0 w 147"/>
                  <a:gd name="T9" fmla="*/ 105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188">
                    <a:moveTo>
                      <a:pt x="0" y="105"/>
                    </a:moveTo>
                    <a:lnTo>
                      <a:pt x="112" y="0"/>
                    </a:lnTo>
                    <a:lnTo>
                      <a:pt x="147" y="149"/>
                    </a:lnTo>
                    <a:lnTo>
                      <a:pt x="55" y="188"/>
                    </a:lnTo>
                    <a:lnTo>
                      <a:pt x="0" y="105"/>
                    </a:lnTo>
                    <a:close/>
                  </a:path>
                </a:pathLst>
              </a:cu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4" name="Freeform: Shape 9893"/>
              <p:cNvSpPr>
                <a:spLocks/>
              </p:cNvSpPr>
              <p:nvPr/>
            </p:nvSpPr>
            <p:spPr bwMode="auto">
              <a:xfrm>
                <a:off x="10248901" y="5475288"/>
                <a:ext cx="104775" cy="63500"/>
              </a:xfrm>
              <a:custGeom>
                <a:avLst/>
                <a:gdLst>
                  <a:gd name="T0" fmla="*/ 0 w 66"/>
                  <a:gd name="T1" fmla="*/ 0 h 40"/>
                  <a:gd name="T2" fmla="*/ 24 w 66"/>
                  <a:gd name="T3" fmla="*/ 40 h 40"/>
                  <a:gd name="T4" fmla="*/ 66 w 66"/>
                  <a:gd name="T5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40">
                    <a:moveTo>
                      <a:pt x="0" y="0"/>
                    </a:moveTo>
                    <a:lnTo>
                      <a:pt x="24" y="40"/>
                    </a:lnTo>
                    <a:lnTo>
                      <a:pt x="66" y="18"/>
                    </a:lnTo>
                  </a:path>
                </a:pathLst>
              </a:cu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5" name="Freeform: Shape 9894"/>
              <p:cNvSpPr>
                <a:spLocks/>
              </p:cNvSpPr>
              <p:nvPr/>
            </p:nvSpPr>
            <p:spPr bwMode="auto">
              <a:xfrm>
                <a:off x="9944101" y="6237288"/>
                <a:ext cx="233363" cy="66675"/>
              </a:xfrm>
              <a:custGeom>
                <a:avLst/>
                <a:gdLst>
                  <a:gd name="T0" fmla="*/ 147 w 147"/>
                  <a:gd name="T1" fmla="*/ 42 h 42"/>
                  <a:gd name="T2" fmla="*/ 0 w 147"/>
                  <a:gd name="T3" fmla="*/ 0 h 42"/>
                  <a:gd name="T4" fmla="*/ 147 w 147"/>
                  <a:gd name="T5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7" h="42">
                    <a:moveTo>
                      <a:pt x="147" y="42"/>
                    </a:moveTo>
                    <a:lnTo>
                      <a:pt x="0" y="0"/>
                    </a:lnTo>
                    <a:lnTo>
                      <a:pt x="147" y="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6" name="Straight Connector 9895"/>
              <p:cNvSpPr>
                <a:spLocks noChangeShapeType="1"/>
              </p:cNvSpPr>
              <p:nvPr/>
            </p:nvSpPr>
            <p:spPr bwMode="auto">
              <a:xfrm flipH="1" flipV="1">
                <a:off x="9944101" y="6237288"/>
                <a:ext cx="233363" cy="66675"/>
              </a:xfrm>
              <a:prstGeom prst="line">
                <a:avLst/>
              </a:pr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7" name="Freeform: Shape 9896"/>
              <p:cNvSpPr>
                <a:spLocks/>
              </p:cNvSpPr>
              <p:nvPr/>
            </p:nvSpPr>
            <p:spPr bwMode="auto">
              <a:xfrm>
                <a:off x="9906001" y="6237288"/>
                <a:ext cx="271463" cy="233363"/>
              </a:xfrm>
              <a:custGeom>
                <a:avLst/>
                <a:gdLst>
                  <a:gd name="T0" fmla="*/ 34 w 93"/>
                  <a:gd name="T1" fmla="*/ 73 h 80"/>
                  <a:gd name="T2" fmla="*/ 34 w 93"/>
                  <a:gd name="T3" fmla="*/ 73 h 80"/>
                  <a:gd name="T4" fmla="*/ 86 w 93"/>
                  <a:gd name="T5" fmla="*/ 45 h 80"/>
                  <a:gd name="T6" fmla="*/ 93 w 93"/>
                  <a:gd name="T7" fmla="*/ 23 h 80"/>
                  <a:gd name="T8" fmla="*/ 13 w 93"/>
                  <a:gd name="T9" fmla="*/ 0 h 80"/>
                  <a:gd name="T10" fmla="*/ 7 w 93"/>
                  <a:gd name="T11" fmla="*/ 22 h 80"/>
                  <a:gd name="T12" fmla="*/ 34 w 93"/>
                  <a:gd name="T13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3" h="80">
                    <a:moveTo>
                      <a:pt x="34" y="73"/>
                    </a:moveTo>
                    <a:cubicBezTo>
                      <a:pt x="34" y="73"/>
                      <a:pt x="34" y="73"/>
                      <a:pt x="34" y="73"/>
                    </a:cubicBezTo>
                    <a:cubicBezTo>
                      <a:pt x="56" y="80"/>
                      <a:pt x="80" y="67"/>
                      <a:pt x="86" y="45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0" y="44"/>
                      <a:pt x="12" y="67"/>
                      <a:pt x="34" y="73"/>
                    </a:cubicBezTo>
                    <a:close/>
                  </a:path>
                </a:pathLst>
              </a:cu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8" name="Freeform: Shape 9897"/>
              <p:cNvSpPr>
                <a:spLocks/>
              </p:cNvSpPr>
              <p:nvPr/>
            </p:nvSpPr>
            <p:spPr bwMode="auto">
              <a:xfrm>
                <a:off x="10177463" y="6207125"/>
                <a:ext cx="33338" cy="96838"/>
              </a:xfrm>
              <a:custGeom>
                <a:avLst/>
                <a:gdLst>
                  <a:gd name="T0" fmla="*/ 0 w 21"/>
                  <a:gd name="T1" fmla="*/ 61 h 61"/>
                  <a:gd name="T2" fmla="*/ 21 w 21"/>
                  <a:gd name="T3" fmla="*/ 0 h 61"/>
                  <a:gd name="T4" fmla="*/ 0 w 21"/>
                  <a:gd name="T5" fmla="*/ 61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61">
                    <a:moveTo>
                      <a:pt x="0" y="61"/>
                    </a:moveTo>
                    <a:lnTo>
                      <a:pt x="21" y="0"/>
                    </a:lnTo>
                    <a:lnTo>
                      <a:pt x="0" y="6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899" name="Straight Connector 9898"/>
              <p:cNvSpPr>
                <a:spLocks noChangeShapeType="1"/>
              </p:cNvSpPr>
              <p:nvPr/>
            </p:nvSpPr>
            <p:spPr bwMode="auto">
              <a:xfrm flipV="1">
                <a:off x="10177463" y="6207125"/>
                <a:ext cx="33338" cy="96838"/>
              </a:xfrm>
              <a:prstGeom prst="line">
                <a:avLst/>
              </a:pr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0" name="Straight Connector 9899"/>
              <p:cNvSpPr>
                <a:spLocks noChangeShapeType="1"/>
              </p:cNvSpPr>
              <p:nvPr/>
            </p:nvSpPr>
            <p:spPr bwMode="auto">
              <a:xfrm flipH="1">
                <a:off x="10118726" y="5697538"/>
                <a:ext cx="120650" cy="387350"/>
              </a:xfrm>
              <a:prstGeom prst="line">
                <a:avLst/>
              </a:pr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1" name="Straight Connector 9900"/>
              <p:cNvSpPr>
                <a:spLocks noChangeShapeType="1"/>
              </p:cNvSpPr>
              <p:nvPr/>
            </p:nvSpPr>
            <p:spPr bwMode="auto">
              <a:xfrm flipV="1">
                <a:off x="9944101" y="6137275"/>
                <a:ext cx="31750" cy="100013"/>
              </a:xfrm>
              <a:prstGeom prst="line">
                <a:avLst/>
              </a:prstGeom>
              <a:noFill/>
              <a:ln w="26988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2" name="Freeform: Shape 9901"/>
              <p:cNvSpPr>
                <a:spLocks/>
              </p:cNvSpPr>
              <p:nvPr/>
            </p:nvSpPr>
            <p:spPr bwMode="auto">
              <a:xfrm>
                <a:off x="5100638" y="5427663"/>
                <a:ext cx="360363" cy="296863"/>
              </a:xfrm>
              <a:custGeom>
                <a:avLst/>
                <a:gdLst>
                  <a:gd name="T0" fmla="*/ 50 w 227"/>
                  <a:gd name="T1" fmla="*/ 187 h 187"/>
                  <a:gd name="T2" fmla="*/ 227 w 227"/>
                  <a:gd name="T3" fmla="*/ 81 h 187"/>
                  <a:gd name="T4" fmla="*/ 179 w 227"/>
                  <a:gd name="T5" fmla="*/ 0 h 187"/>
                  <a:gd name="T6" fmla="*/ 0 w 227"/>
                  <a:gd name="T7" fmla="*/ 107 h 187"/>
                  <a:gd name="T8" fmla="*/ 50 w 227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7">
                    <a:moveTo>
                      <a:pt x="50" y="187"/>
                    </a:moveTo>
                    <a:lnTo>
                      <a:pt x="227" y="81"/>
                    </a:lnTo>
                    <a:lnTo>
                      <a:pt x="179" y="0"/>
                    </a:lnTo>
                    <a:lnTo>
                      <a:pt x="0" y="107"/>
                    </a:lnTo>
                    <a:lnTo>
                      <a:pt x="50" y="187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3" name="Freeform: Shape 9902"/>
              <p:cNvSpPr>
                <a:spLocks/>
              </p:cNvSpPr>
              <p:nvPr/>
            </p:nvSpPr>
            <p:spPr bwMode="auto">
              <a:xfrm>
                <a:off x="5048251" y="5459413"/>
                <a:ext cx="360363" cy="296863"/>
              </a:xfrm>
              <a:custGeom>
                <a:avLst/>
                <a:gdLst>
                  <a:gd name="T0" fmla="*/ 50 w 227"/>
                  <a:gd name="T1" fmla="*/ 187 h 187"/>
                  <a:gd name="T2" fmla="*/ 227 w 227"/>
                  <a:gd name="T3" fmla="*/ 80 h 187"/>
                  <a:gd name="T4" fmla="*/ 179 w 227"/>
                  <a:gd name="T5" fmla="*/ 0 h 187"/>
                  <a:gd name="T6" fmla="*/ 0 w 227"/>
                  <a:gd name="T7" fmla="*/ 106 h 187"/>
                  <a:gd name="T8" fmla="*/ 50 w 227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7">
                    <a:moveTo>
                      <a:pt x="50" y="187"/>
                    </a:moveTo>
                    <a:lnTo>
                      <a:pt x="227" y="80"/>
                    </a:lnTo>
                    <a:lnTo>
                      <a:pt x="179" y="0"/>
                    </a:lnTo>
                    <a:lnTo>
                      <a:pt x="0" y="106"/>
                    </a:lnTo>
                    <a:lnTo>
                      <a:pt x="50" y="187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4" name="Freeform: Shape 9903"/>
              <p:cNvSpPr>
                <a:spLocks/>
              </p:cNvSpPr>
              <p:nvPr/>
            </p:nvSpPr>
            <p:spPr bwMode="auto">
              <a:xfrm>
                <a:off x="5272088" y="5610225"/>
                <a:ext cx="146050" cy="134938"/>
              </a:xfrm>
              <a:custGeom>
                <a:avLst/>
                <a:gdLst>
                  <a:gd name="T0" fmla="*/ 27 w 92"/>
                  <a:gd name="T1" fmla="*/ 85 h 85"/>
                  <a:gd name="T2" fmla="*/ 92 w 92"/>
                  <a:gd name="T3" fmla="*/ 48 h 85"/>
                  <a:gd name="T4" fmla="*/ 62 w 92"/>
                  <a:gd name="T5" fmla="*/ 0 h 85"/>
                  <a:gd name="T6" fmla="*/ 0 w 92"/>
                  <a:gd name="T7" fmla="*/ 38 h 85"/>
                  <a:gd name="T8" fmla="*/ 27 w 92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5">
                    <a:moveTo>
                      <a:pt x="27" y="85"/>
                    </a:moveTo>
                    <a:lnTo>
                      <a:pt x="92" y="48"/>
                    </a:lnTo>
                    <a:lnTo>
                      <a:pt x="62" y="0"/>
                    </a:lnTo>
                    <a:lnTo>
                      <a:pt x="0" y="38"/>
                    </a:lnTo>
                    <a:lnTo>
                      <a:pt x="27" y="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5" name="Freeform: Shape 9904"/>
              <p:cNvSpPr>
                <a:spLocks/>
              </p:cNvSpPr>
              <p:nvPr/>
            </p:nvSpPr>
            <p:spPr bwMode="auto">
              <a:xfrm>
                <a:off x="5224463" y="5843588"/>
                <a:ext cx="800100" cy="533400"/>
              </a:xfrm>
              <a:custGeom>
                <a:avLst/>
                <a:gdLst>
                  <a:gd name="T0" fmla="*/ 11 w 504"/>
                  <a:gd name="T1" fmla="*/ 242 h 336"/>
                  <a:gd name="T2" fmla="*/ 214 w 504"/>
                  <a:gd name="T3" fmla="*/ 122 h 336"/>
                  <a:gd name="T4" fmla="*/ 415 w 504"/>
                  <a:gd name="T5" fmla="*/ 0 h 336"/>
                  <a:gd name="T6" fmla="*/ 504 w 504"/>
                  <a:gd name="T7" fmla="*/ 35 h 336"/>
                  <a:gd name="T8" fmla="*/ 253 w 504"/>
                  <a:gd name="T9" fmla="*/ 185 h 336"/>
                  <a:gd name="T10" fmla="*/ 0 w 504"/>
                  <a:gd name="T11" fmla="*/ 336 h 336"/>
                  <a:gd name="T12" fmla="*/ 11 w 504"/>
                  <a:gd name="T13" fmla="*/ 242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" h="336">
                    <a:moveTo>
                      <a:pt x="11" y="242"/>
                    </a:moveTo>
                    <a:lnTo>
                      <a:pt x="214" y="122"/>
                    </a:lnTo>
                    <a:lnTo>
                      <a:pt x="415" y="0"/>
                    </a:lnTo>
                    <a:lnTo>
                      <a:pt x="504" y="35"/>
                    </a:lnTo>
                    <a:lnTo>
                      <a:pt x="253" y="185"/>
                    </a:lnTo>
                    <a:lnTo>
                      <a:pt x="0" y="336"/>
                    </a:lnTo>
                    <a:lnTo>
                      <a:pt x="11" y="2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6" name="Freeform: Shape 9905"/>
              <p:cNvSpPr>
                <a:spLocks/>
              </p:cNvSpPr>
              <p:nvPr/>
            </p:nvSpPr>
            <p:spPr bwMode="auto">
              <a:xfrm>
                <a:off x="5154613" y="5888038"/>
                <a:ext cx="798513" cy="530225"/>
              </a:xfrm>
              <a:custGeom>
                <a:avLst/>
                <a:gdLst>
                  <a:gd name="T0" fmla="*/ 11 w 503"/>
                  <a:gd name="T1" fmla="*/ 240 h 334"/>
                  <a:gd name="T2" fmla="*/ 214 w 503"/>
                  <a:gd name="T3" fmla="*/ 120 h 334"/>
                  <a:gd name="T4" fmla="*/ 415 w 503"/>
                  <a:gd name="T5" fmla="*/ 0 h 334"/>
                  <a:gd name="T6" fmla="*/ 503 w 503"/>
                  <a:gd name="T7" fmla="*/ 33 h 334"/>
                  <a:gd name="T8" fmla="*/ 253 w 503"/>
                  <a:gd name="T9" fmla="*/ 185 h 334"/>
                  <a:gd name="T10" fmla="*/ 0 w 503"/>
                  <a:gd name="T11" fmla="*/ 334 h 334"/>
                  <a:gd name="T12" fmla="*/ 11 w 503"/>
                  <a:gd name="T13" fmla="*/ 240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3" h="334">
                    <a:moveTo>
                      <a:pt x="11" y="240"/>
                    </a:moveTo>
                    <a:lnTo>
                      <a:pt x="214" y="120"/>
                    </a:lnTo>
                    <a:lnTo>
                      <a:pt x="415" y="0"/>
                    </a:lnTo>
                    <a:lnTo>
                      <a:pt x="503" y="33"/>
                    </a:lnTo>
                    <a:lnTo>
                      <a:pt x="253" y="185"/>
                    </a:lnTo>
                    <a:lnTo>
                      <a:pt x="0" y="334"/>
                    </a:lnTo>
                    <a:lnTo>
                      <a:pt x="11" y="240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7" name="Freeform: Shape 9906"/>
              <p:cNvSpPr>
                <a:spLocks/>
              </p:cNvSpPr>
              <p:nvPr/>
            </p:nvSpPr>
            <p:spPr bwMode="auto">
              <a:xfrm>
                <a:off x="4486276" y="4845050"/>
                <a:ext cx="881063" cy="1223963"/>
              </a:xfrm>
              <a:custGeom>
                <a:avLst/>
                <a:gdLst>
                  <a:gd name="T0" fmla="*/ 301 w 301"/>
                  <a:gd name="T1" fmla="*/ 379 h 418"/>
                  <a:gd name="T2" fmla="*/ 87 w 301"/>
                  <a:gd name="T3" fmla="*/ 241 h 418"/>
                  <a:gd name="T4" fmla="*/ 117 w 301"/>
                  <a:gd name="T5" fmla="*/ 36 h 418"/>
                  <a:gd name="T6" fmla="*/ 180 w 301"/>
                  <a:gd name="T7" fmla="*/ 0 h 418"/>
                  <a:gd name="T8" fmla="*/ 33 w 301"/>
                  <a:gd name="T9" fmla="*/ 263 h 418"/>
                  <a:gd name="T10" fmla="*/ 234 w 301"/>
                  <a:gd name="T11" fmla="*/ 418 h 418"/>
                  <a:gd name="T12" fmla="*/ 301 w 301"/>
                  <a:gd name="T13" fmla="*/ 37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418">
                    <a:moveTo>
                      <a:pt x="301" y="379"/>
                    </a:moveTo>
                    <a:cubicBezTo>
                      <a:pt x="209" y="384"/>
                      <a:pt x="121" y="330"/>
                      <a:pt x="87" y="241"/>
                    </a:cubicBezTo>
                    <a:cubicBezTo>
                      <a:pt x="60" y="169"/>
                      <a:pt x="74" y="92"/>
                      <a:pt x="117" y="3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66" y="32"/>
                      <a:pt x="0" y="150"/>
                      <a:pt x="33" y="263"/>
                    </a:cubicBezTo>
                    <a:cubicBezTo>
                      <a:pt x="59" y="355"/>
                      <a:pt x="143" y="415"/>
                      <a:pt x="234" y="418"/>
                    </a:cubicBezTo>
                    <a:lnTo>
                      <a:pt x="301" y="3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8" name="Freeform: Shape 9907"/>
              <p:cNvSpPr>
                <a:spLocks/>
              </p:cNvSpPr>
              <p:nvPr/>
            </p:nvSpPr>
            <p:spPr bwMode="auto">
              <a:xfrm>
                <a:off x="4416426" y="4886325"/>
                <a:ext cx="877888" cy="1223963"/>
              </a:xfrm>
              <a:custGeom>
                <a:avLst/>
                <a:gdLst>
                  <a:gd name="T0" fmla="*/ 300 w 300"/>
                  <a:gd name="T1" fmla="*/ 379 h 418"/>
                  <a:gd name="T2" fmla="*/ 87 w 300"/>
                  <a:gd name="T3" fmla="*/ 241 h 418"/>
                  <a:gd name="T4" fmla="*/ 117 w 300"/>
                  <a:gd name="T5" fmla="*/ 36 h 418"/>
                  <a:gd name="T6" fmla="*/ 180 w 300"/>
                  <a:gd name="T7" fmla="*/ 0 h 418"/>
                  <a:gd name="T8" fmla="*/ 33 w 300"/>
                  <a:gd name="T9" fmla="*/ 264 h 418"/>
                  <a:gd name="T10" fmla="*/ 234 w 300"/>
                  <a:gd name="T11" fmla="*/ 418 h 418"/>
                  <a:gd name="T12" fmla="*/ 300 w 300"/>
                  <a:gd name="T13" fmla="*/ 37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0" h="418">
                    <a:moveTo>
                      <a:pt x="300" y="379"/>
                    </a:moveTo>
                    <a:cubicBezTo>
                      <a:pt x="209" y="384"/>
                      <a:pt x="121" y="330"/>
                      <a:pt x="87" y="241"/>
                    </a:cubicBezTo>
                    <a:cubicBezTo>
                      <a:pt x="59" y="170"/>
                      <a:pt x="73" y="93"/>
                      <a:pt x="117" y="3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66" y="32"/>
                      <a:pt x="0" y="150"/>
                      <a:pt x="33" y="264"/>
                    </a:cubicBezTo>
                    <a:cubicBezTo>
                      <a:pt x="59" y="355"/>
                      <a:pt x="143" y="416"/>
                      <a:pt x="234" y="418"/>
                    </a:cubicBezTo>
                    <a:lnTo>
                      <a:pt x="300" y="379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09" name="Freeform: Shape 9908"/>
              <p:cNvSpPr>
                <a:spLocks/>
              </p:cNvSpPr>
              <p:nvPr/>
            </p:nvSpPr>
            <p:spPr bwMode="auto">
              <a:xfrm>
                <a:off x="4486276" y="4845050"/>
                <a:ext cx="881063" cy="1223963"/>
              </a:xfrm>
              <a:custGeom>
                <a:avLst/>
                <a:gdLst>
                  <a:gd name="T0" fmla="*/ 301 w 301"/>
                  <a:gd name="T1" fmla="*/ 379 h 418"/>
                  <a:gd name="T2" fmla="*/ 87 w 301"/>
                  <a:gd name="T3" fmla="*/ 241 h 418"/>
                  <a:gd name="T4" fmla="*/ 117 w 301"/>
                  <a:gd name="T5" fmla="*/ 36 h 418"/>
                  <a:gd name="T6" fmla="*/ 180 w 301"/>
                  <a:gd name="T7" fmla="*/ 0 h 418"/>
                  <a:gd name="T8" fmla="*/ 33 w 301"/>
                  <a:gd name="T9" fmla="*/ 263 h 418"/>
                  <a:gd name="T10" fmla="*/ 234 w 301"/>
                  <a:gd name="T11" fmla="*/ 418 h 418"/>
                  <a:gd name="T12" fmla="*/ 301 w 301"/>
                  <a:gd name="T13" fmla="*/ 379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1" h="418">
                    <a:moveTo>
                      <a:pt x="301" y="379"/>
                    </a:moveTo>
                    <a:cubicBezTo>
                      <a:pt x="209" y="384"/>
                      <a:pt x="121" y="330"/>
                      <a:pt x="87" y="241"/>
                    </a:cubicBezTo>
                    <a:cubicBezTo>
                      <a:pt x="60" y="169"/>
                      <a:pt x="74" y="92"/>
                      <a:pt x="117" y="36"/>
                    </a:cubicBezTo>
                    <a:cubicBezTo>
                      <a:pt x="180" y="0"/>
                      <a:pt x="180" y="0"/>
                      <a:pt x="180" y="0"/>
                    </a:cubicBezTo>
                    <a:cubicBezTo>
                      <a:pt x="66" y="32"/>
                      <a:pt x="0" y="150"/>
                      <a:pt x="33" y="263"/>
                    </a:cubicBezTo>
                    <a:cubicBezTo>
                      <a:pt x="59" y="355"/>
                      <a:pt x="143" y="415"/>
                      <a:pt x="234" y="418"/>
                    </a:cubicBezTo>
                    <a:lnTo>
                      <a:pt x="301" y="379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0" name="Freeform: Shape 9909"/>
              <p:cNvSpPr>
                <a:spLocks/>
              </p:cNvSpPr>
              <p:nvPr/>
            </p:nvSpPr>
            <p:spPr bwMode="auto">
              <a:xfrm>
                <a:off x="5100638" y="5427663"/>
                <a:ext cx="360363" cy="296863"/>
              </a:xfrm>
              <a:custGeom>
                <a:avLst/>
                <a:gdLst>
                  <a:gd name="T0" fmla="*/ 50 w 227"/>
                  <a:gd name="T1" fmla="*/ 187 h 187"/>
                  <a:gd name="T2" fmla="*/ 227 w 227"/>
                  <a:gd name="T3" fmla="*/ 81 h 187"/>
                  <a:gd name="T4" fmla="*/ 179 w 227"/>
                  <a:gd name="T5" fmla="*/ 0 h 187"/>
                  <a:gd name="T6" fmla="*/ 0 w 227"/>
                  <a:gd name="T7" fmla="*/ 107 h 187"/>
                  <a:gd name="T8" fmla="*/ 50 w 227"/>
                  <a:gd name="T9" fmla="*/ 187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7" h="187">
                    <a:moveTo>
                      <a:pt x="50" y="187"/>
                    </a:moveTo>
                    <a:lnTo>
                      <a:pt x="227" y="81"/>
                    </a:lnTo>
                    <a:lnTo>
                      <a:pt x="179" y="0"/>
                    </a:lnTo>
                    <a:lnTo>
                      <a:pt x="0" y="107"/>
                    </a:lnTo>
                    <a:lnTo>
                      <a:pt x="50" y="187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1" name="Freeform: Shape 9910"/>
              <p:cNvSpPr>
                <a:spLocks/>
              </p:cNvSpPr>
              <p:nvPr/>
            </p:nvSpPr>
            <p:spPr bwMode="auto">
              <a:xfrm>
                <a:off x="5272088" y="5610225"/>
                <a:ext cx="146050" cy="134938"/>
              </a:xfrm>
              <a:custGeom>
                <a:avLst/>
                <a:gdLst>
                  <a:gd name="T0" fmla="*/ 27 w 92"/>
                  <a:gd name="T1" fmla="*/ 85 h 85"/>
                  <a:gd name="T2" fmla="*/ 92 w 92"/>
                  <a:gd name="T3" fmla="*/ 48 h 85"/>
                  <a:gd name="T4" fmla="*/ 62 w 92"/>
                  <a:gd name="T5" fmla="*/ 0 h 85"/>
                  <a:gd name="T6" fmla="*/ 0 w 92"/>
                  <a:gd name="T7" fmla="*/ 38 h 85"/>
                  <a:gd name="T8" fmla="*/ 27 w 92"/>
                  <a:gd name="T9" fmla="*/ 8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5">
                    <a:moveTo>
                      <a:pt x="27" y="85"/>
                    </a:moveTo>
                    <a:lnTo>
                      <a:pt x="92" y="48"/>
                    </a:lnTo>
                    <a:lnTo>
                      <a:pt x="62" y="0"/>
                    </a:lnTo>
                    <a:lnTo>
                      <a:pt x="0" y="38"/>
                    </a:lnTo>
                    <a:lnTo>
                      <a:pt x="27" y="85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2" name="Freeform: Shape 9911"/>
              <p:cNvSpPr>
                <a:spLocks/>
              </p:cNvSpPr>
              <p:nvPr/>
            </p:nvSpPr>
            <p:spPr bwMode="auto">
              <a:xfrm>
                <a:off x="5138738" y="5662613"/>
                <a:ext cx="668338" cy="454025"/>
              </a:xfrm>
              <a:custGeom>
                <a:avLst/>
                <a:gdLst>
                  <a:gd name="T0" fmla="*/ 34 w 421"/>
                  <a:gd name="T1" fmla="*/ 286 h 286"/>
                  <a:gd name="T2" fmla="*/ 421 w 421"/>
                  <a:gd name="T3" fmla="*/ 55 h 286"/>
                  <a:gd name="T4" fmla="*/ 388 w 421"/>
                  <a:gd name="T5" fmla="*/ 0 h 286"/>
                  <a:gd name="T6" fmla="*/ 0 w 421"/>
                  <a:gd name="T7" fmla="*/ 231 h 286"/>
                  <a:gd name="T8" fmla="*/ 34 w 421"/>
                  <a:gd name="T9" fmla="*/ 286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1" h="286">
                    <a:moveTo>
                      <a:pt x="34" y="286"/>
                    </a:moveTo>
                    <a:lnTo>
                      <a:pt x="421" y="55"/>
                    </a:lnTo>
                    <a:lnTo>
                      <a:pt x="388" y="0"/>
                    </a:lnTo>
                    <a:lnTo>
                      <a:pt x="0" y="231"/>
                    </a:lnTo>
                    <a:lnTo>
                      <a:pt x="34" y="286"/>
                    </a:lnTo>
                    <a:close/>
                  </a:path>
                </a:pathLst>
              </a:custGeom>
              <a:solidFill>
                <a:srgbClr val="FFFFFF"/>
              </a:solidFill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3" name="Freeform: Shape 9912"/>
              <p:cNvSpPr>
                <a:spLocks/>
              </p:cNvSpPr>
              <p:nvPr/>
            </p:nvSpPr>
            <p:spPr bwMode="auto">
              <a:xfrm>
                <a:off x="5411788" y="5881688"/>
                <a:ext cx="239713" cy="207963"/>
              </a:xfrm>
              <a:custGeom>
                <a:avLst/>
                <a:gdLst>
                  <a:gd name="T0" fmla="*/ 39 w 151"/>
                  <a:gd name="T1" fmla="*/ 131 h 131"/>
                  <a:gd name="T2" fmla="*/ 151 w 151"/>
                  <a:gd name="T3" fmla="*/ 65 h 131"/>
                  <a:gd name="T4" fmla="*/ 113 w 151"/>
                  <a:gd name="T5" fmla="*/ 0 h 131"/>
                  <a:gd name="T6" fmla="*/ 0 w 151"/>
                  <a:gd name="T7" fmla="*/ 67 h 131"/>
                  <a:gd name="T8" fmla="*/ 39 w 151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31">
                    <a:moveTo>
                      <a:pt x="39" y="131"/>
                    </a:moveTo>
                    <a:lnTo>
                      <a:pt x="151" y="65"/>
                    </a:lnTo>
                    <a:lnTo>
                      <a:pt x="113" y="0"/>
                    </a:lnTo>
                    <a:lnTo>
                      <a:pt x="0" y="67"/>
                    </a:lnTo>
                    <a:lnTo>
                      <a:pt x="39" y="1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4" name="Freeform: Shape 9913"/>
              <p:cNvSpPr>
                <a:spLocks/>
              </p:cNvSpPr>
              <p:nvPr/>
            </p:nvSpPr>
            <p:spPr bwMode="auto">
              <a:xfrm>
                <a:off x="5359401" y="5911850"/>
                <a:ext cx="239713" cy="211138"/>
              </a:xfrm>
              <a:custGeom>
                <a:avLst/>
                <a:gdLst>
                  <a:gd name="T0" fmla="*/ 39 w 151"/>
                  <a:gd name="T1" fmla="*/ 133 h 133"/>
                  <a:gd name="T2" fmla="*/ 151 w 151"/>
                  <a:gd name="T3" fmla="*/ 64 h 133"/>
                  <a:gd name="T4" fmla="*/ 112 w 151"/>
                  <a:gd name="T5" fmla="*/ 0 h 133"/>
                  <a:gd name="T6" fmla="*/ 0 w 151"/>
                  <a:gd name="T7" fmla="*/ 68 h 133"/>
                  <a:gd name="T8" fmla="*/ 39 w 151"/>
                  <a:gd name="T9" fmla="*/ 13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33">
                    <a:moveTo>
                      <a:pt x="39" y="133"/>
                    </a:moveTo>
                    <a:lnTo>
                      <a:pt x="151" y="64"/>
                    </a:lnTo>
                    <a:lnTo>
                      <a:pt x="112" y="0"/>
                    </a:lnTo>
                    <a:lnTo>
                      <a:pt x="0" y="68"/>
                    </a:lnTo>
                    <a:lnTo>
                      <a:pt x="39" y="133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5" name="Freeform: Shape 9914"/>
              <p:cNvSpPr>
                <a:spLocks/>
              </p:cNvSpPr>
              <p:nvPr/>
            </p:nvSpPr>
            <p:spPr bwMode="auto">
              <a:xfrm>
                <a:off x="5411788" y="5881688"/>
                <a:ext cx="239713" cy="207963"/>
              </a:xfrm>
              <a:custGeom>
                <a:avLst/>
                <a:gdLst>
                  <a:gd name="T0" fmla="*/ 39 w 151"/>
                  <a:gd name="T1" fmla="*/ 131 h 131"/>
                  <a:gd name="T2" fmla="*/ 151 w 151"/>
                  <a:gd name="T3" fmla="*/ 65 h 131"/>
                  <a:gd name="T4" fmla="*/ 113 w 151"/>
                  <a:gd name="T5" fmla="*/ 0 h 131"/>
                  <a:gd name="T6" fmla="*/ 0 w 151"/>
                  <a:gd name="T7" fmla="*/ 67 h 131"/>
                  <a:gd name="T8" fmla="*/ 39 w 151"/>
                  <a:gd name="T9" fmla="*/ 131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1" h="131">
                    <a:moveTo>
                      <a:pt x="39" y="131"/>
                    </a:moveTo>
                    <a:lnTo>
                      <a:pt x="151" y="65"/>
                    </a:lnTo>
                    <a:lnTo>
                      <a:pt x="113" y="0"/>
                    </a:lnTo>
                    <a:lnTo>
                      <a:pt x="0" y="67"/>
                    </a:lnTo>
                    <a:lnTo>
                      <a:pt x="39" y="131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6" name="Freeform: Shape 9915"/>
              <p:cNvSpPr>
                <a:spLocks/>
              </p:cNvSpPr>
              <p:nvPr/>
            </p:nvSpPr>
            <p:spPr bwMode="auto">
              <a:xfrm>
                <a:off x="5224463" y="5843588"/>
                <a:ext cx="800100" cy="533400"/>
              </a:xfrm>
              <a:custGeom>
                <a:avLst/>
                <a:gdLst>
                  <a:gd name="T0" fmla="*/ 11 w 504"/>
                  <a:gd name="T1" fmla="*/ 242 h 336"/>
                  <a:gd name="T2" fmla="*/ 214 w 504"/>
                  <a:gd name="T3" fmla="*/ 122 h 336"/>
                  <a:gd name="T4" fmla="*/ 415 w 504"/>
                  <a:gd name="T5" fmla="*/ 0 h 336"/>
                  <a:gd name="T6" fmla="*/ 504 w 504"/>
                  <a:gd name="T7" fmla="*/ 35 h 336"/>
                  <a:gd name="T8" fmla="*/ 253 w 504"/>
                  <a:gd name="T9" fmla="*/ 185 h 336"/>
                  <a:gd name="T10" fmla="*/ 0 w 504"/>
                  <a:gd name="T11" fmla="*/ 336 h 336"/>
                  <a:gd name="T12" fmla="*/ 11 w 504"/>
                  <a:gd name="T13" fmla="*/ 242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4" h="336">
                    <a:moveTo>
                      <a:pt x="11" y="242"/>
                    </a:moveTo>
                    <a:lnTo>
                      <a:pt x="214" y="122"/>
                    </a:lnTo>
                    <a:lnTo>
                      <a:pt x="415" y="0"/>
                    </a:lnTo>
                    <a:lnTo>
                      <a:pt x="504" y="35"/>
                    </a:lnTo>
                    <a:lnTo>
                      <a:pt x="253" y="185"/>
                    </a:lnTo>
                    <a:lnTo>
                      <a:pt x="0" y="336"/>
                    </a:lnTo>
                    <a:lnTo>
                      <a:pt x="11" y="242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7" name="Freeform: Shape 9916"/>
              <p:cNvSpPr>
                <a:spLocks/>
              </p:cNvSpPr>
              <p:nvPr/>
            </p:nvSpPr>
            <p:spPr bwMode="auto">
              <a:xfrm>
                <a:off x="4548188" y="4616450"/>
                <a:ext cx="925513" cy="1033463"/>
              </a:xfrm>
              <a:custGeom>
                <a:avLst/>
                <a:gdLst>
                  <a:gd name="T0" fmla="*/ 293 w 583"/>
                  <a:gd name="T1" fmla="*/ 651 h 651"/>
                  <a:gd name="T2" fmla="*/ 583 w 583"/>
                  <a:gd name="T3" fmla="*/ 478 h 651"/>
                  <a:gd name="T4" fmla="*/ 289 w 583"/>
                  <a:gd name="T5" fmla="*/ 0 h 651"/>
                  <a:gd name="T6" fmla="*/ 0 w 583"/>
                  <a:gd name="T7" fmla="*/ 173 h 651"/>
                  <a:gd name="T8" fmla="*/ 293 w 583"/>
                  <a:gd name="T9" fmla="*/ 6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3" h="651">
                    <a:moveTo>
                      <a:pt x="293" y="651"/>
                    </a:moveTo>
                    <a:lnTo>
                      <a:pt x="583" y="478"/>
                    </a:lnTo>
                    <a:lnTo>
                      <a:pt x="289" y="0"/>
                    </a:lnTo>
                    <a:lnTo>
                      <a:pt x="0" y="173"/>
                    </a:lnTo>
                    <a:lnTo>
                      <a:pt x="293" y="65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8" name="Freeform: Shape 9917"/>
              <p:cNvSpPr>
                <a:spLocks/>
              </p:cNvSpPr>
              <p:nvPr/>
            </p:nvSpPr>
            <p:spPr bwMode="auto">
              <a:xfrm>
                <a:off x="4476751" y="4657725"/>
                <a:ext cx="927100" cy="1033463"/>
              </a:xfrm>
              <a:custGeom>
                <a:avLst/>
                <a:gdLst>
                  <a:gd name="T0" fmla="*/ 294 w 584"/>
                  <a:gd name="T1" fmla="*/ 651 h 651"/>
                  <a:gd name="T2" fmla="*/ 584 w 584"/>
                  <a:gd name="T3" fmla="*/ 478 h 651"/>
                  <a:gd name="T4" fmla="*/ 290 w 584"/>
                  <a:gd name="T5" fmla="*/ 0 h 651"/>
                  <a:gd name="T6" fmla="*/ 0 w 584"/>
                  <a:gd name="T7" fmla="*/ 173 h 651"/>
                  <a:gd name="T8" fmla="*/ 294 w 584"/>
                  <a:gd name="T9" fmla="*/ 6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4" h="651">
                    <a:moveTo>
                      <a:pt x="294" y="651"/>
                    </a:moveTo>
                    <a:lnTo>
                      <a:pt x="584" y="478"/>
                    </a:lnTo>
                    <a:lnTo>
                      <a:pt x="290" y="0"/>
                    </a:lnTo>
                    <a:lnTo>
                      <a:pt x="0" y="173"/>
                    </a:lnTo>
                    <a:lnTo>
                      <a:pt x="294" y="651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19" name="Freeform: Shape 9918"/>
              <p:cNvSpPr>
                <a:spLocks/>
              </p:cNvSpPr>
              <p:nvPr/>
            </p:nvSpPr>
            <p:spPr bwMode="auto">
              <a:xfrm>
                <a:off x="4548188" y="4616450"/>
                <a:ext cx="925513" cy="1033463"/>
              </a:xfrm>
              <a:custGeom>
                <a:avLst/>
                <a:gdLst>
                  <a:gd name="T0" fmla="*/ 293 w 583"/>
                  <a:gd name="T1" fmla="*/ 651 h 651"/>
                  <a:gd name="T2" fmla="*/ 583 w 583"/>
                  <a:gd name="T3" fmla="*/ 478 h 651"/>
                  <a:gd name="T4" fmla="*/ 289 w 583"/>
                  <a:gd name="T5" fmla="*/ 0 h 651"/>
                  <a:gd name="T6" fmla="*/ 0 w 583"/>
                  <a:gd name="T7" fmla="*/ 173 h 651"/>
                  <a:gd name="T8" fmla="*/ 293 w 583"/>
                  <a:gd name="T9" fmla="*/ 651 h 6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3" h="651">
                    <a:moveTo>
                      <a:pt x="293" y="651"/>
                    </a:moveTo>
                    <a:lnTo>
                      <a:pt x="583" y="478"/>
                    </a:lnTo>
                    <a:lnTo>
                      <a:pt x="289" y="0"/>
                    </a:lnTo>
                    <a:lnTo>
                      <a:pt x="0" y="173"/>
                    </a:lnTo>
                    <a:lnTo>
                      <a:pt x="293" y="651"/>
                    </a:lnTo>
                    <a:close/>
                  </a:path>
                </a:pathLst>
              </a:custGeom>
              <a:noFill/>
              <a:ln w="4127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0" name="Freeform: Shape 9919"/>
              <p:cNvSpPr>
                <a:spLocks/>
              </p:cNvSpPr>
              <p:nvPr/>
            </p:nvSpPr>
            <p:spPr bwMode="auto">
              <a:xfrm>
                <a:off x="10856913" y="3754438"/>
                <a:ext cx="407988" cy="319088"/>
              </a:xfrm>
              <a:custGeom>
                <a:avLst/>
                <a:gdLst>
                  <a:gd name="T0" fmla="*/ 0 w 257"/>
                  <a:gd name="T1" fmla="*/ 92 h 201"/>
                  <a:gd name="T2" fmla="*/ 207 w 257"/>
                  <a:gd name="T3" fmla="*/ 201 h 201"/>
                  <a:gd name="T4" fmla="*/ 257 w 257"/>
                  <a:gd name="T5" fmla="*/ 109 h 201"/>
                  <a:gd name="T6" fmla="*/ 52 w 257"/>
                  <a:gd name="T7" fmla="*/ 0 h 201"/>
                  <a:gd name="T8" fmla="*/ 0 w 257"/>
                  <a:gd name="T9" fmla="*/ 9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201">
                    <a:moveTo>
                      <a:pt x="0" y="92"/>
                    </a:moveTo>
                    <a:lnTo>
                      <a:pt x="207" y="201"/>
                    </a:lnTo>
                    <a:lnTo>
                      <a:pt x="257" y="109"/>
                    </a:lnTo>
                    <a:lnTo>
                      <a:pt x="52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1" name="Freeform: Shape 9920"/>
              <p:cNvSpPr>
                <a:spLocks/>
              </p:cNvSpPr>
              <p:nvPr/>
            </p:nvSpPr>
            <p:spPr bwMode="auto">
              <a:xfrm>
                <a:off x="10799763" y="3722688"/>
                <a:ext cx="403225" cy="319088"/>
              </a:xfrm>
              <a:custGeom>
                <a:avLst/>
                <a:gdLst>
                  <a:gd name="T0" fmla="*/ 0 w 254"/>
                  <a:gd name="T1" fmla="*/ 92 h 201"/>
                  <a:gd name="T2" fmla="*/ 204 w 254"/>
                  <a:gd name="T3" fmla="*/ 201 h 201"/>
                  <a:gd name="T4" fmla="*/ 254 w 254"/>
                  <a:gd name="T5" fmla="*/ 109 h 201"/>
                  <a:gd name="T6" fmla="*/ 49 w 254"/>
                  <a:gd name="T7" fmla="*/ 0 h 201"/>
                  <a:gd name="T8" fmla="*/ 0 w 254"/>
                  <a:gd name="T9" fmla="*/ 9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4" h="201">
                    <a:moveTo>
                      <a:pt x="0" y="92"/>
                    </a:moveTo>
                    <a:lnTo>
                      <a:pt x="204" y="201"/>
                    </a:lnTo>
                    <a:lnTo>
                      <a:pt x="254" y="109"/>
                    </a:lnTo>
                    <a:lnTo>
                      <a:pt x="49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2" name="Freeform: Shape 9921"/>
              <p:cNvSpPr>
                <a:spLocks/>
              </p:cNvSpPr>
              <p:nvPr/>
            </p:nvSpPr>
            <p:spPr bwMode="auto">
              <a:xfrm>
                <a:off x="10915651" y="3956050"/>
                <a:ext cx="165100" cy="147638"/>
              </a:xfrm>
              <a:custGeom>
                <a:avLst/>
                <a:gdLst>
                  <a:gd name="T0" fmla="*/ 0 w 104"/>
                  <a:gd name="T1" fmla="*/ 54 h 93"/>
                  <a:gd name="T2" fmla="*/ 74 w 104"/>
                  <a:gd name="T3" fmla="*/ 93 h 93"/>
                  <a:gd name="T4" fmla="*/ 104 w 104"/>
                  <a:gd name="T5" fmla="*/ 39 h 93"/>
                  <a:gd name="T6" fmla="*/ 30 w 104"/>
                  <a:gd name="T7" fmla="*/ 0 h 93"/>
                  <a:gd name="T8" fmla="*/ 0 w 104"/>
                  <a:gd name="T9" fmla="*/ 5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3">
                    <a:moveTo>
                      <a:pt x="0" y="54"/>
                    </a:moveTo>
                    <a:lnTo>
                      <a:pt x="74" y="93"/>
                    </a:lnTo>
                    <a:lnTo>
                      <a:pt x="104" y="39"/>
                    </a:lnTo>
                    <a:lnTo>
                      <a:pt x="30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3" name="Freeform: Shape 9922"/>
              <p:cNvSpPr>
                <a:spLocks/>
              </p:cNvSpPr>
              <p:nvPr/>
            </p:nvSpPr>
            <p:spPr bwMode="auto">
              <a:xfrm>
                <a:off x="10253663" y="4246563"/>
                <a:ext cx="920750" cy="554038"/>
              </a:xfrm>
              <a:custGeom>
                <a:avLst/>
                <a:gdLst>
                  <a:gd name="T0" fmla="*/ 96 w 580"/>
                  <a:gd name="T1" fmla="*/ 0 h 349"/>
                  <a:gd name="T2" fmla="*/ 329 w 580"/>
                  <a:gd name="T3" fmla="*/ 124 h 349"/>
                  <a:gd name="T4" fmla="*/ 561 w 580"/>
                  <a:gd name="T5" fmla="*/ 246 h 349"/>
                  <a:gd name="T6" fmla="*/ 580 w 580"/>
                  <a:gd name="T7" fmla="*/ 349 h 349"/>
                  <a:gd name="T8" fmla="*/ 290 w 580"/>
                  <a:gd name="T9" fmla="*/ 196 h 349"/>
                  <a:gd name="T10" fmla="*/ 0 w 580"/>
                  <a:gd name="T11" fmla="*/ 43 h 349"/>
                  <a:gd name="T12" fmla="*/ 96 w 580"/>
                  <a:gd name="T13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0" h="349">
                    <a:moveTo>
                      <a:pt x="96" y="0"/>
                    </a:moveTo>
                    <a:lnTo>
                      <a:pt x="329" y="124"/>
                    </a:lnTo>
                    <a:lnTo>
                      <a:pt x="561" y="246"/>
                    </a:lnTo>
                    <a:lnTo>
                      <a:pt x="580" y="349"/>
                    </a:lnTo>
                    <a:lnTo>
                      <a:pt x="290" y="196"/>
                    </a:lnTo>
                    <a:lnTo>
                      <a:pt x="0" y="4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4" name="Freeform: Shape 9923"/>
              <p:cNvSpPr>
                <a:spLocks/>
              </p:cNvSpPr>
              <p:nvPr/>
            </p:nvSpPr>
            <p:spPr bwMode="auto">
              <a:xfrm>
                <a:off x="10172701" y="4202113"/>
                <a:ext cx="919163" cy="557213"/>
              </a:xfrm>
              <a:custGeom>
                <a:avLst/>
                <a:gdLst>
                  <a:gd name="T0" fmla="*/ 96 w 579"/>
                  <a:gd name="T1" fmla="*/ 0 h 351"/>
                  <a:gd name="T2" fmla="*/ 328 w 579"/>
                  <a:gd name="T3" fmla="*/ 124 h 351"/>
                  <a:gd name="T4" fmla="*/ 562 w 579"/>
                  <a:gd name="T5" fmla="*/ 248 h 351"/>
                  <a:gd name="T6" fmla="*/ 579 w 579"/>
                  <a:gd name="T7" fmla="*/ 351 h 351"/>
                  <a:gd name="T8" fmla="*/ 289 w 579"/>
                  <a:gd name="T9" fmla="*/ 198 h 351"/>
                  <a:gd name="T10" fmla="*/ 0 w 579"/>
                  <a:gd name="T11" fmla="*/ 45 h 351"/>
                  <a:gd name="T12" fmla="*/ 96 w 579"/>
                  <a:gd name="T13" fmla="*/ 0 h 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9" h="351">
                    <a:moveTo>
                      <a:pt x="96" y="0"/>
                    </a:moveTo>
                    <a:lnTo>
                      <a:pt x="328" y="124"/>
                    </a:lnTo>
                    <a:lnTo>
                      <a:pt x="562" y="248"/>
                    </a:lnTo>
                    <a:lnTo>
                      <a:pt x="579" y="351"/>
                    </a:lnTo>
                    <a:lnTo>
                      <a:pt x="289" y="198"/>
                    </a:lnTo>
                    <a:lnTo>
                      <a:pt x="0" y="45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5" name="Freeform: Shape 9924"/>
              <p:cNvSpPr>
                <a:spLocks/>
              </p:cNvSpPr>
              <p:nvPr/>
            </p:nvSpPr>
            <p:spPr bwMode="auto">
              <a:xfrm>
                <a:off x="10374313" y="2981325"/>
                <a:ext cx="1244600" cy="1227138"/>
              </a:xfrm>
              <a:custGeom>
                <a:avLst/>
                <a:gdLst>
                  <a:gd name="T0" fmla="*/ 125 w 425"/>
                  <a:gd name="T1" fmla="*/ 419 h 419"/>
                  <a:gd name="T2" fmla="*/ 137 w 425"/>
                  <a:gd name="T3" fmla="*/ 139 h 419"/>
                  <a:gd name="T4" fmla="*/ 354 w 425"/>
                  <a:gd name="T5" fmla="*/ 51 h 419"/>
                  <a:gd name="T6" fmla="*/ 425 w 425"/>
                  <a:gd name="T7" fmla="*/ 90 h 419"/>
                  <a:gd name="T8" fmla="*/ 85 w 425"/>
                  <a:gd name="T9" fmla="*/ 100 h 419"/>
                  <a:gd name="T10" fmla="*/ 50 w 425"/>
                  <a:gd name="T11" fmla="*/ 379 h 419"/>
                  <a:gd name="T12" fmla="*/ 125 w 425"/>
                  <a:gd name="T13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419">
                    <a:moveTo>
                      <a:pt x="125" y="419"/>
                    </a:moveTo>
                    <a:cubicBezTo>
                      <a:pt x="69" y="336"/>
                      <a:pt x="70" y="222"/>
                      <a:pt x="137" y="139"/>
                    </a:cubicBezTo>
                    <a:cubicBezTo>
                      <a:pt x="191" y="72"/>
                      <a:pt x="274" y="42"/>
                      <a:pt x="354" y="51"/>
                    </a:cubicBezTo>
                    <a:cubicBezTo>
                      <a:pt x="425" y="90"/>
                      <a:pt x="425" y="90"/>
                      <a:pt x="425" y="90"/>
                    </a:cubicBezTo>
                    <a:cubicBezTo>
                      <a:pt x="328" y="0"/>
                      <a:pt x="176" y="5"/>
                      <a:pt x="85" y="100"/>
                    </a:cubicBezTo>
                    <a:cubicBezTo>
                      <a:pt x="11" y="178"/>
                      <a:pt x="0" y="291"/>
                      <a:pt x="50" y="379"/>
                    </a:cubicBezTo>
                    <a:lnTo>
                      <a:pt x="125" y="41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6" name="Freeform: Shape 9925"/>
              <p:cNvSpPr>
                <a:spLocks/>
              </p:cNvSpPr>
              <p:nvPr/>
            </p:nvSpPr>
            <p:spPr bwMode="auto">
              <a:xfrm>
                <a:off x="10291763" y="2940050"/>
                <a:ext cx="1246188" cy="1227138"/>
              </a:xfrm>
              <a:custGeom>
                <a:avLst/>
                <a:gdLst>
                  <a:gd name="T0" fmla="*/ 126 w 425"/>
                  <a:gd name="T1" fmla="*/ 419 h 419"/>
                  <a:gd name="T2" fmla="*/ 138 w 425"/>
                  <a:gd name="T3" fmla="*/ 138 h 419"/>
                  <a:gd name="T4" fmla="*/ 354 w 425"/>
                  <a:gd name="T5" fmla="*/ 51 h 419"/>
                  <a:gd name="T6" fmla="*/ 425 w 425"/>
                  <a:gd name="T7" fmla="*/ 90 h 419"/>
                  <a:gd name="T8" fmla="*/ 85 w 425"/>
                  <a:gd name="T9" fmla="*/ 100 h 419"/>
                  <a:gd name="T10" fmla="*/ 50 w 425"/>
                  <a:gd name="T11" fmla="*/ 378 h 419"/>
                  <a:gd name="T12" fmla="*/ 126 w 425"/>
                  <a:gd name="T13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419">
                    <a:moveTo>
                      <a:pt x="126" y="419"/>
                    </a:moveTo>
                    <a:cubicBezTo>
                      <a:pt x="69" y="335"/>
                      <a:pt x="71" y="221"/>
                      <a:pt x="138" y="138"/>
                    </a:cubicBezTo>
                    <a:cubicBezTo>
                      <a:pt x="192" y="72"/>
                      <a:pt x="274" y="41"/>
                      <a:pt x="354" y="51"/>
                    </a:cubicBezTo>
                    <a:cubicBezTo>
                      <a:pt x="425" y="90"/>
                      <a:pt x="425" y="90"/>
                      <a:pt x="425" y="90"/>
                    </a:cubicBezTo>
                    <a:cubicBezTo>
                      <a:pt x="328" y="0"/>
                      <a:pt x="176" y="4"/>
                      <a:pt x="85" y="100"/>
                    </a:cubicBezTo>
                    <a:cubicBezTo>
                      <a:pt x="11" y="177"/>
                      <a:pt x="0" y="290"/>
                      <a:pt x="50" y="378"/>
                    </a:cubicBezTo>
                    <a:lnTo>
                      <a:pt x="126" y="419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7" name="Freeform: Shape 9926"/>
              <p:cNvSpPr>
                <a:spLocks/>
              </p:cNvSpPr>
              <p:nvPr/>
            </p:nvSpPr>
            <p:spPr bwMode="auto">
              <a:xfrm>
                <a:off x="10374313" y="2981325"/>
                <a:ext cx="1244600" cy="1227138"/>
              </a:xfrm>
              <a:custGeom>
                <a:avLst/>
                <a:gdLst>
                  <a:gd name="T0" fmla="*/ 125 w 425"/>
                  <a:gd name="T1" fmla="*/ 419 h 419"/>
                  <a:gd name="T2" fmla="*/ 137 w 425"/>
                  <a:gd name="T3" fmla="*/ 139 h 419"/>
                  <a:gd name="T4" fmla="*/ 354 w 425"/>
                  <a:gd name="T5" fmla="*/ 51 h 419"/>
                  <a:gd name="T6" fmla="*/ 425 w 425"/>
                  <a:gd name="T7" fmla="*/ 90 h 419"/>
                  <a:gd name="T8" fmla="*/ 85 w 425"/>
                  <a:gd name="T9" fmla="*/ 100 h 419"/>
                  <a:gd name="T10" fmla="*/ 50 w 425"/>
                  <a:gd name="T11" fmla="*/ 379 h 419"/>
                  <a:gd name="T12" fmla="*/ 125 w 425"/>
                  <a:gd name="T13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5" h="419">
                    <a:moveTo>
                      <a:pt x="125" y="419"/>
                    </a:moveTo>
                    <a:cubicBezTo>
                      <a:pt x="69" y="336"/>
                      <a:pt x="70" y="222"/>
                      <a:pt x="137" y="139"/>
                    </a:cubicBezTo>
                    <a:cubicBezTo>
                      <a:pt x="191" y="72"/>
                      <a:pt x="274" y="42"/>
                      <a:pt x="354" y="51"/>
                    </a:cubicBezTo>
                    <a:cubicBezTo>
                      <a:pt x="425" y="90"/>
                      <a:pt x="425" y="90"/>
                      <a:pt x="425" y="90"/>
                    </a:cubicBezTo>
                    <a:cubicBezTo>
                      <a:pt x="328" y="0"/>
                      <a:pt x="176" y="5"/>
                      <a:pt x="85" y="100"/>
                    </a:cubicBezTo>
                    <a:cubicBezTo>
                      <a:pt x="11" y="178"/>
                      <a:pt x="0" y="291"/>
                      <a:pt x="50" y="379"/>
                    </a:cubicBezTo>
                    <a:lnTo>
                      <a:pt x="125" y="419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8" name="Freeform: Shape 9927"/>
              <p:cNvSpPr>
                <a:spLocks/>
              </p:cNvSpPr>
              <p:nvPr/>
            </p:nvSpPr>
            <p:spPr bwMode="auto">
              <a:xfrm>
                <a:off x="10856913" y="3754438"/>
                <a:ext cx="407988" cy="319088"/>
              </a:xfrm>
              <a:custGeom>
                <a:avLst/>
                <a:gdLst>
                  <a:gd name="T0" fmla="*/ 0 w 257"/>
                  <a:gd name="T1" fmla="*/ 92 h 201"/>
                  <a:gd name="T2" fmla="*/ 207 w 257"/>
                  <a:gd name="T3" fmla="*/ 201 h 201"/>
                  <a:gd name="T4" fmla="*/ 257 w 257"/>
                  <a:gd name="T5" fmla="*/ 109 h 201"/>
                  <a:gd name="T6" fmla="*/ 52 w 257"/>
                  <a:gd name="T7" fmla="*/ 0 h 201"/>
                  <a:gd name="T8" fmla="*/ 0 w 257"/>
                  <a:gd name="T9" fmla="*/ 92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7" h="201">
                    <a:moveTo>
                      <a:pt x="0" y="92"/>
                    </a:moveTo>
                    <a:lnTo>
                      <a:pt x="207" y="201"/>
                    </a:lnTo>
                    <a:lnTo>
                      <a:pt x="257" y="109"/>
                    </a:lnTo>
                    <a:lnTo>
                      <a:pt x="52" y="0"/>
                    </a:lnTo>
                    <a:lnTo>
                      <a:pt x="0" y="92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29" name="Freeform: Shape 9928"/>
              <p:cNvSpPr>
                <a:spLocks/>
              </p:cNvSpPr>
              <p:nvPr/>
            </p:nvSpPr>
            <p:spPr bwMode="auto">
              <a:xfrm>
                <a:off x="10915651" y="3956050"/>
                <a:ext cx="165100" cy="147638"/>
              </a:xfrm>
              <a:custGeom>
                <a:avLst/>
                <a:gdLst>
                  <a:gd name="T0" fmla="*/ 0 w 104"/>
                  <a:gd name="T1" fmla="*/ 54 h 93"/>
                  <a:gd name="T2" fmla="*/ 74 w 104"/>
                  <a:gd name="T3" fmla="*/ 93 h 93"/>
                  <a:gd name="T4" fmla="*/ 104 w 104"/>
                  <a:gd name="T5" fmla="*/ 39 h 93"/>
                  <a:gd name="T6" fmla="*/ 30 w 104"/>
                  <a:gd name="T7" fmla="*/ 0 h 93"/>
                  <a:gd name="T8" fmla="*/ 0 w 104"/>
                  <a:gd name="T9" fmla="*/ 54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4" h="93">
                    <a:moveTo>
                      <a:pt x="0" y="54"/>
                    </a:moveTo>
                    <a:lnTo>
                      <a:pt x="74" y="93"/>
                    </a:lnTo>
                    <a:lnTo>
                      <a:pt x="104" y="39"/>
                    </a:lnTo>
                    <a:lnTo>
                      <a:pt x="30" y="0"/>
                    </a:lnTo>
                    <a:lnTo>
                      <a:pt x="0" y="54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0" name="Freeform: Shape 9929"/>
              <p:cNvSpPr>
                <a:spLocks/>
              </p:cNvSpPr>
              <p:nvPr/>
            </p:nvSpPr>
            <p:spPr bwMode="auto">
              <a:xfrm>
                <a:off x="10485438" y="4035425"/>
                <a:ext cx="762000" cy="477838"/>
              </a:xfrm>
              <a:custGeom>
                <a:avLst/>
                <a:gdLst>
                  <a:gd name="T0" fmla="*/ 0 w 480"/>
                  <a:gd name="T1" fmla="*/ 65 h 301"/>
                  <a:gd name="T2" fmla="*/ 447 w 480"/>
                  <a:gd name="T3" fmla="*/ 301 h 301"/>
                  <a:gd name="T4" fmla="*/ 480 w 480"/>
                  <a:gd name="T5" fmla="*/ 237 h 301"/>
                  <a:gd name="T6" fmla="*/ 33 w 480"/>
                  <a:gd name="T7" fmla="*/ 0 h 301"/>
                  <a:gd name="T8" fmla="*/ 0 w 480"/>
                  <a:gd name="T9" fmla="*/ 65 h 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0" h="301">
                    <a:moveTo>
                      <a:pt x="0" y="65"/>
                    </a:moveTo>
                    <a:lnTo>
                      <a:pt x="447" y="301"/>
                    </a:lnTo>
                    <a:lnTo>
                      <a:pt x="480" y="237"/>
                    </a:lnTo>
                    <a:lnTo>
                      <a:pt x="33" y="0"/>
                    </a:lnTo>
                    <a:lnTo>
                      <a:pt x="0" y="65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1" name="Freeform: Shape 9930"/>
              <p:cNvSpPr>
                <a:spLocks/>
              </p:cNvSpPr>
              <p:nvPr/>
            </p:nvSpPr>
            <p:spPr bwMode="auto">
              <a:xfrm>
                <a:off x="10672763" y="4270375"/>
                <a:ext cx="269875" cy="225425"/>
              </a:xfrm>
              <a:custGeom>
                <a:avLst/>
                <a:gdLst>
                  <a:gd name="T0" fmla="*/ 0 w 170"/>
                  <a:gd name="T1" fmla="*/ 74 h 142"/>
                  <a:gd name="T2" fmla="*/ 129 w 170"/>
                  <a:gd name="T3" fmla="*/ 142 h 142"/>
                  <a:gd name="T4" fmla="*/ 170 w 170"/>
                  <a:gd name="T5" fmla="*/ 68 h 142"/>
                  <a:gd name="T6" fmla="*/ 41 w 170"/>
                  <a:gd name="T7" fmla="*/ 0 h 142"/>
                  <a:gd name="T8" fmla="*/ 0 w 170"/>
                  <a:gd name="T9" fmla="*/ 7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0" y="74"/>
                    </a:moveTo>
                    <a:lnTo>
                      <a:pt x="129" y="142"/>
                    </a:lnTo>
                    <a:lnTo>
                      <a:pt x="170" y="68"/>
                    </a:lnTo>
                    <a:lnTo>
                      <a:pt x="41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2" name="Freeform: Shape 9931"/>
              <p:cNvSpPr>
                <a:spLocks/>
              </p:cNvSpPr>
              <p:nvPr/>
            </p:nvSpPr>
            <p:spPr bwMode="auto">
              <a:xfrm>
                <a:off x="10610851" y="4238625"/>
                <a:ext cx="269875" cy="225425"/>
              </a:xfrm>
              <a:custGeom>
                <a:avLst/>
                <a:gdLst>
                  <a:gd name="T0" fmla="*/ 0 w 170"/>
                  <a:gd name="T1" fmla="*/ 73 h 142"/>
                  <a:gd name="T2" fmla="*/ 131 w 170"/>
                  <a:gd name="T3" fmla="*/ 142 h 142"/>
                  <a:gd name="T4" fmla="*/ 170 w 170"/>
                  <a:gd name="T5" fmla="*/ 68 h 142"/>
                  <a:gd name="T6" fmla="*/ 41 w 170"/>
                  <a:gd name="T7" fmla="*/ 0 h 142"/>
                  <a:gd name="T8" fmla="*/ 0 w 170"/>
                  <a:gd name="T9" fmla="*/ 7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0" y="73"/>
                    </a:moveTo>
                    <a:lnTo>
                      <a:pt x="131" y="142"/>
                    </a:lnTo>
                    <a:lnTo>
                      <a:pt x="170" y="68"/>
                    </a:lnTo>
                    <a:lnTo>
                      <a:pt x="41" y="0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E75F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3" name="Freeform: Shape 9932"/>
              <p:cNvSpPr>
                <a:spLocks/>
              </p:cNvSpPr>
              <p:nvPr/>
            </p:nvSpPr>
            <p:spPr bwMode="auto">
              <a:xfrm>
                <a:off x="10672763" y="4270375"/>
                <a:ext cx="269875" cy="225425"/>
              </a:xfrm>
              <a:custGeom>
                <a:avLst/>
                <a:gdLst>
                  <a:gd name="T0" fmla="*/ 0 w 170"/>
                  <a:gd name="T1" fmla="*/ 74 h 142"/>
                  <a:gd name="T2" fmla="*/ 129 w 170"/>
                  <a:gd name="T3" fmla="*/ 142 h 142"/>
                  <a:gd name="T4" fmla="*/ 170 w 170"/>
                  <a:gd name="T5" fmla="*/ 68 h 142"/>
                  <a:gd name="T6" fmla="*/ 41 w 170"/>
                  <a:gd name="T7" fmla="*/ 0 h 142"/>
                  <a:gd name="T8" fmla="*/ 0 w 170"/>
                  <a:gd name="T9" fmla="*/ 74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142">
                    <a:moveTo>
                      <a:pt x="0" y="74"/>
                    </a:moveTo>
                    <a:lnTo>
                      <a:pt x="129" y="142"/>
                    </a:lnTo>
                    <a:lnTo>
                      <a:pt x="170" y="68"/>
                    </a:lnTo>
                    <a:lnTo>
                      <a:pt x="41" y="0"/>
                    </a:lnTo>
                    <a:lnTo>
                      <a:pt x="0" y="74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4" name="Freeform: Shape 9933"/>
              <p:cNvSpPr>
                <a:spLocks/>
              </p:cNvSpPr>
              <p:nvPr/>
            </p:nvSpPr>
            <p:spPr bwMode="auto">
              <a:xfrm>
                <a:off x="10253663" y="4246563"/>
                <a:ext cx="920750" cy="554038"/>
              </a:xfrm>
              <a:custGeom>
                <a:avLst/>
                <a:gdLst>
                  <a:gd name="T0" fmla="*/ 96 w 580"/>
                  <a:gd name="T1" fmla="*/ 0 h 349"/>
                  <a:gd name="T2" fmla="*/ 329 w 580"/>
                  <a:gd name="T3" fmla="*/ 124 h 349"/>
                  <a:gd name="T4" fmla="*/ 561 w 580"/>
                  <a:gd name="T5" fmla="*/ 246 h 349"/>
                  <a:gd name="T6" fmla="*/ 580 w 580"/>
                  <a:gd name="T7" fmla="*/ 349 h 349"/>
                  <a:gd name="T8" fmla="*/ 290 w 580"/>
                  <a:gd name="T9" fmla="*/ 196 h 349"/>
                  <a:gd name="T10" fmla="*/ 0 w 580"/>
                  <a:gd name="T11" fmla="*/ 43 h 349"/>
                  <a:gd name="T12" fmla="*/ 96 w 580"/>
                  <a:gd name="T13" fmla="*/ 0 h 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0" h="349">
                    <a:moveTo>
                      <a:pt x="96" y="0"/>
                    </a:moveTo>
                    <a:lnTo>
                      <a:pt x="329" y="124"/>
                    </a:lnTo>
                    <a:lnTo>
                      <a:pt x="561" y="246"/>
                    </a:lnTo>
                    <a:lnTo>
                      <a:pt x="580" y="349"/>
                    </a:lnTo>
                    <a:lnTo>
                      <a:pt x="290" y="196"/>
                    </a:lnTo>
                    <a:lnTo>
                      <a:pt x="0" y="43"/>
                    </a:lnTo>
                    <a:lnTo>
                      <a:pt x="96" y="0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5" name="Freeform: Shape 9934"/>
              <p:cNvSpPr>
                <a:spLocks/>
              </p:cNvSpPr>
              <p:nvPr/>
            </p:nvSpPr>
            <p:spPr bwMode="auto">
              <a:xfrm>
                <a:off x="10837863" y="2830513"/>
                <a:ext cx="998538" cy="1149350"/>
              </a:xfrm>
              <a:custGeom>
                <a:avLst/>
                <a:gdLst>
                  <a:gd name="T0" fmla="*/ 0 w 629"/>
                  <a:gd name="T1" fmla="*/ 549 h 724"/>
                  <a:gd name="T2" fmla="*/ 332 w 629"/>
                  <a:gd name="T3" fmla="*/ 724 h 724"/>
                  <a:gd name="T4" fmla="*/ 629 w 629"/>
                  <a:gd name="T5" fmla="*/ 176 h 724"/>
                  <a:gd name="T6" fmla="*/ 297 w 629"/>
                  <a:gd name="T7" fmla="*/ 0 h 724"/>
                  <a:gd name="T8" fmla="*/ 0 w 629"/>
                  <a:gd name="T9" fmla="*/ 549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724">
                    <a:moveTo>
                      <a:pt x="0" y="549"/>
                    </a:moveTo>
                    <a:lnTo>
                      <a:pt x="332" y="724"/>
                    </a:lnTo>
                    <a:lnTo>
                      <a:pt x="629" y="176"/>
                    </a:lnTo>
                    <a:lnTo>
                      <a:pt x="297" y="0"/>
                    </a:lnTo>
                    <a:lnTo>
                      <a:pt x="0" y="54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6" name="Freeform: Shape 9935"/>
              <p:cNvSpPr>
                <a:spLocks/>
              </p:cNvSpPr>
              <p:nvPr/>
            </p:nvSpPr>
            <p:spPr bwMode="auto">
              <a:xfrm>
                <a:off x="10755313" y="2787650"/>
                <a:ext cx="1001713" cy="1150938"/>
              </a:xfrm>
              <a:custGeom>
                <a:avLst/>
                <a:gdLst>
                  <a:gd name="T0" fmla="*/ 0 w 631"/>
                  <a:gd name="T1" fmla="*/ 548 h 725"/>
                  <a:gd name="T2" fmla="*/ 334 w 631"/>
                  <a:gd name="T3" fmla="*/ 725 h 725"/>
                  <a:gd name="T4" fmla="*/ 631 w 631"/>
                  <a:gd name="T5" fmla="*/ 177 h 725"/>
                  <a:gd name="T6" fmla="*/ 297 w 631"/>
                  <a:gd name="T7" fmla="*/ 0 h 725"/>
                  <a:gd name="T8" fmla="*/ 0 w 631"/>
                  <a:gd name="T9" fmla="*/ 548 h 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1" h="725">
                    <a:moveTo>
                      <a:pt x="0" y="548"/>
                    </a:moveTo>
                    <a:lnTo>
                      <a:pt x="334" y="725"/>
                    </a:lnTo>
                    <a:lnTo>
                      <a:pt x="631" y="177"/>
                    </a:lnTo>
                    <a:lnTo>
                      <a:pt x="297" y="0"/>
                    </a:lnTo>
                    <a:lnTo>
                      <a:pt x="0" y="548"/>
                    </a:lnTo>
                    <a:close/>
                  </a:path>
                </a:pathLst>
              </a:custGeom>
              <a:solidFill>
                <a:srgbClr val="F5AB4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  <p:sp>
            <p:nvSpPr>
              <p:cNvPr id="9937" name="Freeform: Shape 9936"/>
              <p:cNvSpPr>
                <a:spLocks/>
              </p:cNvSpPr>
              <p:nvPr/>
            </p:nvSpPr>
            <p:spPr bwMode="auto">
              <a:xfrm>
                <a:off x="10837863" y="2830513"/>
                <a:ext cx="998538" cy="1149350"/>
              </a:xfrm>
              <a:custGeom>
                <a:avLst/>
                <a:gdLst>
                  <a:gd name="T0" fmla="*/ 0 w 629"/>
                  <a:gd name="T1" fmla="*/ 549 h 724"/>
                  <a:gd name="T2" fmla="*/ 332 w 629"/>
                  <a:gd name="T3" fmla="*/ 724 h 724"/>
                  <a:gd name="T4" fmla="*/ 629 w 629"/>
                  <a:gd name="T5" fmla="*/ 176 h 724"/>
                  <a:gd name="T6" fmla="*/ 297 w 629"/>
                  <a:gd name="T7" fmla="*/ 0 h 724"/>
                  <a:gd name="T8" fmla="*/ 0 w 629"/>
                  <a:gd name="T9" fmla="*/ 549 h 7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9" h="724">
                    <a:moveTo>
                      <a:pt x="0" y="549"/>
                    </a:moveTo>
                    <a:lnTo>
                      <a:pt x="332" y="724"/>
                    </a:lnTo>
                    <a:lnTo>
                      <a:pt x="629" y="176"/>
                    </a:lnTo>
                    <a:lnTo>
                      <a:pt x="297" y="0"/>
                    </a:lnTo>
                    <a:lnTo>
                      <a:pt x="0" y="549"/>
                    </a:lnTo>
                    <a:close/>
                  </a:path>
                </a:pathLst>
              </a:custGeom>
              <a:noFill/>
              <a:ln w="47625" cap="rnd">
                <a:solidFill>
                  <a:srgbClr val="2B2B2B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0277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2168246" y="2101261"/>
            <a:ext cx="7855511" cy="5587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342884" indent="0" algn="ctr">
              <a:buNone/>
              <a:defRPr sz="1500"/>
            </a:lvl2pPr>
            <a:lvl3pPr marL="685766" indent="0" algn="ctr">
              <a:buNone/>
              <a:defRPr sz="1350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7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2168246" y="1402670"/>
            <a:ext cx="7855511" cy="698591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168246" y="3864569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168246" y="4160840"/>
            <a:ext cx="7855511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883" indent="0">
              <a:buNone/>
              <a:defRPr/>
            </a:lvl2pPr>
            <a:lvl3pPr marL="685765" indent="0">
              <a:buNone/>
              <a:defRPr/>
            </a:lvl3pPr>
            <a:lvl4pPr marL="1028648" indent="0">
              <a:buNone/>
              <a:defRPr/>
            </a:lvl4pPr>
            <a:lvl5pPr marL="1371532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4" name="Rectangle 3"/>
          <p:cNvSpPr>
            <a:spLocks noChangeAspect="1" noChangeArrowheads="1" noTextEdit="1"/>
          </p:cNvSpPr>
          <p:nvPr/>
        </p:nvSpPr>
        <p:spPr bwMode="auto">
          <a:xfrm>
            <a:off x="1589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grpSp>
        <p:nvGrpSpPr>
          <p:cNvPr id="9938" name="Group 9937"/>
          <p:cNvGrpSpPr/>
          <p:nvPr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8" name="Freeform: Shape 7"/>
            <p:cNvSpPr>
              <a:spLocks/>
            </p:cNvSpPr>
            <p:nvPr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" name="Freeform: Shape 8"/>
            <p:cNvSpPr>
              <a:spLocks/>
            </p:cNvSpPr>
            <p:nvPr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0" name="Freeform: Shape 9"/>
            <p:cNvSpPr>
              <a:spLocks/>
            </p:cNvSpPr>
            <p:nvPr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1" name="Freeform: Shape 10"/>
            <p:cNvSpPr>
              <a:spLocks/>
            </p:cNvSpPr>
            <p:nvPr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4" name="Freeform: Shape 13"/>
            <p:cNvSpPr>
              <a:spLocks/>
            </p:cNvSpPr>
            <p:nvPr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5" name="Freeform: Shape 14"/>
            <p:cNvSpPr>
              <a:spLocks/>
            </p:cNvSpPr>
            <p:nvPr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6" name="Freeform: Shape 15"/>
            <p:cNvSpPr>
              <a:spLocks/>
            </p:cNvSpPr>
            <p:nvPr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7" name="Freeform: Shape 16"/>
            <p:cNvSpPr>
              <a:spLocks/>
            </p:cNvSpPr>
            <p:nvPr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" name="Freeform: Shape 17"/>
            <p:cNvSpPr>
              <a:spLocks/>
            </p:cNvSpPr>
            <p:nvPr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" name="Freeform: Shape 18"/>
            <p:cNvSpPr>
              <a:spLocks/>
            </p:cNvSpPr>
            <p:nvPr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" name="Freeform: Shape 19"/>
            <p:cNvSpPr>
              <a:spLocks/>
            </p:cNvSpPr>
            <p:nvPr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" name="Freeform: Shape 20"/>
            <p:cNvSpPr>
              <a:spLocks/>
            </p:cNvSpPr>
            <p:nvPr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" name="Freeform: Shape 21"/>
            <p:cNvSpPr>
              <a:spLocks/>
            </p:cNvSpPr>
            <p:nvPr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" name="Freeform: Shape 22"/>
            <p:cNvSpPr>
              <a:spLocks/>
            </p:cNvSpPr>
            <p:nvPr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" name="Freeform: Shape 23"/>
            <p:cNvSpPr>
              <a:spLocks/>
            </p:cNvSpPr>
            <p:nvPr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" name="Freeform: Shape 24"/>
            <p:cNvSpPr>
              <a:spLocks/>
            </p:cNvSpPr>
            <p:nvPr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" name="Freeform: Shape 25"/>
            <p:cNvSpPr>
              <a:spLocks/>
            </p:cNvSpPr>
            <p:nvPr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" name="Freeform: Shape 26"/>
            <p:cNvSpPr>
              <a:spLocks/>
            </p:cNvSpPr>
            <p:nvPr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" name="Freeform: Shape 27"/>
            <p:cNvSpPr>
              <a:spLocks/>
            </p:cNvSpPr>
            <p:nvPr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" name="Freeform: Shape 28"/>
            <p:cNvSpPr>
              <a:spLocks/>
            </p:cNvSpPr>
            <p:nvPr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" name="Freeform: Shape 29"/>
            <p:cNvSpPr>
              <a:spLocks/>
            </p:cNvSpPr>
            <p:nvPr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" name="Freeform: Shape 30"/>
            <p:cNvSpPr>
              <a:spLocks/>
            </p:cNvSpPr>
            <p:nvPr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2" name="Freeform: Shape 9791"/>
            <p:cNvSpPr>
              <a:spLocks/>
            </p:cNvSpPr>
            <p:nvPr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3" name="Freeform: Shape 9792"/>
            <p:cNvSpPr>
              <a:spLocks/>
            </p:cNvSpPr>
            <p:nvPr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4" name="Freeform: Shape 9793"/>
            <p:cNvSpPr>
              <a:spLocks/>
            </p:cNvSpPr>
            <p:nvPr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5" name="Freeform: Shape 9794"/>
            <p:cNvSpPr>
              <a:spLocks/>
            </p:cNvSpPr>
            <p:nvPr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6" name="Freeform: Shape 9795"/>
            <p:cNvSpPr>
              <a:spLocks/>
            </p:cNvSpPr>
            <p:nvPr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7" name="Freeform: Shape 9796"/>
            <p:cNvSpPr>
              <a:spLocks/>
            </p:cNvSpPr>
            <p:nvPr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8" name="Freeform: Shape 9797"/>
            <p:cNvSpPr>
              <a:spLocks/>
            </p:cNvSpPr>
            <p:nvPr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799" name="Straight Connector 9798"/>
            <p:cNvSpPr>
              <a:spLocks noChangeShapeType="1"/>
            </p:cNvSpPr>
            <p:nvPr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0" name="Freeform: Shape 9799"/>
            <p:cNvSpPr>
              <a:spLocks/>
            </p:cNvSpPr>
            <p:nvPr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3" name="Straight Connector 9802"/>
            <p:cNvSpPr>
              <a:spLocks noChangeShapeType="1"/>
            </p:cNvSpPr>
            <p:nvPr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4" name="Freeform: Shape 9803"/>
            <p:cNvSpPr>
              <a:spLocks/>
            </p:cNvSpPr>
            <p:nvPr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5" name="Straight Connector 9804"/>
            <p:cNvSpPr>
              <a:spLocks noChangeShapeType="1"/>
            </p:cNvSpPr>
            <p:nvPr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6" name="Freeform: Shape 9805"/>
            <p:cNvSpPr>
              <a:spLocks/>
            </p:cNvSpPr>
            <p:nvPr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7" name="Freeform: Shape 9806"/>
            <p:cNvSpPr>
              <a:spLocks/>
            </p:cNvSpPr>
            <p:nvPr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8" name="Freeform: Shape 9807"/>
            <p:cNvSpPr>
              <a:spLocks/>
            </p:cNvSpPr>
            <p:nvPr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09" name="Freeform: Shape 9808"/>
            <p:cNvSpPr>
              <a:spLocks/>
            </p:cNvSpPr>
            <p:nvPr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0" name="Freeform: Shape 9809"/>
            <p:cNvSpPr>
              <a:spLocks/>
            </p:cNvSpPr>
            <p:nvPr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1" name="Freeform: Shape 9810"/>
            <p:cNvSpPr>
              <a:spLocks/>
            </p:cNvSpPr>
            <p:nvPr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2" name="Freeform: Shape 9811"/>
            <p:cNvSpPr>
              <a:spLocks/>
            </p:cNvSpPr>
            <p:nvPr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3" name="Freeform: Shape 9812"/>
            <p:cNvSpPr>
              <a:spLocks/>
            </p:cNvSpPr>
            <p:nvPr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4" name="Freeform: Shape 9813"/>
            <p:cNvSpPr>
              <a:spLocks/>
            </p:cNvSpPr>
            <p:nvPr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5" name="Freeform: Shape 9814"/>
            <p:cNvSpPr>
              <a:spLocks/>
            </p:cNvSpPr>
            <p:nvPr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6" name="Freeform: Shape 9815"/>
            <p:cNvSpPr>
              <a:spLocks/>
            </p:cNvSpPr>
            <p:nvPr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7" name="Freeform: Shape 9816"/>
            <p:cNvSpPr>
              <a:spLocks/>
            </p:cNvSpPr>
            <p:nvPr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8" name="Freeform: Shape 9817"/>
            <p:cNvSpPr>
              <a:spLocks/>
            </p:cNvSpPr>
            <p:nvPr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19" name="Freeform: Shape 9818"/>
            <p:cNvSpPr>
              <a:spLocks/>
            </p:cNvSpPr>
            <p:nvPr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0" name="Straight Connector 9819"/>
            <p:cNvSpPr>
              <a:spLocks noChangeShapeType="1"/>
            </p:cNvSpPr>
            <p:nvPr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1" name="Freeform: Shape 9820"/>
            <p:cNvSpPr>
              <a:spLocks/>
            </p:cNvSpPr>
            <p:nvPr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2" name="Straight Connector 9821"/>
            <p:cNvSpPr>
              <a:spLocks noChangeShapeType="1"/>
            </p:cNvSpPr>
            <p:nvPr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3" name="Freeform: Shape 9822"/>
            <p:cNvSpPr>
              <a:spLocks/>
            </p:cNvSpPr>
            <p:nvPr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4" name="Straight Connector 9823"/>
            <p:cNvSpPr>
              <a:spLocks noChangeShapeType="1"/>
            </p:cNvSpPr>
            <p:nvPr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5" name="Freeform: Shape 9824"/>
            <p:cNvSpPr>
              <a:spLocks/>
            </p:cNvSpPr>
            <p:nvPr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6" name="Freeform: Shape 9825"/>
            <p:cNvSpPr>
              <a:spLocks/>
            </p:cNvSpPr>
            <p:nvPr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7" name="Freeform: Shape 9826"/>
            <p:cNvSpPr>
              <a:spLocks/>
            </p:cNvSpPr>
            <p:nvPr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8" name="Freeform: Shape 9827"/>
            <p:cNvSpPr>
              <a:spLocks/>
            </p:cNvSpPr>
            <p:nvPr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29" name="Freeform: Shape 9828"/>
            <p:cNvSpPr>
              <a:spLocks/>
            </p:cNvSpPr>
            <p:nvPr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0" name="Freeform: Shape 9829"/>
            <p:cNvSpPr>
              <a:spLocks/>
            </p:cNvSpPr>
            <p:nvPr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1" name="Freeform: Shape 9830"/>
            <p:cNvSpPr>
              <a:spLocks/>
            </p:cNvSpPr>
            <p:nvPr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2" name="Freeform: Shape 9831"/>
            <p:cNvSpPr>
              <a:spLocks/>
            </p:cNvSpPr>
            <p:nvPr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3" name="Freeform: Shape 9832"/>
            <p:cNvSpPr>
              <a:spLocks/>
            </p:cNvSpPr>
            <p:nvPr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4" name="Freeform: Shape 9833"/>
            <p:cNvSpPr>
              <a:spLocks/>
            </p:cNvSpPr>
            <p:nvPr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5" name="Freeform: Shape 9834"/>
            <p:cNvSpPr>
              <a:spLocks/>
            </p:cNvSpPr>
            <p:nvPr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6" name="Freeform: Shape 9835"/>
            <p:cNvSpPr>
              <a:spLocks/>
            </p:cNvSpPr>
            <p:nvPr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7" name="Freeform: Shape 9836"/>
            <p:cNvSpPr>
              <a:spLocks/>
            </p:cNvSpPr>
            <p:nvPr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8" name="Freeform: Shape 9837"/>
            <p:cNvSpPr>
              <a:spLocks/>
            </p:cNvSpPr>
            <p:nvPr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39" name="Freeform: Shape 9838"/>
            <p:cNvSpPr>
              <a:spLocks/>
            </p:cNvSpPr>
            <p:nvPr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0" name="Freeform: Shape 9839"/>
            <p:cNvSpPr>
              <a:spLocks/>
            </p:cNvSpPr>
            <p:nvPr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1" name="Freeform: Shape 9840"/>
            <p:cNvSpPr>
              <a:spLocks/>
            </p:cNvSpPr>
            <p:nvPr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2" name="Freeform: Shape 9841"/>
            <p:cNvSpPr>
              <a:spLocks/>
            </p:cNvSpPr>
            <p:nvPr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3" name="Freeform: Shape 9842"/>
            <p:cNvSpPr>
              <a:spLocks/>
            </p:cNvSpPr>
            <p:nvPr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4" name="Freeform: Shape 9843"/>
            <p:cNvSpPr>
              <a:spLocks/>
            </p:cNvSpPr>
            <p:nvPr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5" name="Freeform: Shape 9844"/>
            <p:cNvSpPr>
              <a:spLocks/>
            </p:cNvSpPr>
            <p:nvPr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6" name="Freeform: Shape 9845"/>
            <p:cNvSpPr>
              <a:spLocks/>
            </p:cNvSpPr>
            <p:nvPr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7" name="Freeform: Shape 9846"/>
            <p:cNvSpPr>
              <a:spLocks/>
            </p:cNvSpPr>
            <p:nvPr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8" name="Freeform: Shape 9847"/>
            <p:cNvSpPr>
              <a:spLocks/>
            </p:cNvSpPr>
            <p:nvPr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49" name="Freeform: Shape 9848"/>
            <p:cNvSpPr>
              <a:spLocks/>
            </p:cNvSpPr>
            <p:nvPr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0" name="Freeform: Shape 9849"/>
            <p:cNvSpPr>
              <a:spLocks/>
            </p:cNvSpPr>
            <p:nvPr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1" name="Freeform: Shape 9850"/>
            <p:cNvSpPr>
              <a:spLocks/>
            </p:cNvSpPr>
            <p:nvPr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2" name="Freeform: Shape 9851"/>
            <p:cNvSpPr>
              <a:spLocks/>
            </p:cNvSpPr>
            <p:nvPr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3" name="Freeform: Shape 9852"/>
            <p:cNvSpPr>
              <a:spLocks/>
            </p:cNvSpPr>
            <p:nvPr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4" name="Freeform: Shape 9853"/>
            <p:cNvSpPr>
              <a:spLocks/>
            </p:cNvSpPr>
            <p:nvPr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5" name="Freeform: Shape 9854"/>
            <p:cNvSpPr>
              <a:spLocks/>
            </p:cNvSpPr>
            <p:nvPr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6" name="Freeform: Shape 9855"/>
            <p:cNvSpPr>
              <a:spLocks/>
            </p:cNvSpPr>
            <p:nvPr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7" name="Freeform: Shape 9856"/>
            <p:cNvSpPr>
              <a:spLocks/>
            </p:cNvSpPr>
            <p:nvPr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8" name="Freeform: Shape 9857"/>
            <p:cNvSpPr>
              <a:spLocks/>
            </p:cNvSpPr>
            <p:nvPr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59" name="Freeform: Shape 9858"/>
            <p:cNvSpPr>
              <a:spLocks/>
            </p:cNvSpPr>
            <p:nvPr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0" name="Freeform: Shape 9859"/>
            <p:cNvSpPr>
              <a:spLocks/>
            </p:cNvSpPr>
            <p:nvPr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1" name="Straight Connector 9860"/>
            <p:cNvSpPr>
              <a:spLocks noChangeShapeType="1"/>
            </p:cNvSpPr>
            <p:nvPr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2" name="Freeform: Shape 9861"/>
            <p:cNvSpPr>
              <a:spLocks/>
            </p:cNvSpPr>
            <p:nvPr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3" name="Freeform: Shape 9862"/>
            <p:cNvSpPr>
              <a:spLocks/>
            </p:cNvSpPr>
            <p:nvPr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4" name="Freeform: Shape 9863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5" name="Freeform: Shape 9864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6" name="Freeform: Shape 9865"/>
            <p:cNvSpPr>
              <a:spLocks/>
            </p:cNvSpPr>
            <p:nvPr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7" name="Freeform: Shape 9866"/>
            <p:cNvSpPr>
              <a:spLocks/>
            </p:cNvSpPr>
            <p:nvPr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8" name="Freeform: Shape 9867"/>
            <p:cNvSpPr>
              <a:spLocks/>
            </p:cNvSpPr>
            <p:nvPr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69" name="Freeform: Shape 9868"/>
            <p:cNvSpPr>
              <a:spLocks/>
            </p:cNvSpPr>
            <p:nvPr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0" name="Freeform: Shape 9869"/>
            <p:cNvSpPr>
              <a:spLocks/>
            </p:cNvSpPr>
            <p:nvPr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1" name="Freeform: Shape 9870"/>
            <p:cNvSpPr>
              <a:spLocks/>
            </p:cNvSpPr>
            <p:nvPr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2" name="Freeform: Shape 9871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3" name="Freeform: Shape 9872"/>
            <p:cNvSpPr>
              <a:spLocks/>
            </p:cNvSpPr>
            <p:nvPr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4" name="Freeform: Shape 9873"/>
            <p:cNvSpPr>
              <a:spLocks/>
            </p:cNvSpPr>
            <p:nvPr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5" name="Freeform: Shape 9874"/>
            <p:cNvSpPr>
              <a:spLocks/>
            </p:cNvSpPr>
            <p:nvPr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6" name="Straight Connector 9875"/>
            <p:cNvSpPr>
              <a:spLocks noChangeShapeType="1"/>
            </p:cNvSpPr>
            <p:nvPr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7" name="Freeform: Shape 9876"/>
            <p:cNvSpPr>
              <a:spLocks/>
            </p:cNvSpPr>
            <p:nvPr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8" name="Freeform: Shape 9877"/>
            <p:cNvSpPr>
              <a:spLocks/>
            </p:cNvSpPr>
            <p:nvPr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79" name="Straight Connector 9878"/>
            <p:cNvSpPr>
              <a:spLocks noChangeShapeType="1"/>
            </p:cNvSpPr>
            <p:nvPr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0" name="Straight Connector 9879"/>
            <p:cNvSpPr>
              <a:spLocks noChangeShapeType="1"/>
            </p:cNvSpPr>
            <p:nvPr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1" name="Straight Connector 9880"/>
            <p:cNvSpPr>
              <a:spLocks noChangeShapeType="1"/>
            </p:cNvSpPr>
            <p:nvPr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2" name="Freeform: Shape 9881"/>
            <p:cNvSpPr>
              <a:spLocks/>
            </p:cNvSpPr>
            <p:nvPr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3" name="Freeform: Shape 9882"/>
            <p:cNvSpPr>
              <a:spLocks/>
            </p:cNvSpPr>
            <p:nvPr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4" name="Freeform: Shape 9883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5" name="Freeform: Shape 9884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6" name="Freeform: Shape 9885"/>
            <p:cNvSpPr>
              <a:spLocks/>
            </p:cNvSpPr>
            <p:nvPr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7" name="Freeform: Shape 9886"/>
            <p:cNvSpPr>
              <a:spLocks/>
            </p:cNvSpPr>
            <p:nvPr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8" name="Freeform: Shape 9887"/>
            <p:cNvSpPr>
              <a:spLocks/>
            </p:cNvSpPr>
            <p:nvPr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89" name="Freeform: Shape 9888"/>
            <p:cNvSpPr>
              <a:spLocks/>
            </p:cNvSpPr>
            <p:nvPr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0" name="Freeform: Shape 9889"/>
            <p:cNvSpPr>
              <a:spLocks/>
            </p:cNvSpPr>
            <p:nvPr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1" name="Freeform: Shape 9890"/>
            <p:cNvSpPr>
              <a:spLocks/>
            </p:cNvSpPr>
            <p:nvPr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2" name="Freeform: Shape 9891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3" name="Freeform: Shape 9892"/>
            <p:cNvSpPr>
              <a:spLocks/>
            </p:cNvSpPr>
            <p:nvPr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4" name="Freeform: Shape 9893"/>
            <p:cNvSpPr>
              <a:spLocks/>
            </p:cNvSpPr>
            <p:nvPr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5" name="Freeform: Shape 9894"/>
            <p:cNvSpPr>
              <a:spLocks/>
            </p:cNvSpPr>
            <p:nvPr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6" name="Straight Connector 9895"/>
            <p:cNvSpPr>
              <a:spLocks noChangeShapeType="1"/>
            </p:cNvSpPr>
            <p:nvPr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7" name="Freeform: Shape 9896"/>
            <p:cNvSpPr>
              <a:spLocks/>
            </p:cNvSpPr>
            <p:nvPr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8" name="Freeform: Shape 9897"/>
            <p:cNvSpPr>
              <a:spLocks/>
            </p:cNvSpPr>
            <p:nvPr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899" name="Straight Connector 9898"/>
            <p:cNvSpPr>
              <a:spLocks noChangeShapeType="1"/>
            </p:cNvSpPr>
            <p:nvPr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0" name="Straight Connector 9899"/>
            <p:cNvSpPr>
              <a:spLocks noChangeShapeType="1"/>
            </p:cNvSpPr>
            <p:nvPr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1" name="Straight Connector 9900"/>
            <p:cNvSpPr>
              <a:spLocks noChangeShapeType="1"/>
            </p:cNvSpPr>
            <p:nvPr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2" name="Freeform: Shape 9901"/>
            <p:cNvSpPr>
              <a:spLocks/>
            </p:cNvSpPr>
            <p:nvPr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3" name="Freeform: Shape 9902"/>
            <p:cNvSpPr>
              <a:spLocks/>
            </p:cNvSpPr>
            <p:nvPr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4" name="Freeform: Shape 9903"/>
            <p:cNvSpPr>
              <a:spLocks/>
            </p:cNvSpPr>
            <p:nvPr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5" name="Freeform: Shape 9904"/>
            <p:cNvSpPr>
              <a:spLocks/>
            </p:cNvSpPr>
            <p:nvPr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6" name="Freeform: Shape 9905"/>
            <p:cNvSpPr>
              <a:spLocks/>
            </p:cNvSpPr>
            <p:nvPr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7" name="Freeform: Shape 9906"/>
            <p:cNvSpPr>
              <a:spLocks/>
            </p:cNvSpPr>
            <p:nvPr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8" name="Freeform: Shape 9907"/>
            <p:cNvSpPr>
              <a:spLocks/>
            </p:cNvSpPr>
            <p:nvPr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09" name="Freeform: Shape 9908"/>
            <p:cNvSpPr>
              <a:spLocks/>
            </p:cNvSpPr>
            <p:nvPr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0" name="Freeform: Shape 9909"/>
            <p:cNvSpPr>
              <a:spLocks/>
            </p:cNvSpPr>
            <p:nvPr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1" name="Freeform: Shape 9910"/>
            <p:cNvSpPr>
              <a:spLocks/>
            </p:cNvSpPr>
            <p:nvPr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2" name="Freeform: Shape 9911"/>
            <p:cNvSpPr>
              <a:spLocks/>
            </p:cNvSpPr>
            <p:nvPr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3" name="Freeform: Shape 9912"/>
            <p:cNvSpPr>
              <a:spLocks/>
            </p:cNvSpPr>
            <p:nvPr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4" name="Freeform: Shape 9913"/>
            <p:cNvSpPr>
              <a:spLocks/>
            </p:cNvSpPr>
            <p:nvPr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5" name="Freeform: Shape 9914"/>
            <p:cNvSpPr>
              <a:spLocks/>
            </p:cNvSpPr>
            <p:nvPr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6" name="Freeform: Shape 9915"/>
            <p:cNvSpPr>
              <a:spLocks/>
            </p:cNvSpPr>
            <p:nvPr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7" name="Freeform: Shape 9916"/>
            <p:cNvSpPr>
              <a:spLocks/>
            </p:cNvSpPr>
            <p:nvPr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8" name="Freeform: Shape 9917"/>
            <p:cNvSpPr>
              <a:spLocks/>
            </p:cNvSpPr>
            <p:nvPr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19" name="Freeform: Shape 9918"/>
            <p:cNvSpPr>
              <a:spLocks/>
            </p:cNvSpPr>
            <p:nvPr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0" name="Freeform: Shape 9919"/>
            <p:cNvSpPr>
              <a:spLocks/>
            </p:cNvSpPr>
            <p:nvPr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1" name="Freeform: Shape 9920"/>
            <p:cNvSpPr>
              <a:spLocks/>
            </p:cNvSpPr>
            <p:nvPr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2" name="Freeform: Shape 9921"/>
            <p:cNvSpPr>
              <a:spLocks/>
            </p:cNvSpPr>
            <p:nvPr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3" name="Freeform: Shape 9922"/>
            <p:cNvSpPr>
              <a:spLocks/>
            </p:cNvSpPr>
            <p:nvPr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4" name="Freeform: Shape 9923"/>
            <p:cNvSpPr>
              <a:spLocks/>
            </p:cNvSpPr>
            <p:nvPr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5" name="Freeform: Shape 9924"/>
            <p:cNvSpPr>
              <a:spLocks/>
            </p:cNvSpPr>
            <p:nvPr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6" name="Freeform: Shape 9925"/>
            <p:cNvSpPr>
              <a:spLocks/>
            </p:cNvSpPr>
            <p:nvPr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7" name="Freeform: Shape 9926"/>
            <p:cNvSpPr>
              <a:spLocks/>
            </p:cNvSpPr>
            <p:nvPr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8" name="Freeform: Shape 9927"/>
            <p:cNvSpPr>
              <a:spLocks/>
            </p:cNvSpPr>
            <p:nvPr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29" name="Freeform: Shape 9928"/>
            <p:cNvSpPr>
              <a:spLocks/>
            </p:cNvSpPr>
            <p:nvPr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0" name="Freeform: Shape 9929"/>
            <p:cNvSpPr>
              <a:spLocks/>
            </p:cNvSpPr>
            <p:nvPr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1" name="Freeform: Shape 9930"/>
            <p:cNvSpPr>
              <a:spLocks/>
            </p:cNvSpPr>
            <p:nvPr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2" name="Freeform: Shape 9931"/>
            <p:cNvSpPr>
              <a:spLocks/>
            </p:cNvSpPr>
            <p:nvPr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3" name="Freeform: Shape 9932"/>
            <p:cNvSpPr>
              <a:spLocks/>
            </p:cNvSpPr>
            <p:nvPr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4" name="Freeform: Shape 9933"/>
            <p:cNvSpPr>
              <a:spLocks/>
            </p:cNvSpPr>
            <p:nvPr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5" name="Freeform: Shape 9934"/>
            <p:cNvSpPr>
              <a:spLocks/>
            </p:cNvSpPr>
            <p:nvPr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6" name="Freeform: Shape 9935"/>
            <p:cNvSpPr>
              <a:spLocks/>
            </p:cNvSpPr>
            <p:nvPr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9937" name="Freeform: Shape 9936"/>
            <p:cNvSpPr>
              <a:spLocks/>
            </p:cNvSpPr>
            <p:nvPr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0752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8177" y="635000"/>
            <a:ext cx="10918825" cy="558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en-US" sz="1350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386409" y="2743654"/>
            <a:ext cx="5419185" cy="8953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386409" y="3639006"/>
            <a:ext cx="5419185" cy="1015623"/>
          </a:xfrm>
        </p:spPr>
        <p:txBody>
          <a:bodyPr anchor="t">
            <a:normAutofit/>
          </a:bodyPr>
          <a:lstStyle>
            <a:lvl1pPr marL="0" indent="0" algn="ctr">
              <a:buNone/>
              <a:defRPr sz="1100">
                <a:solidFill>
                  <a:schemeClr val="tx1"/>
                </a:solidFill>
              </a:defRPr>
            </a:lvl1pPr>
            <a:lvl2pPr marL="34288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753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2023-06-30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301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78064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13F9A-9790-4562-8B37-BBDCA0C1B0F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65164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39CE1-2565-4BD2-B765-0FDA979C4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1515" y="1685956"/>
            <a:ext cx="5326061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8FE65-353E-44A9-975F-C67D0364E0E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94427" y="1135380"/>
            <a:ext cx="5326061" cy="448976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F490D-3FF4-40C5-B1DD-918F0138111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1" y="1685956"/>
            <a:ext cx="5348287" cy="4503707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458B080-7577-4712-B3BC-597995F4A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50616-94FA-4F8C-B49C-5CD1BB08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2023-06-30</a:t>
            </a:fld>
            <a:endParaRPr lang="en-US" altLang="zh-CN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9664480-D645-43BD-896D-DC0BDBEE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46A2231-11F9-489B-9492-E00E5114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2848693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AC152-C384-4126-A41C-02F34DED3069}" type="datetime1">
              <a:rPr lang="zh-CN" altLang="en-US" smtClean="0"/>
              <a:t>2023-06-30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42376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6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3382963" y="113506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3382963" y="3130430"/>
            <a:ext cx="5426076" cy="310871"/>
          </a:xfrm>
        </p:spPr>
        <p:txBody>
          <a:bodyPr vert="horz" lIns="91440" tIns="45720" rIns="91440" bIns="45720" rtlCol="0" anchor="ctr" anchorCtr="1">
            <a:noAutofit/>
          </a:bodyPr>
          <a:lstStyle>
            <a:lvl1pPr marL="171442" marR="0" indent="-171442" algn="r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algn="l" defTabSz="685766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Signature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3382963" y="3441300"/>
            <a:ext cx="5426076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</a:defRPr>
            </a:lvl1pPr>
            <a:lvl2pPr>
              <a:defRPr lang="zh-CN" altLang="en-US" sz="1500" smtClean="0"/>
            </a:lvl2pPr>
            <a:lvl3pPr>
              <a:defRPr lang="zh-CN" altLang="en-US" sz="1350" smtClean="0"/>
            </a:lvl3pPr>
            <a:lvl4pPr>
              <a:defRPr lang="zh-CN" altLang="en-US" sz="1200" smtClean="0"/>
            </a:lvl4pPr>
            <a:lvl5pPr>
              <a:defRPr lang="zh-CN" altLang="en-US" sz="1200"/>
            </a:lvl5pPr>
          </a:lstStyle>
          <a:p>
            <a:pPr marL="171442" marR="0" lvl="0" indent="-171442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179" name="Group 178"/>
          <p:cNvGrpSpPr/>
          <p:nvPr/>
        </p:nvGrpSpPr>
        <p:grpSpPr>
          <a:xfrm>
            <a:off x="236539" y="2736852"/>
            <a:ext cx="11599863" cy="3910013"/>
            <a:chOff x="236538" y="2736850"/>
            <a:chExt cx="11599863" cy="3910013"/>
          </a:xfrm>
        </p:grpSpPr>
        <p:sp>
          <p:nvSpPr>
            <p:cNvPr id="180" name="Freeform: Shape 179"/>
            <p:cNvSpPr>
              <a:spLocks/>
            </p:cNvSpPr>
            <p:nvPr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1" name="Freeform: Shape 180"/>
            <p:cNvSpPr>
              <a:spLocks/>
            </p:cNvSpPr>
            <p:nvPr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FFFFF"/>
            </a:solidFill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2" name="Freeform: Shape 181"/>
            <p:cNvSpPr>
              <a:spLocks/>
            </p:cNvSpPr>
            <p:nvPr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  <a:gd name="T10" fmla="*/ 0 w 99"/>
                <a:gd name="T11" fmla="*/ 7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3" name="Freeform: Shape 182"/>
            <p:cNvSpPr>
              <a:spLocks/>
            </p:cNvSpPr>
            <p:nvPr/>
          </p:nvSpPr>
          <p:spPr bwMode="auto">
            <a:xfrm>
              <a:off x="6991351" y="5478463"/>
              <a:ext cx="157163" cy="136525"/>
            </a:xfrm>
            <a:custGeom>
              <a:avLst/>
              <a:gdLst>
                <a:gd name="T0" fmla="*/ 0 w 99"/>
                <a:gd name="T1" fmla="*/ 73 h 86"/>
                <a:gd name="T2" fmla="*/ 22 w 99"/>
                <a:gd name="T3" fmla="*/ 0 h 86"/>
                <a:gd name="T4" fmla="*/ 53 w 99"/>
                <a:gd name="T5" fmla="*/ 35 h 86"/>
                <a:gd name="T6" fmla="*/ 99 w 99"/>
                <a:gd name="T7" fmla="*/ 24 h 86"/>
                <a:gd name="T8" fmla="*/ 79 w 99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6">
                  <a:moveTo>
                    <a:pt x="0" y="73"/>
                  </a:moveTo>
                  <a:lnTo>
                    <a:pt x="22" y="0"/>
                  </a:lnTo>
                  <a:lnTo>
                    <a:pt x="53" y="35"/>
                  </a:lnTo>
                  <a:lnTo>
                    <a:pt x="99" y="24"/>
                  </a:lnTo>
                  <a:lnTo>
                    <a:pt x="79" y="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4" name="Freeform: Shape 183"/>
            <p:cNvSpPr>
              <a:spLocks/>
            </p:cNvSpPr>
            <p:nvPr/>
          </p:nvSpPr>
          <p:spPr bwMode="auto">
            <a:xfrm>
              <a:off x="7032626" y="5492750"/>
              <a:ext cx="157163" cy="134938"/>
            </a:xfrm>
            <a:custGeom>
              <a:avLst/>
              <a:gdLst>
                <a:gd name="T0" fmla="*/ 0 w 99"/>
                <a:gd name="T1" fmla="*/ 72 h 85"/>
                <a:gd name="T2" fmla="*/ 22 w 99"/>
                <a:gd name="T3" fmla="*/ 0 h 85"/>
                <a:gd name="T4" fmla="*/ 53 w 99"/>
                <a:gd name="T5" fmla="*/ 33 h 85"/>
                <a:gd name="T6" fmla="*/ 99 w 99"/>
                <a:gd name="T7" fmla="*/ 24 h 85"/>
                <a:gd name="T8" fmla="*/ 79 w 99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85">
                  <a:moveTo>
                    <a:pt x="0" y="72"/>
                  </a:moveTo>
                  <a:lnTo>
                    <a:pt x="22" y="0"/>
                  </a:lnTo>
                  <a:lnTo>
                    <a:pt x="53" y="33"/>
                  </a:lnTo>
                  <a:lnTo>
                    <a:pt x="99" y="24"/>
                  </a:lnTo>
                  <a:lnTo>
                    <a:pt x="79" y="85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5" name="Freeform: Shape 184"/>
            <p:cNvSpPr>
              <a:spLocks/>
            </p:cNvSpPr>
            <p:nvPr/>
          </p:nvSpPr>
          <p:spPr bwMode="auto">
            <a:xfrm>
              <a:off x="7207251" y="5735638"/>
              <a:ext cx="782638" cy="893763"/>
            </a:xfrm>
            <a:custGeom>
              <a:avLst/>
              <a:gdLst>
                <a:gd name="T0" fmla="*/ 62 w 267"/>
                <a:gd name="T1" fmla="*/ 45 h 305"/>
                <a:gd name="T2" fmla="*/ 267 w 267"/>
                <a:gd name="T3" fmla="*/ 109 h 305"/>
                <a:gd name="T4" fmla="*/ 205 w 267"/>
                <a:gd name="T5" fmla="*/ 305 h 305"/>
                <a:gd name="T6" fmla="*/ 0 w 267"/>
                <a:gd name="T7" fmla="*/ 240 h 305"/>
                <a:gd name="T8" fmla="*/ 62 w 267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7" h="305">
                  <a:moveTo>
                    <a:pt x="62" y="45"/>
                  </a:moveTo>
                  <a:cubicBezTo>
                    <a:pt x="188" y="0"/>
                    <a:pt x="267" y="109"/>
                    <a:pt x="267" y="109"/>
                  </a:cubicBezTo>
                  <a:cubicBezTo>
                    <a:pt x="205" y="305"/>
                    <a:pt x="205" y="305"/>
                    <a:pt x="205" y="305"/>
                  </a:cubicBezTo>
                  <a:cubicBezTo>
                    <a:pt x="205" y="305"/>
                    <a:pt x="126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6" name="Freeform: Shape 185"/>
            <p:cNvSpPr>
              <a:spLocks/>
            </p:cNvSpPr>
            <p:nvPr/>
          </p:nvSpPr>
          <p:spPr bwMode="auto">
            <a:xfrm>
              <a:off x="6578601" y="5541963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1 w 268"/>
                <a:gd name="T3" fmla="*/ 45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89" y="0"/>
                    <a:pt x="61" y="45"/>
                    <a:pt x="61" y="45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7" name="Freeform: Shape 186"/>
            <p:cNvSpPr>
              <a:spLocks/>
            </p:cNvSpPr>
            <p:nvPr/>
          </p:nvSpPr>
          <p:spPr bwMode="auto">
            <a:xfrm>
              <a:off x="7207251" y="6389688"/>
              <a:ext cx="539750" cy="219075"/>
            </a:xfrm>
            <a:custGeom>
              <a:avLst/>
              <a:gdLst>
                <a:gd name="T0" fmla="*/ 184 w 184"/>
                <a:gd name="T1" fmla="*/ 75 h 75"/>
                <a:gd name="T2" fmla="*/ 0 w 184"/>
                <a:gd name="T3" fmla="*/ 34 h 75"/>
                <a:gd name="T4" fmla="*/ 10 w 18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4" h="75">
                  <a:moveTo>
                    <a:pt x="184" y="75"/>
                  </a:moveTo>
                  <a:cubicBezTo>
                    <a:pt x="153" y="46"/>
                    <a:pt x="88" y="2"/>
                    <a:pt x="0" y="34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8" name="Freeform: Shape 187"/>
            <p:cNvSpPr>
              <a:spLocks/>
            </p:cNvSpPr>
            <p:nvPr/>
          </p:nvSpPr>
          <p:spPr bwMode="auto">
            <a:xfrm>
              <a:off x="6691313" y="6265863"/>
              <a:ext cx="546100" cy="222250"/>
            </a:xfrm>
            <a:custGeom>
              <a:avLst/>
              <a:gdLst>
                <a:gd name="T0" fmla="*/ 0 w 186"/>
                <a:gd name="T1" fmla="*/ 6 h 76"/>
                <a:gd name="T2" fmla="*/ 176 w 186"/>
                <a:gd name="T3" fmla="*/ 76 h 76"/>
                <a:gd name="T4" fmla="*/ 186 w 186"/>
                <a:gd name="T5" fmla="*/ 42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" h="76">
                  <a:moveTo>
                    <a:pt x="0" y="6"/>
                  </a:moveTo>
                  <a:cubicBezTo>
                    <a:pt x="43" y="0"/>
                    <a:pt x="121" y="0"/>
                    <a:pt x="176" y="76"/>
                  </a:cubicBezTo>
                  <a:cubicBezTo>
                    <a:pt x="186" y="42"/>
                    <a:pt x="186" y="42"/>
                    <a:pt x="186" y="4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89" name="Freeform: Shape 188"/>
            <p:cNvSpPr>
              <a:spLocks/>
            </p:cNvSpPr>
            <p:nvPr/>
          </p:nvSpPr>
          <p:spPr bwMode="auto">
            <a:xfrm>
              <a:off x="7397751" y="6099175"/>
              <a:ext cx="411163" cy="219075"/>
            </a:xfrm>
            <a:custGeom>
              <a:avLst/>
              <a:gdLst>
                <a:gd name="T0" fmla="*/ 140 w 140"/>
                <a:gd name="T1" fmla="*/ 75 h 75"/>
                <a:gd name="T2" fmla="*/ 0 w 140"/>
                <a:gd name="T3" fmla="*/ 3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5">
                  <a:moveTo>
                    <a:pt x="140" y="75"/>
                  </a:moveTo>
                  <a:cubicBezTo>
                    <a:pt x="140" y="75"/>
                    <a:pt x="86" y="0"/>
                    <a:pt x="0" y="31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0" name="Freeform: Shape 189"/>
            <p:cNvSpPr>
              <a:spLocks/>
            </p:cNvSpPr>
            <p:nvPr/>
          </p:nvSpPr>
          <p:spPr bwMode="auto">
            <a:xfrm>
              <a:off x="7462838" y="5899150"/>
              <a:ext cx="409575" cy="217488"/>
            </a:xfrm>
            <a:custGeom>
              <a:avLst/>
              <a:gdLst>
                <a:gd name="T0" fmla="*/ 140 w 140"/>
                <a:gd name="T1" fmla="*/ 74 h 74"/>
                <a:gd name="T2" fmla="*/ 0 w 140"/>
                <a:gd name="T3" fmla="*/ 3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140" y="74"/>
                  </a:moveTo>
                  <a:cubicBezTo>
                    <a:pt x="140" y="74"/>
                    <a:pt x="86" y="0"/>
                    <a:pt x="0" y="30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1" name="Freeform: Shape 190"/>
            <p:cNvSpPr>
              <a:spLocks/>
            </p:cNvSpPr>
            <p:nvPr/>
          </p:nvSpPr>
          <p:spPr bwMode="auto">
            <a:xfrm>
              <a:off x="7237413" y="5686425"/>
              <a:ext cx="784225" cy="893763"/>
            </a:xfrm>
            <a:custGeom>
              <a:avLst/>
              <a:gdLst>
                <a:gd name="T0" fmla="*/ 62 w 268"/>
                <a:gd name="T1" fmla="*/ 45 h 305"/>
                <a:gd name="T2" fmla="*/ 268 w 268"/>
                <a:gd name="T3" fmla="*/ 109 h 305"/>
                <a:gd name="T4" fmla="*/ 206 w 268"/>
                <a:gd name="T5" fmla="*/ 305 h 305"/>
                <a:gd name="T6" fmla="*/ 0 w 268"/>
                <a:gd name="T7" fmla="*/ 240 h 305"/>
                <a:gd name="T8" fmla="*/ 62 w 268"/>
                <a:gd name="T9" fmla="*/ 4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5">
                  <a:moveTo>
                    <a:pt x="62" y="45"/>
                  </a:moveTo>
                  <a:cubicBezTo>
                    <a:pt x="189" y="0"/>
                    <a:pt x="268" y="109"/>
                    <a:pt x="268" y="109"/>
                  </a:cubicBezTo>
                  <a:cubicBezTo>
                    <a:pt x="206" y="305"/>
                    <a:pt x="206" y="305"/>
                    <a:pt x="206" y="305"/>
                  </a:cubicBezTo>
                  <a:cubicBezTo>
                    <a:pt x="206" y="305"/>
                    <a:pt x="127" y="195"/>
                    <a:pt x="0" y="240"/>
                  </a:cubicBezTo>
                  <a:lnTo>
                    <a:pt x="62" y="45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2" name="Freeform: Shape 191"/>
            <p:cNvSpPr>
              <a:spLocks/>
            </p:cNvSpPr>
            <p:nvPr/>
          </p:nvSpPr>
          <p:spPr bwMode="auto">
            <a:xfrm>
              <a:off x="6634163" y="5500688"/>
              <a:ext cx="784225" cy="889000"/>
            </a:xfrm>
            <a:custGeom>
              <a:avLst/>
              <a:gdLst>
                <a:gd name="T0" fmla="*/ 268 w 268"/>
                <a:gd name="T1" fmla="*/ 108 h 303"/>
                <a:gd name="T2" fmla="*/ 62 w 268"/>
                <a:gd name="T3" fmla="*/ 46 h 303"/>
                <a:gd name="T4" fmla="*/ 0 w 268"/>
                <a:gd name="T5" fmla="*/ 241 h 303"/>
                <a:gd name="T6" fmla="*/ 206 w 268"/>
                <a:gd name="T7" fmla="*/ 303 h 303"/>
                <a:gd name="T8" fmla="*/ 268 w 268"/>
                <a:gd name="T9" fmla="*/ 108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8" h="303">
                  <a:moveTo>
                    <a:pt x="268" y="108"/>
                  </a:moveTo>
                  <a:cubicBezTo>
                    <a:pt x="190" y="0"/>
                    <a:pt x="62" y="46"/>
                    <a:pt x="62" y="46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0" y="241"/>
                    <a:pt x="128" y="195"/>
                    <a:pt x="206" y="303"/>
                  </a:cubicBezTo>
                  <a:lnTo>
                    <a:pt x="268" y="108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3" name="Freeform: Shape 192"/>
            <p:cNvSpPr>
              <a:spLocks/>
            </p:cNvSpPr>
            <p:nvPr/>
          </p:nvSpPr>
          <p:spPr bwMode="auto">
            <a:xfrm>
              <a:off x="6808788" y="5919788"/>
              <a:ext cx="412750" cy="214313"/>
            </a:xfrm>
            <a:custGeom>
              <a:avLst/>
              <a:gdLst>
                <a:gd name="T0" fmla="*/ 0 w 141"/>
                <a:gd name="T1" fmla="*/ 31 h 73"/>
                <a:gd name="T2" fmla="*/ 141 w 141"/>
                <a:gd name="T3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1" h="73">
                  <a:moveTo>
                    <a:pt x="0" y="31"/>
                  </a:moveTo>
                  <a:cubicBezTo>
                    <a:pt x="0" y="31"/>
                    <a:pt x="88" y="0"/>
                    <a:pt x="141" y="73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4" name="Freeform: Shape 193"/>
            <p:cNvSpPr>
              <a:spLocks/>
            </p:cNvSpPr>
            <p:nvPr/>
          </p:nvSpPr>
          <p:spPr bwMode="auto">
            <a:xfrm>
              <a:off x="6873876" y="5718175"/>
              <a:ext cx="409575" cy="217488"/>
            </a:xfrm>
            <a:custGeom>
              <a:avLst/>
              <a:gdLst>
                <a:gd name="T0" fmla="*/ 0 w 140"/>
                <a:gd name="T1" fmla="*/ 31 h 74"/>
                <a:gd name="T2" fmla="*/ 140 w 140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74">
                  <a:moveTo>
                    <a:pt x="0" y="31"/>
                  </a:moveTo>
                  <a:cubicBezTo>
                    <a:pt x="0" y="31"/>
                    <a:pt x="87" y="0"/>
                    <a:pt x="140" y="74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5" name="Freeform: Shape 194"/>
            <p:cNvSpPr>
              <a:spLocks/>
            </p:cNvSpPr>
            <p:nvPr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6" name="Freeform: Shape 195"/>
            <p:cNvSpPr>
              <a:spLocks/>
            </p:cNvSpPr>
            <p:nvPr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7" name="Freeform: Shape 196"/>
            <p:cNvSpPr>
              <a:spLocks/>
            </p:cNvSpPr>
            <p:nvPr/>
          </p:nvSpPr>
          <p:spPr bwMode="auto">
            <a:xfrm>
              <a:off x="3543301" y="5683250"/>
              <a:ext cx="427038" cy="412750"/>
            </a:xfrm>
            <a:custGeom>
              <a:avLst/>
              <a:gdLst>
                <a:gd name="T0" fmla="*/ 116 w 146"/>
                <a:gd name="T1" fmla="*/ 137 h 141"/>
                <a:gd name="T2" fmla="*/ 92 w 146"/>
                <a:gd name="T3" fmla="*/ 135 h 141"/>
                <a:gd name="T4" fmla="*/ 56 w 146"/>
                <a:gd name="T5" fmla="*/ 138 h 141"/>
                <a:gd name="T6" fmla="*/ 29 w 146"/>
                <a:gd name="T7" fmla="*/ 121 h 141"/>
                <a:gd name="T8" fmla="*/ 0 w 146"/>
                <a:gd name="T9" fmla="*/ 110 h 141"/>
                <a:gd name="T10" fmla="*/ 32 w 146"/>
                <a:gd name="T11" fmla="*/ 0 h 141"/>
                <a:gd name="T12" fmla="*/ 146 w 146"/>
                <a:gd name="T13" fmla="*/ 32 h 141"/>
                <a:gd name="T14" fmla="*/ 117 w 146"/>
                <a:gd name="T15" fmla="*/ 13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6" h="141">
                  <a:moveTo>
                    <a:pt x="116" y="137"/>
                  </a:moveTo>
                  <a:cubicBezTo>
                    <a:pt x="108" y="135"/>
                    <a:pt x="101" y="134"/>
                    <a:pt x="92" y="135"/>
                  </a:cubicBezTo>
                  <a:cubicBezTo>
                    <a:pt x="80" y="136"/>
                    <a:pt x="68" y="141"/>
                    <a:pt x="56" y="138"/>
                  </a:cubicBezTo>
                  <a:cubicBezTo>
                    <a:pt x="46" y="135"/>
                    <a:pt x="38" y="127"/>
                    <a:pt x="29" y="121"/>
                  </a:cubicBezTo>
                  <a:cubicBezTo>
                    <a:pt x="21" y="114"/>
                    <a:pt x="11" y="108"/>
                    <a:pt x="0" y="11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146" y="32"/>
                    <a:pt x="146" y="32"/>
                    <a:pt x="146" y="32"/>
                  </a:cubicBezTo>
                  <a:cubicBezTo>
                    <a:pt x="117" y="132"/>
                    <a:pt x="117" y="132"/>
                    <a:pt x="117" y="132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8" name="Freeform: Shape 197"/>
            <p:cNvSpPr>
              <a:spLocks/>
            </p:cNvSpPr>
            <p:nvPr/>
          </p:nvSpPr>
          <p:spPr bwMode="auto">
            <a:xfrm>
              <a:off x="3568701" y="6051550"/>
              <a:ext cx="114300" cy="112713"/>
            </a:xfrm>
            <a:custGeom>
              <a:avLst/>
              <a:gdLst>
                <a:gd name="T0" fmla="*/ 3 w 39"/>
                <a:gd name="T1" fmla="*/ 14 h 38"/>
                <a:gd name="T2" fmla="*/ 15 w 39"/>
                <a:gd name="T3" fmla="*/ 35 h 38"/>
                <a:gd name="T4" fmla="*/ 36 w 39"/>
                <a:gd name="T5" fmla="*/ 24 h 38"/>
                <a:gd name="T6" fmla="*/ 24 w 39"/>
                <a:gd name="T7" fmla="*/ 2 h 38"/>
                <a:gd name="T8" fmla="*/ 3 w 39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38">
                  <a:moveTo>
                    <a:pt x="3" y="14"/>
                  </a:moveTo>
                  <a:cubicBezTo>
                    <a:pt x="0" y="23"/>
                    <a:pt x="5" y="33"/>
                    <a:pt x="15" y="35"/>
                  </a:cubicBezTo>
                  <a:cubicBezTo>
                    <a:pt x="24" y="38"/>
                    <a:pt x="34" y="33"/>
                    <a:pt x="36" y="24"/>
                  </a:cubicBezTo>
                  <a:cubicBezTo>
                    <a:pt x="39" y="14"/>
                    <a:pt x="34" y="5"/>
                    <a:pt x="24" y="2"/>
                  </a:cubicBezTo>
                  <a:cubicBezTo>
                    <a:pt x="15" y="0"/>
                    <a:pt x="5" y="5"/>
                    <a:pt x="3" y="1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199" name="Freeform: Shape 198"/>
            <p:cNvSpPr>
              <a:spLocks/>
            </p:cNvSpPr>
            <p:nvPr/>
          </p:nvSpPr>
          <p:spPr bwMode="auto">
            <a:xfrm>
              <a:off x="3484563" y="6257925"/>
              <a:ext cx="93663" cy="90488"/>
            </a:xfrm>
            <a:custGeom>
              <a:avLst/>
              <a:gdLst>
                <a:gd name="T0" fmla="*/ 2 w 32"/>
                <a:gd name="T1" fmla="*/ 11 h 31"/>
                <a:gd name="T2" fmla="*/ 12 w 32"/>
                <a:gd name="T3" fmla="*/ 29 h 31"/>
                <a:gd name="T4" fmla="*/ 30 w 32"/>
                <a:gd name="T5" fmla="*/ 19 h 31"/>
                <a:gd name="T6" fmla="*/ 20 w 32"/>
                <a:gd name="T7" fmla="*/ 2 h 31"/>
                <a:gd name="T8" fmla="*/ 2 w 32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1">
                  <a:moveTo>
                    <a:pt x="2" y="11"/>
                  </a:moveTo>
                  <a:cubicBezTo>
                    <a:pt x="0" y="19"/>
                    <a:pt x="5" y="27"/>
                    <a:pt x="12" y="29"/>
                  </a:cubicBezTo>
                  <a:cubicBezTo>
                    <a:pt x="20" y="31"/>
                    <a:pt x="28" y="26"/>
                    <a:pt x="30" y="19"/>
                  </a:cubicBezTo>
                  <a:cubicBezTo>
                    <a:pt x="32" y="12"/>
                    <a:pt x="27" y="4"/>
                    <a:pt x="20" y="2"/>
                  </a:cubicBezTo>
                  <a:cubicBezTo>
                    <a:pt x="12" y="0"/>
                    <a:pt x="5" y="4"/>
                    <a:pt x="2" y="1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0" name="Freeform: Shape 199"/>
            <p:cNvSpPr>
              <a:spLocks/>
            </p:cNvSpPr>
            <p:nvPr/>
          </p:nvSpPr>
          <p:spPr bwMode="auto">
            <a:xfrm>
              <a:off x="3675063" y="6216650"/>
              <a:ext cx="166688" cy="163513"/>
            </a:xfrm>
            <a:custGeom>
              <a:avLst/>
              <a:gdLst>
                <a:gd name="T0" fmla="*/ 4 w 57"/>
                <a:gd name="T1" fmla="*/ 21 h 56"/>
                <a:gd name="T2" fmla="*/ 21 w 57"/>
                <a:gd name="T3" fmla="*/ 53 h 56"/>
                <a:gd name="T4" fmla="*/ 53 w 57"/>
                <a:gd name="T5" fmla="*/ 35 h 56"/>
                <a:gd name="T6" fmla="*/ 35 w 57"/>
                <a:gd name="T7" fmla="*/ 4 h 56"/>
                <a:gd name="T8" fmla="*/ 4 w 57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56">
                  <a:moveTo>
                    <a:pt x="4" y="21"/>
                  </a:moveTo>
                  <a:cubicBezTo>
                    <a:pt x="0" y="35"/>
                    <a:pt x="8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7" y="22"/>
                    <a:pt x="49" y="8"/>
                    <a:pt x="35" y="4"/>
                  </a:cubicBezTo>
                  <a:cubicBezTo>
                    <a:pt x="22" y="0"/>
                    <a:pt x="8" y="8"/>
                    <a:pt x="4" y="21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1" name="Freeform: Shape 200"/>
            <p:cNvSpPr>
              <a:spLocks/>
            </p:cNvSpPr>
            <p:nvPr/>
          </p:nvSpPr>
          <p:spPr bwMode="auto">
            <a:xfrm>
              <a:off x="3422651" y="5680075"/>
              <a:ext cx="612775" cy="903288"/>
            </a:xfrm>
            <a:custGeom>
              <a:avLst/>
              <a:gdLst>
                <a:gd name="T0" fmla="*/ 60 w 209"/>
                <a:gd name="T1" fmla="*/ 297 h 308"/>
                <a:gd name="T2" fmla="*/ 60 w 209"/>
                <a:gd name="T3" fmla="*/ 297 h 308"/>
                <a:gd name="T4" fmla="*/ 149 w 209"/>
                <a:gd name="T5" fmla="*/ 248 h 308"/>
                <a:gd name="T6" fmla="*/ 209 w 209"/>
                <a:gd name="T7" fmla="*/ 39 h 308"/>
                <a:gd name="T8" fmla="*/ 71 w 209"/>
                <a:gd name="T9" fmla="*/ 0 h 308"/>
                <a:gd name="T10" fmla="*/ 11 w 209"/>
                <a:gd name="T11" fmla="*/ 210 h 308"/>
                <a:gd name="T12" fmla="*/ 60 w 209"/>
                <a:gd name="T13" fmla="*/ 297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308">
                  <a:moveTo>
                    <a:pt x="60" y="297"/>
                  </a:moveTo>
                  <a:cubicBezTo>
                    <a:pt x="60" y="297"/>
                    <a:pt x="60" y="297"/>
                    <a:pt x="60" y="297"/>
                  </a:cubicBezTo>
                  <a:cubicBezTo>
                    <a:pt x="98" y="308"/>
                    <a:pt x="138" y="286"/>
                    <a:pt x="149" y="248"/>
                  </a:cubicBezTo>
                  <a:cubicBezTo>
                    <a:pt x="209" y="39"/>
                    <a:pt x="209" y="39"/>
                    <a:pt x="209" y="39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11" y="210"/>
                    <a:pt x="11" y="210"/>
                    <a:pt x="11" y="210"/>
                  </a:cubicBezTo>
                  <a:cubicBezTo>
                    <a:pt x="0" y="247"/>
                    <a:pt x="22" y="286"/>
                    <a:pt x="60" y="297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2" name="Freeform: Shape 201"/>
            <p:cNvSpPr>
              <a:spLocks/>
            </p:cNvSpPr>
            <p:nvPr/>
          </p:nvSpPr>
          <p:spPr bwMode="auto">
            <a:xfrm>
              <a:off x="3551238" y="5534025"/>
              <a:ext cx="519113" cy="230188"/>
            </a:xfrm>
            <a:custGeom>
              <a:avLst/>
              <a:gdLst>
                <a:gd name="T0" fmla="*/ 0 w 327"/>
                <a:gd name="T1" fmla="*/ 59 h 145"/>
                <a:gd name="T2" fmla="*/ 310 w 327"/>
                <a:gd name="T3" fmla="*/ 145 h 145"/>
                <a:gd name="T4" fmla="*/ 327 w 327"/>
                <a:gd name="T5" fmla="*/ 86 h 145"/>
                <a:gd name="T6" fmla="*/ 19 w 327"/>
                <a:gd name="T7" fmla="*/ 0 h 145"/>
                <a:gd name="T8" fmla="*/ 0 w 327"/>
                <a:gd name="T9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5">
                  <a:moveTo>
                    <a:pt x="0" y="59"/>
                  </a:moveTo>
                  <a:lnTo>
                    <a:pt x="310" y="145"/>
                  </a:lnTo>
                  <a:lnTo>
                    <a:pt x="327" y="86"/>
                  </a:lnTo>
                  <a:lnTo>
                    <a:pt x="19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3" name="Freeform: Shape 202"/>
            <p:cNvSpPr>
              <a:spLocks/>
            </p:cNvSpPr>
            <p:nvPr/>
          </p:nvSpPr>
          <p:spPr bwMode="auto">
            <a:xfrm>
              <a:off x="3586163" y="5573713"/>
              <a:ext cx="519113" cy="231775"/>
            </a:xfrm>
            <a:custGeom>
              <a:avLst/>
              <a:gdLst>
                <a:gd name="T0" fmla="*/ 0 w 327"/>
                <a:gd name="T1" fmla="*/ 60 h 146"/>
                <a:gd name="T2" fmla="*/ 310 w 327"/>
                <a:gd name="T3" fmla="*/ 146 h 146"/>
                <a:gd name="T4" fmla="*/ 327 w 327"/>
                <a:gd name="T5" fmla="*/ 87 h 146"/>
                <a:gd name="T6" fmla="*/ 19 w 327"/>
                <a:gd name="T7" fmla="*/ 0 h 146"/>
                <a:gd name="T8" fmla="*/ 0 w 327"/>
                <a:gd name="T9" fmla="*/ 60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7" h="146">
                  <a:moveTo>
                    <a:pt x="0" y="60"/>
                  </a:moveTo>
                  <a:lnTo>
                    <a:pt x="310" y="146"/>
                  </a:lnTo>
                  <a:lnTo>
                    <a:pt x="327" y="87"/>
                  </a:lnTo>
                  <a:lnTo>
                    <a:pt x="19" y="0"/>
                  </a:lnTo>
                  <a:lnTo>
                    <a:pt x="0" y="6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4" name="Freeform: Shape 203"/>
            <p:cNvSpPr>
              <a:spLocks/>
            </p:cNvSpPr>
            <p:nvPr/>
          </p:nvSpPr>
          <p:spPr bwMode="auto">
            <a:xfrm>
              <a:off x="3543301" y="5999163"/>
              <a:ext cx="392113" cy="117475"/>
            </a:xfrm>
            <a:custGeom>
              <a:avLst/>
              <a:gdLst>
                <a:gd name="T0" fmla="*/ 134 w 134"/>
                <a:gd name="T1" fmla="*/ 40 h 40"/>
                <a:gd name="T2" fmla="*/ 92 w 134"/>
                <a:gd name="T3" fmla="*/ 27 h 40"/>
                <a:gd name="T4" fmla="*/ 56 w 134"/>
                <a:gd name="T5" fmla="*/ 30 h 40"/>
                <a:gd name="T6" fmla="*/ 29 w 134"/>
                <a:gd name="T7" fmla="*/ 13 h 40"/>
                <a:gd name="T8" fmla="*/ 0 w 134"/>
                <a:gd name="T9" fmla="*/ 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40">
                  <a:moveTo>
                    <a:pt x="134" y="40"/>
                  </a:moveTo>
                  <a:cubicBezTo>
                    <a:pt x="122" y="30"/>
                    <a:pt x="108" y="25"/>
                    <a:pt x="92" y="27"/>
                  </a:cubicBezTo>
                  <a:cubicBezTo>
                    <a:pt x="80" y="28"/>
                    <a:pt x="68" y="33"/>
                    <a:pt x="56" y="30"/>
                  </a:cubicBezTo>
                  <a:cubicBezTo>
                    <a:pt x="46" y="27"/>
                    <a:pt x="38" y="19"/>
                    <a:pt x="29" y="13"/>
                  </a:cubicBezTo>
                  <a:cubicBezTo>
                    <a:pt x="21" y="6"/>
                    <a:pt x="11" y="0"/>
                    <a:pt x="0" y="2"/>
                  </a:cubicBez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5" name="Freeform: Shape 204"/>
            <p:cNvSpPr>
              <a:spLocks/>
            </p:cNvSpPr>
            <p:nvPr/>
          </p:nvSpPr>
          <p:spPr bwMode="auto">
            <a:xfrm>
              <a:off x="3606801" y="6078538"/>
              <a:ext cx="117475" cy="111125"/>
            </a:xfrm>
            <a:custGeom>
              <a:avLst/>
              <a:gdLst>
                <a:gd name="T0" fmla="*/ 3 w 40"/>
                <a:gd name="T1" fmla="*/ 14 h 38"/>
                <a:gd name="T2" fmla="*/ 15 w 40"/>
                <a:gd name="T3" fmla="*/ 36 h 38"/>
                <a:gd name="T4" fmla="*/ 37 w 40"/>
                <a:gd name="T5" fmla="*/ 24 h 38"/>
                <a:gd name="T6" fmla="*/ 25 w 40"/>
                <a:gd name="T7" fmla="*/ 2 h 38"/>
                <a:gd name="T8" fmla="*/ 3 w 40"/>
                <a:gd name="T9" fmla="*/ 1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38">
                  <a:moveTo>
                    <a:pt x="3" y="14"/>
                  </a:moveTo>
                  <a:cubicBezTo>
                    <a:pt x="0" y="23"/>
                    <a:pt x="6" y="33"/>
                    <a:pt x="15" y="36"/>
                  </a:cubicBezTo>
                  <a:cubicBezTo>
                    <a:pt x="24" y="38"/>
                    <a:pt x="34" y="33"/>
                    <a:pt x="37" y="24"/>
                  </a:cubicBezTo>
                  <a:cubicBezTo>
                    <a:pt x="40" y="14"/>
                    <a:pt x="34" y="5"/>
                    <a:pt x="25" y="2"/>
                  </a:cubicBezTo>
                  <a:cubicBezTo>
                    <a:pt x="15" y="0"/>
                    <a:pt x="6" y="5"/>
                    <a:pt x="3" y="1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6" name="Freeform: Shape 205"/>
            <p:cNvSpPr>
              <a:spLocks/>
            </p:cNvSpPr>
            <p:nvPr/>
          </p:nvSpPr>
          <p:spPr bwMode="auto">
            <a:xfrm>
              <a:off x="3525838" y="6283325"/>
              <a:ext cx="90488" cy="90488"/>
            </a:xfrm>
            <a:custGeom>
              <a:avLst/>
              <a:gdLst>
                <a:gd name="T0" fmla="*/ 2 w 31"/>
                <a:gd name="T1" fmla="*/ 11 h 31"/>
                <a:gd name="T2" fmla="*/ 12 w 31"/>
                <a:gd name="T3" fmla="*/ 29 h 31"/>
                <a:gd name="T4" fmla="*/ 29 w 31"/>
                <a:gd name="T5" fmla="*/ 19 h 31"/>
                <a:gd name="T6" fmla="*/ 19 w 31"/>
                <a:gd name="T7" fmla="*/ 2 h 31"/>
                <a:gd name="T8" fmla="*/ 2 w 31"/>
                <a:gd name="T9" fmla="*/ 1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1">
                  <a:moveTo>
                    <a:pt x="2" y="11"/>
                  </a:moveTo>
                  <a:cubicBezTo>
                    <a:pt x="0" y="19"/>
                    <a:pt x="4" y="27"/>
                    <a:pt x="12" y="29"/>
                  </a:cubicBezTo>
                  <a:cubicBezTo>
                    <a:pt x="19" y="31"/>
                    <a:pt x="27" y="27"/>
                    <a:pt x="29" y="19"/>
                  </a:cubicBezTo>
                  <a:cubicBezTo>
                    <a:pt x="31" y="12"/>
                    <a:pt x="27" y="4"/>
                    <a:pt x="19" y="2"/>
                  </a:cubicBezTo>
                  <a:cubicBezTo>
                    <a:pt x="12" y="0"/>
                    <a:pt x="4" y="4"/>
                    <a:pt x="2" y="1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7" name="Freeform: Shape 206"/>
            <p:cNvSpPr>
              <a:spLocks/>
            </p:cNvSpPr>
            <p:nvPr/>
          </p:nvSpPr>
          <p:spPr bwMode="auto">
            <a:xfrm>
              <a:off x="3716338" y="6242050"/>
              <a:ext cx="163513" cy="165100"/>
            </a:xfrm>
            <a:custGeom>
              <a:avLst/>
              <a:gdLst>
                <a:gd name="T0" fmla="*/ 3 w 56"/>
                <a:gd name="T1" fmla="*/ 21 h 56"/>
                <a:gd name="T2" fmla="*/ 21 w 56"/>
                <a:gd name="T3" fmla="*/ 53 h 56"/>
                <a:gd name="T4" fmla="*/ 53 w 56"/>
                <a:gd name="T5" fmla="*/ 35 h 56"/>
                <a:gd name="T6" fmla="*/ 35 w 56"/>
                <a:gd name="T7" fmla="*/ 4 h 56"/>
                <a:gd name="T8" fmla="*/ 3 w 56"/>
                <a:gd name="T9" fmla="*/ 2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56">
                  <a:moveTo>
                    <a:pt x="3" y="21"/>
                  </a:moveTo>
                  <a:cubicBezTo>
                    <a:pt x="0" y="35"/>
                    <a:pt x="7" y="49"/>
                    <a:pt x="21" y="53"/>
                  </a:cubicBezTo>
                  <a:cubicBezTo>
                    <a:pt x="35" y="56"/>
                    <a:pt x="49" y="49"/>
                    <a:pt x="53" y="35"/>
                  </a:cubicBezTo>
                  <a:cubicBezTo>
                    <a:pt x="56" y="22"/>
                    <a:pt x="49" y="8"/>
                    <a:pt x="35" y="4"/>
                  </a:cubicBezTo>
                  <a:cubicBezTo>
                    <a:pt x="21" y="0"/>
                    <a:pt x="7" y="8"/>
                    <a:pt x="3" y="21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8" name="Freeform: Shape 207"/>
            <p:cNvSpPr>
              <a:spLocks/>
            </p:cNvSpPr>
            <p:nvPr/>
          </p:nvSpPr>
          <p:spPr bwMode="auto">
            <a:xfrm>
              <a:off x="3609976" y="575627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09" name="Straight Connector 208"/>
            <p:cNvSpPr>
              <a:spLocks noChangeShapeType="1"/>
            </p:cNvSpPr>
            <p:nvPr/>
          </p:nvSpPr>
          <p:spPr bwMode="auto">
            <a:xfrm>
              <a:off x="3609976" y="575627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0" name="Freeform: Shape 209"/>
            <p:cNvSpPr>
              <a:spLocks/>
            </p:cNvSpPr>
            <p:nvPr/>
          </p:nvSpPr>
          <p:spPr bwMode="auto">
            <a:xfrm>
              <a:off x="3586163" y="5835650"/>
              <a:ext cx="76200" cy="20638"/>
            </a:xfrm>
            <a:custGeom>
              <a:avLst/>
              <a:gdLst>
                <a:gd name="T0" fmla="*/ 0 w 48"/>
                <a:gd name="T1" fmla="*/ 0 h 13"/>
                <a:gd name="T2" fmla="*/ 48 w 48"/>
                <a:gd name="T3" fmla="*/ 13 h 13"/>
                <a:gd name="T4" fmla="*/ 0 w 48"/>
                <a:gd name="T5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3">
                  <a:moveTo>
                    <a:pt x="0" y="0"/>
                  </a:moveTo>
                  <a:lnTo>
                    <a:pt x="48" y="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1" name="Straight Connector 210"/>
            <p:cNvSpPr>
              <a:spLocks noChangeShapeType="1"/>
            </p:cNvSpPr>
            <p:nvPr/>
          </p:nvSpPr>
          <p:spPr bwMode="auto">
            <a:xfrm>
              <a:off x="3586163" y="5835650"/>
              <a:ext cx="76200" cy="20638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2" name="Freeform: Shape 211"/>
            <p:cNvSpPr>
              <a:spLocks/>
            </p:cNvSpPr>
            <p:nvPr/>
          </p:nvSpPr>
          <p:spPr bwMode="auto">
            <a:xfrm>
              <a:off x="3563938" y="5915025"/>
              <a:ext cx="117475" cy="31750"/>
            </a:xfrm>
            <a:custGeom>
              <a:avLst/>
              <a:gdLst>
                <a:gd name="T0" fmla="*/ 0 w 74"/>
                <a:gd name="T1" fmla="*/ 0 h 20"/>
                <a:gd name="T2" fmla="*/ 74 w 74"/>
                <a:gd name="T3" fmla="*/ 20 h 20"/>
                <a:gd name="T4" fmla="*/ 0 w 74"/>
                <a:gd name="T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4" h="20">
                  <a:moveTo>
                    <a:pt x="0" y="0"/>
                  </a:moveTo>
                  <a:lnTo>
                    <a:pt x="74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3" name="Straight Connector 212"/>
            <p:cNvSpPr>
              <a:spLocks noChangeShapeType="1"/>
            </p:cNvSpPr>
            <p:nvPr/>
          </p:nvSpPr>
          <p:spPr bwMode="auto">
            <a:xfrm>
              <a:off x="3563938" y="5915025"/>
              <a:ext cx="117475" cy="317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4" name="Freeform: Shape 213"/>
            <p:cNvSpPr>
              <a:spLocks/>
            </p:cNvSpPr>
            <p:nvPr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5" name="Freeform: Shape 214"/>
            <p:cNvSpPr>
              <a:spLocks/>
            </p:cNvSpPr>
            <p:nvPr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6" name="Freeform: Shape 215"/>
            <p:cNvSpPr>
              <a:spLocks/>
            </p:cNvSpPr>
            <p:nvPr/>
          </p:nvSpPr>
          <p:spPr bwMode="auto">
            <a:xfrm>
              <a:off x="10728326" y="5202238"/>
              <a:ext cx="577850" cy="571500"/>
            </a:xfrm>
            <a:custGeom>
              <a:avLst/>
              <a:gdLst>
                <a:gd name="T0" fmla="*/ 197 w 197"/>
                <a:gd name="T1" fmla="*/ 128 h 195"/>
                <a:gd name="T2" fmla="*/ 171 w 197"/>
                <a:gd name="T3" fmla="*/ 145 h 195"/>
                <a:gd name="T4" fmla="*/ 139 w 197"/>
                <a:gd name="T5" fmla="*/ 177 h 195"/>
                <a:gd name="T6" fmla="*/ 98 w 197"/>
                <a:gd name="T7" fmla="*/ 182 h 195"/>
                <a:gd name="T8" fmla="*/ 60 w 197"/>
                <a:gd name="T9" fmla="*/ 195 h 195"/>
                <a:gd name="T10" fmla="*/ 0 w 197"/>
                <a:gd name="T11" fmla="*/ 61 h 195"/>
                <a:gd name="T12" fmla="*/ 139 w 197"/>
                <a:gd name="T13" fmla="*/ 0 h 195"/>
                <a:gd name="T14" fmla="*/ 194 w 197"/>
                <a:gd name="T15" fmla="*/ 121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" h="195">
                  <a:moveTo>
                    <a:pt x="197" y="128"/>
                  </a:moveTo>
                  <a:cubicBezTo>
                    <a:pt x="188" y="131"/>
                    <a:pt x="179" y="137"/>
                    <a:pt x="171" y="145"/>
                  </a:cubicBezTo>
                  <a:cubicBezTo>
                    <a:pt x="161" y="156"/>
                    <a:pt x="153" y="170"/>
                    <a:pt x="139" y="177"/>
                  </a:cubicBezTo>
                  <a:cubicBezTo>
                    <a:pt x="126" y="183"/>
                    <a:pt x="112" y="181"/>
                    <a:pt x="98" y="182"/>
                  </a:cubicBezTo>
                  <a:cubicBezTo>
                    <a:pt x="84" y="182"/>
                    <a:pt x="69" y="184"/>
                    <a:pt x="60" y="19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94" y="121"/>
                    <a:pt x="194" y="121"/>
                    <a:pt x="194" y="121"/>
                  </a:cubicBezTo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7" name="Freeform: Shape 216"/>
            <p:cNvSpPr>
              <a:spLocks/>
            </p:cNvSpPr>
            <p:nvPr/>
          </p:nvSpPr>
          <p:spPr bwMode="auto">
            <a:xfrm>
              <a:off x="10998201" y="5732463"/>
              <a:ext cx="149225" cy="146050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8" name="Freeform: Shape 217"/>
            <p:cNvSpPr>
              <a:spLocks/>
            </p:cNvSpPr>
            <p:nvPr/>
          </p:nvSpPr>
          <p:spPr bwMode="auto">
            <a:xfrm>
              <a:off x="11080751" y="6013450"/>
              <a:ext cx="122238" cy="120650"/>
            </a:xfrm>
            <a:custGeom>
              <a:avLst/>
              <a:gdLst>
                <a:gd name="T0" fmla="*/ 4 w 42"/>
                <a:gd name="T1" fmla="*/ 28 h 41"/>
                <a:gd name="T2" fmla="*/ 28 w 42"/>
                <a:gd name="T3" fmla="*/ 37 h 41"/>
                <a:gd name="T4" fmla="*/ 37 w 42"/>
                <a:gd name="T5" fmla="*/ 13 h 41"/>
                <a:gd name="T6" fmla="*/ 13 w 42"/>
                <a:gd name="T7" fmla="*/ 4 h 41"/>
                <a:gd name="T8" fmla="*/ 4 w 4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2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19" name="Freeform: Shape 218"/>
            <p:cNvSpPr>
              <a:spLocks/>
            </p:cNvSpPr>
            <p:nvPr/>
          </p:nvSpPr>
          <p:spPr bwMode="auto">
            <a:xfrm>
              <a:off x="11253788" y="5780088"/>
              <a:ext cx="215900" cy="215900"/>
            </a:xfrm>
            <a:custGeom>
              <a:avLst/>
              <a:gdLst>
                <a:gd name="T0" fmla="*/ 7 w 74"/>
                <a:gd name="T1" fmla="*/ 50 h 74"/>
                <a:gd name="T2" fmla="*/ 51 w 74"/>
                <a:gd name="T3" fmla="*/ 66 h 74"/>
                <a:gd name="T4" fmla="*/ 67 w 74"/>
                <a:gd name="T5" fmla="*/ 24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1" y="66"/>
                  </a:cubicBezTo>
                  <a:cubicBezTo>
                    <a:pt x="67" y="59"/>
                    <a:pt x="74" y="40"/>
                    <a:pt x="67" y="24"/>
                  </a:cubicBezTo>
                  <a:cubicBezTo>
                    <a:pt x="60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0" name="Freeform: Shape 219"/>
            <p:cNvSpPr>
              <a:spLocks/>
            </p:cNvSpPr>
            <p:nvPr/>
          </p:nvSpPr>
          <p:spPr bwMode="auto">
            <a:xfrm>
              <a:off x="10723563" y="5167313"/>
              <a:ext cx="890588" cy="1157288"/>
            </a:xfrm>
            <a:custGeom>
              <a:avLst/>
              <a:gdLst>
                <a:gd name="T0" fmla="*/ 237 w 304"/>
                <a:gd name="T1" fmla="*/ 374 h 395"/>
                <a:gd name="T2" fmla="*/ 237 w 304"/>
                <a:gd name="T3" fmla="*/ 374 h 395"/>
                <a:gd name="T4" fmla="*/ 283 w 304"/>
                <a:gd name="T5" fmla="*/ 254 h 395"/>
                <a:gd name="T6" fmla="*/ 167 w 304"/>
                <a:gd name="T7" fmla="*/ 0 h 395"/>
                <a:gd name="T8" fmla="*/ 0 w 304"/>
                <a:gd name="T9" fmla="*/ 74 h 395"/>
                <a:gd name="T10" fmla="*/ 115 w 304"/>
                <a:gd name="T11" fmla="*/ 329 h 395"/>
                <a:gd name="T12" fmla="*/ 237 w 304"/>
                <a:gd name="T13" fmla="*/ 3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395">
                  <a:moveTo>
                    <a:pt x="237" y="374"/>
                  </a:moveTo>
                  <a:cubicBezTo>
                    <a:pt x="237" y="374"/>
                    <a:pt x="237" y="374"/>
                    <a:pt x="237" y="374"/>
                  </a:cubicBezTo>
                  <a:cubicBezTo>
                    <a:pt x="283" y="354"/>
                    <a:pt x="304" y="300"/>
                    <a:pt x="283" y="254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15" y="329"/>
                    <a:pt x="115" y="329"/>
                    <a:pt x="115" y="329"/>
                  </a:cubicBezTo>
                  <a:cubicBezTo>
                    <a:pt x="136" y="374"/>
                    <a:pt x="190" y="395"/>
                    <a:pt x="237" y="37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1" name="Freeform: Shape 220"/>
            <p:cNvSpPr>
              <a:spLocks/>
            </p:cNvSpPr>
            <p:nvPr/>
          </p:nvSpPr>
          <p:spPr bwMode="auto">
            <a:xfrm>
              <a:off x="10547351" y="5018088"/>
              <a:ext cx="649288" cy="377825"/>
            </a:xfrm>
            <a:custGeom>
              <a:avLst/>
              <a:gdLst>
                <a:gd name="T0" fmla="*/ 33 w 409"/>
                <a:gd name="T1" fmla="*/ 238 h 238"/>
                <a:gd name="T2" fmla="*/ 409 w 409"/>
                <a:gd name="T3" fmla="*/ 72 h 238"/>
                <a:gd name="T4" fmla="*/ 376 w 409"/>
                <a:gd name="T5" fmla="*/ 0 h 238"/>
                <a:gd name="T6" fmla="*/ 0 w 409"/>
                <a:gd name="T7" fmla="*/ 166 h 238"/>
                <a:gd name="T8" fmla="*/ 33 w 409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9" h="238">
                  <a:moveTo>
                    <a:pt x="33" y="238"/>
                  </a:moveTo>
                  <a:lnTo>
                    <a:pt x="409" y="72"/>
                  </a:lnTo>
                  <a:lnTo>
                    <a:pt x="376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2" name="Freeform: Shape 221"/>
            <p:cNvSpPr>
              <a:spLocks/>
            </p:cNvSpPr>
            <p:nvPr/>
          </p:nvSpPr>
          <p:spPr bwMode="auto">
            <a:xfrm>
              <a:off x="10617201" y="5029200"/>
              <a:ext cx="647700" cy="377825"/>
            </a:xfrm>
            <a:custGeom>
              <a:avLst/>
              <a:gdLst>
                <a:gd name="T0" fmla="*/ 33 w 408"/>
                <a:gd name="T1" fmla="*/ 238 h 238"/>
                <a:gd name="T2" fmla="*/ 408 w 408"/>
                <a:gd name="T3" fmla="*/ 72 h 238"/>
                <a:gd name="T4" fmla="*/ 377 w 408"/>
                <a:gd name="T5" fmla="*/ 0 h 238"/>
                <a:gd name="T6" fmla="*/ 0 w 408"/>
                <a:gd name="T7" fmla="*/ 166 h 238"/>
                <a:gd name="T8" fmla="*/ 33 w 408"/>
                <a:gd name="T9" fmla="*/ 23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8" h="238">
                  <a:moveTo>
                    <a:pt x="33" y="238"/>
                  </a:moveTo>
                  <a:lnTo>
                    <a:pt x="408" y="72"/>
                  </a:lnTo>
                  <a:lnTo>
                    <a:pt x="377" y="0"/>
                  </a:lnTo>
                  <a:lnTo>
                    <a:pt x="0" y="166"/>
                  </a:lnTo>
                  <a:lnTo>
                    <a:pt x="33" y="238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3" name="Freeform: Shape 222"/>
            <p:cNvSpPr>
              <a:spLocks/>
            </p:cNvSpPr>
            <p:nvPr/>
          </p:nvSpPr>
          <p:spPr bwMode="auto">
            <a:xfrm>
              <a:off x="10904538" y="5562600"/>
              <a:ext cx="481013" cy="211138"/>
            </a:xfrm>
            <a:custGeom>
              <a:avLst/>
              <a:gdLst>
                <a:gd name="T0" fmla="*/ 164 w 164"/>
                <a:gd name="T1" fmla="*/ 0 h 72"/>
                <a:gd name="T2" fmla="*/ 111 w 164"/>
                <a:gd name="T3" fmla="*/ 22 h 72"/>
                <a:gd name="T4" fmla="*/ 79 w 164"/>
                <a:gd name="T5" fmla="*/ 54 h 72"/>
                <a:gd name="T6" fmla="*/ 38 w 164"/>
                <a:gd name="T7" fmla="*/ 59 h 72"/>
                <a:gd name="T8" fmla="*/ 0 w 1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" h="72">
                  <a:moveTo>
                    <a:pt x="164" y="0"/>
                  </a:moveTo>
                  <a:cubicBezTo>
                    <a:pt x="143" y="0"/>
                    <a:pt x="126" y="7"/>
                    <a:pt x="111" y="22"/>
                  </a:cubicBezTo>
                  <a:cubicBezTo>
                    <a:pt x="101" y="33"/>
                    <a:pt x="93" y="47"/>
                    <a:pt x="79" y="54"/>
                  </a:cubicBezTo>
                  <a:cubicBezTo>
                    <a:pt x="66" y="60"/>
                    <a:pt x="52" y="58"/>
                    <a:pt x="38" y="59"/>
                  </a:cubicBezTo>
                  <a:cubicBezTo>
                    <a:pt x="24" y="59"/>
                    <a:pt x="9" y="61"/>
                    <a:pt x="0" y="72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4" name="Freeform: Shape 223"/>
            <p:cNvSpPr>
              <a:spLocks/>
            </p:cNvSpPr>
            <p:nvPr/>
          </p:nvSpPr>
          <p:spPr bwMode="auto">
            <a:xfrm>
              <a:off x="11060113" y="5726113"/>
              <a:ext cx="149225" cy="147638"/>
            </a:xfrm>
            <a:custGeom>
              <a:avLst/>
              <a:gdLst>
                <a:gd name="T0" fmla="*/ 5 w 51"/>
                <a:gd name="T1" fmla="*/ 34 h 50"/>
                <a:gd name="T2" fmla="*/ 34 w 51"/>
                <a:gd name="T3" fmla="*/ 45 h 50"/>
                <a:gd name="T4" fmla="*/ 46 w 51"/>
                <a:gd name="T5" fmla="*/ 16 h 50"/>
                <a:gd name="T6" fmla="*/ 16 w 51"/>
                <a:gd name="T7" fmla="*/ 5 h 50"/>
                <a:gd name="T8" fmla="*/ 5 w 51"/>
                <a:gd name="T9" fmla="*/ 34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0">
                  <a:moveTo>
                    <a:pt x="5" y="34"/>
                  </a:moveTo>
                  <a:cubicBezTo>
                    <a:pt x="10" y="45"/>
                    <a:pt x="23" y="50"/>
                    <a:pt x="34" y="45"/>
                  </a:cubicBezTo>
                  <a:cubicBezTo>
                    <a:pt x="46" y="40"/>
                    <a:pt x="51" y="27"/>
                    <a:pt x="46" y="16"/>
                  </a:cubicBezTo>
                  <a:cubicBezTo>
                    <a:pt x="41" y="5"/>
                    <a:pt x="27" y="0"/>
                    <a:pt x="16" y="5"/>
                  </a:cubicBezTo>
                  <a:cubicBezTo>
                    <a:pt x="5" y="10"/>
                    <a:pt x="0" y="23"/>
                    <a:pt x="5" y="34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5" name="Freeform: Shape 224"/>
            <p:cNvSpPr>
              <a:spLocks/>
            </p:cNvSpPr>
            <p:nvPr/>
          </p:nvSpPr>
          <p:spPr bwMode="auto">
            <a:xfrm>
              <a:off x="11141076" y="6008688"/>
              <a:ext cx="120650" cy="119063"/>
            </a:xfrm>
            <a:custGeom>
              <a:avLst/>
              <a:gdLst>
                <a:gd name="T0" fmla="*/ 4 w 41"/>
                <a:gd name="T1" fmla="*/ 28 h 41"/>
                <a:gd name="T2" fmla="*/ 28 w 41"/>
                <a:gd name="T3" fmla="*/ 37 h 41"/>
                <a:gd name="T4" fmla="*/ 37 w 41"/>
                <a:gd name="T5" fmla="*/ 13 h 41"/>
                <a:gd name="T6" fmla="*/ 13 w 41"/>
                <a:gd name="T7" fmla="*/ 4 h 41"/>
                <a:gd name="T8" fmla="*/ 4 w 41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1">
                  <a:moveTo>
                    <a:pt x="4" y="28"/>
                  </a:moveTo>
                  <a:cubicBezTo>
                    <a:pt x="8" y="37"/>
                    <a:pt x="19" y="41"/>
                    <a:pt x="28" y="37"/>
                  </a:cubicBezTo>
                  <a:cubicBezTo>
                    <a:pt x="37" y="33"/>
                    <a:pt x="41" y="22"/>
                    <a:pt x="37" y="13"/>
                  </a:cubicBezTo>
                  <a:cubicBezTo>
                    <a:pt x="33" y="4"/>
                    <a:pt x="23" y="0"/>
                    <a:pt x="13" y="4"/>
                  </a:cubicBezTo>
                  <a:cubicBezTo>
                    <a:pt x="4" y="8"/>
                    <a:pt x="0" y="19"/>
                    <a:pt x="4" y="28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6" name="Freeform: Shape 225"/>
            <p:cNvSpPr>
              <a:spLocks/>
            </p:cNvSpPr>
            <p:nvPr/>
          </p:nvSpPr>
          <p:spPr bwMode="auto">
            <a:xfrm>
              <a:off x="11314113" y="5773738"/>
              <a:ext cx="217488" cy="217488"/>
            </a:xfrm>
            <a:custGeom>
              <a:avLst/>
              <a:gdLst>
                <a:gd name="T0" fmla="*/ 7 w 74"/>
                <a:gd name="T1" fmla="*/ 50 h 74"/>
                <a:gd name="T2" fmla="*/ 50 w 74"/>
                <a:gd name="T3" fmla="*/ 66 h 74"/>
                <a:gd name="T4" fmla="*/ 67 w 74"/>
                <a:gd name="T5" fmla="*/ 23 h 74"/>
                <a:gd name="T6" fmla="*/ 24 w 74"/>
                <a:gd name="T7" fmla="*/ 7 h 74"/>
                <a:gd name="T8" fmla="*/ 7 w 74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74">
                  <a:moveTo>
                    <a:pt x="7" y="50"/>
                  </a:moveTo>
                  <a:cubicBezTo>
                    <a:pt x="15" y="66"/>
                    <a:pt x="34" y="74"/>
                    <a:pt x="50" y="66"/>
                  </a:cubicBezTo>
                  <a:cubicBezTo>
                    <a:pt x="67" y="59"/>
                    <a:pt x="74" y="40"/>
                    <a:pt x="67" y="23"/>
                  </a:cubicBezTo>
                  <a:cubicBezTo>
                    <a:pt x="59" y="7"/>
                    <a:pt x="40" y="0"/>
                    <a:pt x="24" y="7"/>
                  </a:cubicBezTo>
                  <a:cubicBezTo>
                    <a:pt x="7" y="15"/>
                    <a:pt x="0" y="34"/>
                    <a:pt x="7" y="50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7" name="Freeform: Shape 226"/>
            <p:cNvSpPr>
              <a:spLocks/>
            </p:cNvSpPr>
            <p:nvPr/>
          </p:nvSpPr>
          <p:spPr bwMode="auto">
            <a:xfrm>
              <a:off x="10763251" y="5413375"/>
              <a:ext cx="141288" cy="61913"/>
            </a:xfrm>
            <a:custGeom>
              <a:avLst/>
              <a:gdLst>
                <a:gd name="T0" fmla="*/ 0 w 89"/>
                <a:gd name="T1" fmla="*/ 39 h 39"/>
                <a:gd name="T2" fmla="*/ 89 w 89"/>
                <a:gd name="T3" fmla="*/ 0 h 39"/>
                <a:gd name="T4" fmla="*/ 0 w 89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9" h="39">
                  <a:moveTo>
                    <a:pt x="0" y="39"/>
                  </a:moveTo>
                  <a:lnTo>
                    <a:pt x="89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8" name="Straight Connector 227"/>
            <p:cNvSpPr>
              <a:spLocks noChangeShapeType="1"/>
            </p:cNvSpPr>
            <p:nvPr/>
          </p:nvSpPr>
          <p:spPr bwMode="auto">
            <a:xfrm flipV="1">
              <a:off x="10763251" y="5413375"/>
              <a:ext cx="141288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29" name="Freeform: Shape 228"/>
            <p:cNvSpPr>
              <a:spLocks/>
            </p:cNvSpPr>
            <p:nvPr/>
          </p:nvSpPr>
          <p:spPr bwMode="auto">
            <a:xfrm>
              <a:off x="10804526" y="5530850"/>
              <a:ext cx="93663" cy="41275"/>
            </a:xfrm>
            <a:custGeom>
              <a:avLst/>
              <a:gdLst>
                <a:gd name="T0" fmla="*/ 0 w 59"/>
                <a:gd name="T1" fmla="*/ 26 h 26"/>
                <a:gd name="T2" fmla="*/ 59 w 59"/>
                <a:gd name="T3" fmla="*/ 0 h 26"/>
                <a:gd name="T4" fmla="*/ 0 w 59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9" h="26">
                  <a:moveTo>
                    <a:pt x="0" y="26"/>
                  </a:moveTo>
                  <a:lnTo>
                    <a:pt x="59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0" name="Straight Connector 229"/>
            <p:cNvSpPr>
              <a:spLocks noChangeShapeType="1"/>
            </p:cNvSpPr>
            <p:nvPr/>
          </p:nvSpPr>
          <p:spPr bwMode="auto">
            <a:xfrm flipV="1">
              <a:off x="10804526" y="5530850"/>
              <a:ext cx="93663" cy="41275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1" name="Freeform: Shape 230"/>
            <p:cNvSpPr>
              <a:spLocks/>
            </p:cNvSpPr>
            <p:nvPr/>
          </p:nvSpPr>
          <p:spPr bwMode="auto">
            <a:xfrm>
              <a:off x="10848976" y="5603875"/>
              <a:ext cx="142875" cy="61913"/>
            </a:xfrm>
            <a:custGeom>
              <a:avLst/>
              <a:gdLst>
                <a:gd name="T0" fmla="*/ 0 w 90"/>
                <a:gd name="T1" fmla="*/ 39 h 39"/>
                <a:gd name="T2" fmla="*/ 90 w 90"/>
                <a:gd name="T3" fmla="*/ 0 h 39"/>
                <a:gd name="T4" fmla="*/ 0 w 90"/>
                <a:gd name="T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0" h="39">
                  <a:moveTo>
                    <a:pt x="0" y="39"/>
                  </a:moveTo>
                  <a:lnTo>
                    <a:pt x="90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2" name="Straight Connector 231"/>
            <p:cNvSpPr>
              <a:spLocks noChangeShapeType="1"/>
            </p:cNvSpPr>
            <p:nvPr/>
          </p:nvSpPr>
          <p:spPr bwMode="auto">
            <a:xfrm flipV="1">
              <a:off x="10848976" y="5603875"/>
              <a:ext cx="142875" cy="61913"/>
            </a:xfrm>
            <a:prstGeom prst="line">
              <a:avLst/>
            </a:pr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3" name="Freeform: Shape 232"/>
            <p:cNvSpPr>
              <a:spLocks/>
            </p:cNvSpPr>
            <p:nvPr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4" name="Freeform: Shape 233"/>
            <p:cNvSpPr>
              <a:spLocks/>
            </p:cNvSpPr>
            <p:nvPr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5" name="Freeform: Shape 234"/>
            <p:cNvSpPr>
              <a:spLocks/>
            </p:cNvSpPr>
            <p:nvPr/>
          </p:nvSpPr>
          <p:spPr bwMode="auto">
            <a:xfrm>
              <a:off x="1384301" y="3657600"/>
              <a:ext cx="568325" cy="585788"/>
            </a:xfrm>
            <a:custGeom>
              <a:avLst/>
              <a:gdLst>
                <a:gd name="T0" fmla="*/ 358 w 358"/>
                <a:gd name="T1" fmla="*/ 294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4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4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6" name="Freeform: Shape 235"/>
            <p:cNvSpPr>
              <a:spLocks/>
            </p:cNvSpPr>
            <p:nvPr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7" name="Freeform: Shape 236"/>
            <p:cNvSpPr>
              <a:spLocks/>
            </p:cNvSpPr>
            <p:nvPr/>
          </p:nvSpPr>
          <p:spPr bwMode="auto">
            <a:xfrm>
              <a:off x="1190626" y="3543300"/>
              <a:ext cx="307975" cy="298450"/>
            </a:xfrm>
            <a:custGeom>
              <a:avLst/>
              <a:gdLst>
                <a:gd name="T0" fmla="*/ 194 w 194"/>
                <a:gd name="T1" fmla="*/ 83 h 188"/>
                <a:gd name="T2" fmla="*/ 78 w 194"/>
                <a:gd name="T3" fmla="*/ 188 h 188"/>
                <a:gd name="T4" fmla="*/ 0 w 194"/>
                <a:gd name="T5" fmla="*/ 103 h 188"/>
                <a:gd name="T6" fmla="*/ 114 w 194"/>
                <a:gd name="T7" fmla="*/ 0 h 188"/>
                <a:gd name="T8" fmla="*/ 194 w 194"/>
                <a:gd name="T9" fmla="*/ 83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" h="188">
                  <a:moveTo>
                    <a:pt x="194" y="83"/>
                  </a:moveTo>
                  <a:lnTo>
                    <a:pt x="78" y="188"/>
                  </a:lnTo>
                  <a:lnTo>
                    <a:pt x="0" y="103"/>
                  </a:lnTo>
                  <a:lnTo>
                    <a:pt x="114" y="0"/>
                  </a:lnTo>
                  <a:lnTo>
                    <a:pt x="194" y="8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8" name="Freeform: Shape 237"/>
            <p:cNvSpPr>
              <a:spLocks/>
            </p:cNvSpPr>
            <p:nvPr/>
          </p:nvSpPr>
          <p:spPr bwMode="auto">
            <a:xfrm>
              <a:off x="1336676" y="3698875"/>
              <a:ext cx="568325" cy="585788"/>
            </a:xfrm>
            <a:custGeom>
              <a:avLst/>
              <a:gdLst>
                <a:gd name="T0" fmla="*/ 358 w 358"/>
                <a:gd name="T1" fmla="*/ 293 h 369"/>
                <a:gd name="T2" fmla="*/ 273 w 358"/>
                <a:gd name="T3" fmla="*/ 369 h 369"/>
                <a:gd name="T4" fmla="*/ 0 w 358"/>
                <a:gd name="T5" fmla="*/ 76 h 369"/>
                <a:gd name="T6" fmla="*/ 85 w 358"/>
                <a:gd name="T7" fmla="*/ 0 h 369"/>
                <a:gd name="T8" fmla="*/ 358 w 358"/>
                <a:gd name="T9" fmla="*/ 29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8" h="369">
                  <a:moveTo>
                    <a:pt x="358" y="293"/>
                  </a:moveTo>
                  <a:lnTo>
                    <a:pt x="273" y="369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358" y="293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39" name="Freeform: Shape 238"/>
            <p:cNvSpPr>
              <a:spLocks/>
            </p:cNvSpPr>
            <p:nvPr/>
          </p:nvSpPr>
          <p:spPr bwMode="auto">
            <a:xfrm>
              <a:off x="1770063" y="4164013"/>
              <a:ext cx="211138" cy="206375"/>
            </a:xfrm>
            <a:custGeom>
              <a:avLst/>
              <a:gdLst>
                <a:gd name="T0" fmla="*/ 133 w 133"/>
                <a:gd name="T1" fmla="*/ 54 h 130"/>
                <a:gd name="T2" fmla="*/ 50 w 133"/>
                <a:gd name="T3" fmla="*/ 130 h 130"/>
                <a:gd name="T4" fmla="*/ 0 w 133"/>
                <a:gd name="T5" fmla="*/ 76 h 130"/>
                <a:gd name="T6" fmla="*/ 85 w 133"/>
                <a:gd name="T7" fmla="*/ 0 h 130"/>
                <a:gd name="T8" fmla="*/ 133 w 133"/>
                <a:gd name="T9" fmla="*/ 54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130">
                  <a:moveTo>
                    <a:pt x="133" y="54"/>
                  </a:moveTo>
                  <a:lnTo>
                    <a:pt x="50" y="130"/>
                  </a:lnTo>
                  <a:lnTo>
                    <a:pt x="0" y="76"/>
                  </a:lnTo>
                  <a:lnTo>
                    <a:pt x="85" y="0"/>
                  </a:lnTo>
                  <a:lnTo>
                    <a:pt x="133" y="54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0" name="Freeform: Shape 239"/>
            <p:cNvSpPr>
              <a:spLocks/>
            </p:cNvSpPr>
            <p:nvPr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1" name="Freeform: Shape 240"/>
            <p:cNvSpPr>
              <a:spLocks/>
            </p:cNvSpPr>
            <p:nvPr/>
          </p:nvSpPr>
          <p:spPr bwMode="auto">
            <a:xfrm>
              <a:off x="525463" y="2736850"/>
              <a:ext cx="1111250" cy="1096963"/>
            </a:xfrm>
            <a:custGeom>
              <a:avLst/>
              <a:gdLst>
                <a:gd name="T0" fmla="*/ 315 w 379"/>
                <a:gd name="T1" fmla="*/ 73 h 374"/>
                <a:gd name="T2" fmla="*/ 305 w 379"/>
                <a:gd name="T3" fmla="*/ 311 h 374"/>
                <a:gd name="T4" fmla="*/ 64 w 379"/>
                <a:gd name="T5" fmla="*/ 301 h 374"/>
                <a:gd name="T6" fmla="*/ 74 w 379"/>
                <a:gd name="T7" fmla="*/ 63 h 374"/>
                <a:gd name="T8" fmla="*/ 315 w 379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74">
                  <a:moveTo>
                    <a:pt x="315" y="73"/>
                  </a:moveTo>
                  <a:cubicBezTo>
                    <a:pt x="379" y="142"/>
                    <a:pt x="374" y="248"/>
                    <a:pt x="305" y="311"/>
                  </a:cubicBezTo>
                  <a:cubicBezTo>
                    <a:pt x="235" y="374"/>
                    <a:pt x="128" y="369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2" name="Freeform: Shape 241"/>
            <p:cNvSpPr>
              <a:spLocks/>
            </p:cNvSpPr>
            <p:nvPr/>
          </p:nvSpPr>
          <p:spPr bwMode="auto">
            <a:xfrm>
              <a:off x="449263" y="2778125"/>
              <a:ext cx="1108075" cy="1096963"/>
            </a:xfrm>
            <a:custGeom>
              <a:avLst/>
              <a:gdLst>
                <a:gd name="T0" fmla="*/ 315 w 378"/>
                <a:gd name="T1" fmla="*/ 73 h 374"/>
                <a:gd name="T2" fmla="*/ 305 w 378"/>
                <a:gd name="T3" fmla="*/ 311 h 374"/>
                <a:gd name="T4" fmla="*/ 64 w 378"/>
                <a:gd name="T5" fmla="*/ 301 h 374"/>
                <a:gd name="T6" fmla="*/ 74 w 378"/>
                <a:gd name="T7" fmla="*/ 63 h 374"/>
                <a:gd name="T8" fmla="*/ 315 w 378"/>
                <a:gd name="T9" fmla="*/ 73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4">
                  <a:moveTo>
                    <a:pt x="315" y="73"/>
                  </a:moveTo>
                  <a:cubicBezTo>
                    <a:pt x="378" y="142"/>
                    <a:pt x="374" y="248"/>
                    <a:pt x="305" y="311"/>
                  </a:cubicBezTo>
                  <a:cubicBezTo>
                    <a:pt x="235" y="374"/>
                    <a:pt x="127" y="370"/>
                    <a:pt x="64" y="301"/>
                  </a:cubicBezTo>
                  <a:cubicBezTo>
                    <a:pt x="0" y="233"/>
                    <a:pt x="5" y="126"/>
                    <a:pt x="74" y="63"/>
                  </a:cubicBezTo>
                  <a:cubicBezTo>
                    <a:pt x="143" y="0"/>
                    <a:pt x="251" y="5"/>
                    <a:pt x="315" y="7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3" name="Freeform: Shape 242"/>
            <p:cNvSpPr>
              <a:spLocks/>
            </p:cNvSpPr>
            <p:nvPr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4" name="Freeform: Shape 243"/>
            <p:cNvSpPr>
              <a:spLocks/>
            </p:cNvSpPr>
            <p:nvPr/>
          </p:nvSpPr>
          <p:spPr bwMode="auto">
            <a:xfrm>
              <a:off x="601663" y="2930525"/>
              <a:ext cx="803275" cy="792163"/>
            </a:xfrm>
            <a:custGeom>
              <a:avLst/>
              <a:gdLst>
                <a:gd name="T0" fmla="*/ 228 w 274"/>
                <a:gd name="T1" fmla="*/ 53 h 270"/>
                <a:gd name="T2" fmla="*/ 221 w 274"/>
                <a:gd name="T3" fmla="*/ 225 h 270"/>
                <a:gd name="T4" fmla="*/ 46 w 274"/>
                <a:gd name="T5" fmla="*/ 217 h 270"/>
                <a:gd name="T6" fmla="*/ 54 w 274"/>
                <a:gd name="T7" fmla="*/ 46 h 270"/>
                <a:gd name="T8" fmla="*/ 228 w 274"/>
                <a:gd name="T9" fmla="*/ 5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4" h="270">
                  <a:moveTo>
                    <a:pt x="228" y="53"/>
                  </a:moveTo>
                  <a:cubicBezTo>
                    <a:pt x="274" y="102"/>
                    <a:pt x="271" y="179"/>
                    <a:pt x="221" y="225"/>
                  </a:cubicBezTo>
                  <a:cubicBezTo>
                    <a:pt x="170" y="270"/>
                    <a:pt x="93" y="267"/>
                    <a:pt x="46" y="217"/>
                  </a:cubicBezTo>
                  <a:cubicBezTo>
                    <a:pt x="0" y="168"/>
                    <a:pt x="4" y="91"/>
                    <a:pt x="54" y="46"/>
                  </a:cubicBezTo>
                  <a:cubicBezTo>
                    <a:pt x="104" y="0"/>
                    <a:pt x="182" y="3"/>
                    <a:pt x="228" y="53"/>
                  </a:cubicBez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5" name="Freeform: Shape 244"/>
            <p:cNvSpPr>
              <a:spLocks/>
            </p:cNvSpPr>
            <p:nvPr/>
          </p:nvSpPr>
          <p:spPr bwMode="auto">
            <a:xfrm>
              <a:off x="712788" y="3238500"/>
              <a:ext cx="23813" cy="163513"/>
            </a:xfrm>
            <a:custGeom>
              <a:avLst/>
              <a:gdLst>
                <a:gd name="T0" fmla="*/ 7 w 8"/>
                <a:gd name="T1" fmla="*/ 56 h 56"/>
                <a:gd name="T2" fmla="*/ 8 w 8"/>
                <a:gd name="T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" h="56">
                  <a:moveTo>
                    <a:pt x="7" y="56"/>
                  </a:moveTo>
                  <a:cubicBezTo>
                    <a:pt x="0" y="38"/>
                    <a:pt x="0" y="16"/>
                    <a:pt x="8" y="0"/>
                  </a:cubicBezTo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6" name="Freeform: Shape 245"/>
            <p:cNvSpPr>
              <a:spLocks/>
            </p:cNvSpPr>
            <p:nvPr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7" name="Freeform: Shape 246"/>
            <p:cNvSpPr>
              <a:spLocks/>
            </p:cNvSpPr>
            <p:nvPr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8" name="Freeform: Shape 247"/>
            <p:cNvSpPr>
              <a:spLocks/>
            </p:cNvSpPr>
            <p:nvPr/>
          </p:nvSpPr>
          <p:spPr bwMode="auto">
            <a:xfrm>
              <a:off x="8110538" y="5364163"/>
              <a:ext cx="549275" cy="476250"/>
            </a:xfrm>
            <a:custGeom>
              <a:avLst/>
              <a:gdLst>
                <a:gd name="T0" fmla="*/ 62 w 346"/>
                <a:gd name="T1" fmla="*/ 0 h 300"/>
                <a:gd name="T2" fmla="*/ 0 w 346"/>
                <a:gd name="T3" fmla="*/ 77 h 300"/>
                <a:gd name="T4" fmla="*/ 284 w 346"/>
                <a:gd name="T5" fmla="*/ 300 h 300"/>
                <a:gd name="T6" fmla="*/ 346 w 346"/>
                <a:gd name="T7" fmla="*/ 221 h 300"/>
                <a:gd name="T8" fmla="*/ 62 w 346"/>
                <a:gd name="T9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00">
                  <a:moveTo>
                    <a:pt x="62" y="0"/>
                  </a:moveTo>
                  <a:lnTo>
                    <a:pt x="0" y="77"/>
                  </a:lnTo>
                  <a:lnTo>
                    <a:pt x="284" y="300"/>
                  </a:lnTo>
                  <a:lnTo>
                    <a:pt x="346" y="221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49" name="Freeform: Shape 248"/>
            <p:cNvSpPr>
              <a:spLocks/>
            </p:cNvSpPr>
            <p:nvPr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0" name="Freeform: Shape 249"/>
            <p:cNvSpPr>
              <a:spLocks/>
            </p:cNvSpPr>
            <p:nvPr/>
          </p:nvSpPr>
          <p:spPr bwMode="auto">
            <a:xfrm>
              <a:off x="8509001" y="5735638"/>
              <a:ext cx="268288" cy="273050"/>
            </a:xfrm>
            <a:custGeom>
              <a:avLst/>
              <a:gdLst>
                <a:gd name="T0" fmla="*/ 86 w 169"/>
                <a:gd name="T1" fmla="*/ 0 h 172"/>
                <a:gd name="T2" fmla="*/ 0 w 169"/>
                <a:gd name="T3" fmla="*/ 109 h 172"/>
                <a:gd name="T4" fmla="*/ 83 w 169"/>
                <a:gd name="T5" fmla="*/ 172 h 172"/>
                <a:gd name="T6" fmla="*/ 169 w 169"/>
                <a:gd name="T7" fmla="*/ 63 h 172"/>
                <a:gd name="T8" fmla="*/ 86 w 169"/>
                <a:gd name="T9" fmla="*/ 0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9" h="172">
                  <a:moveTo>
                    <a:pt x="86" y="0"/>
                  </a:moveTo>
                  <a:lnTo>
                    <a:pt x="0" y="109"/>
                  </a:lnTo>
                  <a:lnTo>
                    <a:pt x="83" y="172"/>
                  </a:lnTo>
                  <a:lnTo>
                    <a:pt x="169" y="63"/>
                  </a:lnTo>
                  <a:lnTo>
                    <a:pt x="86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1" name="Freeform: Shape 250"/>
            <p:cNvSpPr>
              <a:spLocks/>
            </p:cNvSpPr>
            <p:nvPr/>
          </p:nvSpPr>
          <p:spPr bwMode="auto">
            <a:xfrm>
              <a:off x="8074026" y="5407025"/>
              <a:ext cx="550863" cy="477838"/>
            </a:xfrm>
            <a:custGeom>
              <a:avLst/>
              <a:gdLst>
                <a:gd name="T0" fmla="*/ 63 w 347"/>
                <a:gd name="T1" fmla="*/ 0 h 301"/>
                <a:gd name="T2" fmla="*/ 0 w 347"/>
                <a:gd name="T3" fmla="*/ 78 h 301"/>
                <a:gd name="T4" fmla="*/ 285 w 347"/>
                <a:gd name="T5" fmla="*/ 301 h 301"/>
                <a:gd name="T6" fmla="*/ 347 w 347"/>
                <a:gd name="T7" fmla="*/ 222 h 301"/>
                <a:gd name="T8" fmla="*/ 63 w 347"/>
                <a:gd name="T9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01">
                  <a:moveTo>
                    <a:pt x="63" y="0"/>
                  </a:moveTo>
                  <a:lnTo>
                    <a:pt x="0" y="78"/>
                  </a:lnTo>
                  <a:lnTo>
                    <a:pt x="285" y="301"/>
                  </a:lnTo>
                  <a:lnTo>
                    <a:pt x="347" y="222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2" name="Freeform: Shape 251"/>
            <p:cNvSpPr>
              <a:spLocks/>
            </p:cNvSpPr>
            <p:nvPr/>
          </p:nvSpPr>
          <p:spPr bwMode="auto">
            <a:xfrm>
              <a:off x="7993063" y="5343525"/>
              <a:ext cx="180975" cy="187325"/>
            </a:xfrm>
            <a:custGeom>
              <a:avLst/>
              <a:gdLst>
                <a:gd name="T0" fmla="*/ 63 w 114"/>
                <a:gd name="T1" fmla="*/ 0 h 118"/>
                <a:gd name="T2" fmla="*/ 0 w 114"/>
                <a:gd name="T3" fmla="*/ 79 h 118"/>
                <a:gd name="T4" fmla="*/ 51 w 114"/>
                <a:gd name="T5" fmla="*/ 118 h 118"/>
                <a:gd name="T6" fmla="*/ 114 w 114"/>
                <a:gd name="T7" fmla="*/ 40 h 118"/>
                <a:gd name="T8" fmla="*/ 63 w 114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18">
                  <a:moveTo>
                    <a:pt x="63" y="0"/>
                  </a:moveTo>
                  <a:lnTo>
                    <a:pt x="0" y="79"/>
                  </a:lnTo>
                  <a:lnTo>
                    <a:pt x="51" y="118"/>
                  </a:lnTo>
                  <a:lnTo>
                    <a:pt x="114" y="40"/>
                  </a:lnTo>
                  <a:lnTo>
                    <a:pt x="63" y="0"/>
                  </a:ln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3" name="Freeform: Shape 252"/>
            <p:cNvSpPr>
              <a:spLocks/>
            </p:cNvSpPr>
            <p:nvPr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4" name="Freeform: Shape 253"/>
            <p:cNvSpPr>
              <a:spLocks/>
            </p:cNvSpPr>
            <p:nvPr/>
          </p:nvSpPr>
          <p:spPr bwMode="auto">
            <a:xfrm>
              <a:off x="8523288" y="5576888"/>
              <a:ext cx="1012825" cy="1000125"/>
            </a:xfrm>
            <a:custGeom>
              <a:avLst/>
              <a:gdLst>
                <a:gd name="T0" fmla="*/ 267 w 346"/>
                <a:gd name="T1" fmla="*/ 52 h 341"/>
                <a:gd name="T2" fmla="*/ 52 w 346"/>
                <a:gd name="T3" fmla="*/ 77 h 341"/>
                <a:gd name="T4" fmla="*/ 79 w 346"/>
                <a:gd name="T5" fmla="*/ 290 h 341"/>
                <a:gd name="T6" fmla="*/ 293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2" y="77"/>
                  </a:cubicBezTo>
                  <a:cubicBezTo>
                    <a:pt x="0" y="142"/>
                    <a:pt x="12" y="238"/>
                    <a:pt x="79" y="290"/>
                  </a:cubicBezTo>
                  <a:cubicBezTo>
                    <a:pt x="145" y="341"/>
                    <a:pt x="241" y="330"/>
                    <a:pt x="293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5" name="Freeform: Shape 254"/>
            <p:cNvSpPr>
              <a:spLocks/>
            </p:cNvSpPr>
            <p:nvPr/>
          </p:nvSpPr>
          <p:spPr bwMode="auto">
            <a:xfrm>
              <a:off x="8489951" y="5648325"/>
              <a:ext cx="1014413" cy="998538"/>
            </a:xfrm>
            <a:custGeom>
              <a:avLst/>
              <a:gdLst>
                <a:gd name="T0" fmla="*/ 267 w 346"/>
                <a:gd name="T1" fmla="*/ 52 h 341"/>
                <a:gd name="T2" fmla="*/ 53 w 346"/>
                <a:gd name="T3" fmla="*/ 77 h 341"/>
                <a:gd name="T4" fmla="*/ 79 w 346"/>
                <a:gd name="T5" fmla="*/ 290 h 341"/>
                <a:gd name="T6" fmla="*/ 294 w 346"/>
                <a:gd name="T7" fmla="*/ 265 h 341"/>
                <a:gd name="T8" fmla="*/ 267 w 346"/>
                <a:gd name="T9" fmla="*/ 52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6" h="341">
                  <a:moveTo>
                    <a:pt x="267" y="52"/>
                  </a:moveTo>
                  <a:cubicBezTo>
                    <a:pt x="201" y="0"/>
                    <a:pt x="105" y="11"/>
                    <a:pt x="53" y="77"/>
                  </a:cubicBezTo>
                  <a:cubicBezTo>
                    <a:pt x="0" y="143"/>
                    <a:pt x="12" y="238"/>
                    <a:pt x="79" y="290"/>
                  </a:cubicBezTo>
                  <a:cubicBezTo>
                    <a:pt x="145" y="341"/>
                    <a:pt x="241" y="330"/>
                    <a:pt x="294" y="265"/>
                  </a:cubicBezTo>
                  <a:cubicBezTo>
                    <a:pt x="346" y="199"/>
                    <a:pt x="334" y="104"/>
                    <a:pt x="267" y="52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6" name="Freeform: Shape 255"/>
            <p:cNvSpPr>
              <a:spLocks/>
            </p:cNvSpPr>
            <p:nvPr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7" name="Freeform: Shape 256"/>
            <p:cNvSpPr>
              <a:spLocks/>
            </p:cNvSpPr>
            <p:nvPr/>
          </p:nvSpPr>
          <p:spPr bwMode="auto">
            <a:xfrm>
              <a:off x="8631238" y="5788025"/>
              <a:ext cx="731838" cy="720725"/>
            </a:xfrm>
            <a:custGeom>
              <a:avLst/>
              <a:gdLst>
                <a:gd name="T0" fmla="*/ 193 w 250"/>
                <a:gd name="T1" fmla="*/ 37 h 246"/>
                <a:gd name="T2" fmla="*/ 38 w 250"/>
                <a:gd name="T3" fmla="*/ 55 h 246"/>
                <a:gd name="T4" fmla="*/ 57 w 250"/>
                <a:gd name="T5" fmla="*/ 209 h 246"/>
                <a:gd name="T6" fmla="*/ 212 w 250"/>
                <a:gd name="T7" fmla="*/ 191 h 246"/>
                <a:gd name="T8" fmla="*/ 193 w 250"/>
                <a:gd name="T9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46">
                  <a:moveTo>
                    <a:pt x="193" y="37"/>
                  </a:moveTo>
                  <a:cubicBezTo>
                    <a:pt x="145" y="0"/>
                    <a:pt x="76" y="8"/>
                    <a:pt x="38" y="55"/>
                  </a:cubicBezTo>
                  <a:cubicBezTo>
                    <a:pt x="0" y="102"/>
                    <a:pt x="9" y="171"/>
                    <a:pt x="57" y="209"/>
                  </a:cubicBezTo>
                  <a:cubicBezTo>
                    <a:pt x="105" y="246"/>
                    <a:pt x="175" y="238"/>
                    <a:pt x="212" y="191"/>
                  </a:cubicBezTo>
                  <a:cubicBezTo>
                    <a:pt x="250" y="143"/>
                    <a:pt x="241" y="75"/>
                    <a:pt x="193" y="3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8" name="Freeform: Shape 257"/>
            <p:cNvSpPr>
              <a:spLocks/>
            </p:cNvSpPr>
            <p:nvPr/>
          </p:nvSpPr>
          <p:spPr bwMode="auto">
            <a:xfrm>
              <a:off x="8947151" y="6380163"/>
              <a:ext cx="149225" cy="26988"/>
            </a:xfrm>
            <a:custGeom>
              <a:avLst/>
              <a:gdLst>
                <a:gd name="T0" fmla="*/ 0 w 51"/>
                <a:gd name="T1" fmla="*/ 4 h 9"/>
                <a:gd name="T2" fmla="*/ 51 w 51"/>
                <a:gd name="T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" h="9">
                  <a:moveTo>
                    <a:pt x="0" y="4"/>
                  </a:moveTo>
                  <a:cubicBezTo>
                    <a:pt x="17" y="9"/>
                    <a:pt x="37" y="8"/>
                    <a:pt x="51" y="0"/>
                  </a:cubicBezTo>
                </a:path>
              </a:pathLst>
            </a:custGeom>
            <a:noFill/>
            <a:ln w="3810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59" name="Freeform: Shape 258"/>
            <p:cNvSpPr>
              <a:spLocks/>
            </p:cNvSpPr>
            <p:nvPr/>
          </p:nvSpPr>
          <p:spPr bwMode="auto">
            <a:xfrm>
              <a:off x="1565276" y="5021263"/>
              <a:ext cx="1416050" cy="1139825"/>
            </a:xfrm>
            <a:custGeom>
              <a:avLst/>
              <a:gdLst>
                <a:gd name="T0" fmla="*/ 401 w 483"/>
                <a:gd name="T1" fmla="*/ 0 h 389"/>
                <a:gd name="T2" fmla="*/ 471 w 483"/>
                <a:gd name="T3" fmla="*/ 226 h 389"/>
                <a:gd name="T4" fmla="*/ 292 w 483"/>
                <a:gd name="T5" fmla="*/ 355 h 389"/>
                <a:gd name="T6" fmla="*/ 71 w 483"/>
                <a:gd name="T7" fmla="*/ 349 h 389"/>
                <a:gd name="T8" fmla="*/ 0 w 483"/>
                <a:gd name="T9" fmla="*/ 123 h 389"/>
                <a:gd name="T10" fmla="*/ 401 w 483"/>
                <a:gd name="T11" fmla="*/ 0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3" h="389">
                  <a:moveTo>
                    <a:pt x="401" y="0"/>
                  </a:moveTo>
                  <a:cubicBezTo>
                    <a:pt x="471" y="226"/>
                    <a:pt x="471" y="226"/>
                    <a:pt x="471" y="226"/>
                  </a:cubicBezTo>
                  <a:cubicBezTo>
                    <a:pt x="483" y="263"/>
                    <a:pt x="403" y="321"/>
                    <a:pt x="292" y="355"/>
                  </a:cubicBezTo>
                  <a:cubicBezTo>
                    <a:pt x="182" y="389"/>
                    <a:pt x="82" y="386"/>
                    <a:pt x="71" y="349"/>
                  </a:cubicBezTo>
                  <a:cubicBezTo>
                    <a:pt x="0" y="123"/>
                    <a:pt x="0" y="123"/>
                    <a:pt x="0" y="123"/>
                  </a:cubicBez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0" name="Freeform: Shape 259"/>
            <p:cNvSpPr>
              <a:spLocks/>
            </p:cNvSpPr>
            <p:nvPr/>
          </p:nvSpPr>
          <p:spPr bwMode="auto">
            <a:xfrm>
              <a:off x="1706563" y="5614988"/>
              <a:ext cx="1244600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1 h 205"/>
                <a:gd name="T6" fmla="*/ 234 w 425"/>
                <a:gd name="T7" fmla="*/ 171 h 205"/>
                <a:gd name="T8" fmla="*/ 13 w 425"/>
                <a:gd name="T9" fmla="*/ 164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7"/>
                    <a:pt x="400" y="0"/>
                  </a:cubicBezTo>
                  <a:cubicBezTo>
                    <a:pt x="413" y="41"/>
                    <a:pt x="413" y="41"/>
                    <a:pt x="413" y="41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5" y="202"/>
                    <a:pt x="13" y="164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1" name="Freeform: Shape 260"/>
            <p:cNvSpPr>
              <a:spLocks/>
            </p:cNvSpPr>
            <p:nvPr/>
          </p:nvSpPr>
          <p:spPr bwMode="auto">
            <a:xfrm>
              <a:off x="1735138" y="5559425"/>
              <a:ext cx="1246188" cy="601663"/>
            </a:xfrm>
            <a:custGeom>
              <a:avLst/>
              <a:gdLst>
                <a:gd name="T0" fmla="*/ 221 w 425"/>
                <a:gd name="T1" fmla="*/ 129 h 205"/>
                <a:gd name="T2" fmla="*/ 400 w 425"/>
                <a:gd name="T3" fmla="*/ 0 h 205"/>
                <a:gd name="T4" fmla="*/ 413 w 425"/>
                <a:gd name="T5" fmla="*/ 42 h 205"/>
                <a:gd name="T6" fmla="*/ 234 w 425"/>
                <a:gd name="T7" fmla="*/ 171 h 205"/>
                <a:gd name="T8" fmla="*/ 13 w 425"/>
                <a:gd name="T9" fmla="*/ 165 h 205"/>
                <a:gd name="T10" fmla="*/ 0 w 425"/>
                <a:gd name="T11" fmla="*/ 123 h 205"/>
                <a:gd name="T12" fmla="*/ 221 w 425"/>
                <a:gd name="T13" fmla="*/ 129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205">
                  <a:moveTo>
                    <a:pt x="221" y="129"/>
                  </a:moveTo>
                  <a:cubicBezTo>
                    <a:pt x="332" y="95"/>
                    <a:pt x="412" y="38"/>
                    <a:pt x="400" y="0"/>
                  </a:cubicBezTo>
                  <a:cubicBezTo>
                    <a:pt x="413" y="42"/>
                    <a:pt x="413" y="42"/>
                    <a:pt x="413" y="42"/>
                  </a:cubicBezTo>
                  <a:cubicBezTo>
                    <a:pt x="425" y="79"/>
                    <a:pt x="345" y="137"/>
                    <a:pt x="234" y="171"/>
                  </a:cubicBezTo>
                  <a:cubicBezTo>
                    <a:pt x="124" y="205"/>
                    <a:pt x="24" y="202"/>
                    <a:pt x="13" y="165"/>
                  </a:cubicBezTo>
                  <a:cubicBezTo>
                    <a:pt x="0" y="123"/>
                    <a:pt x="0" y="123"/>
                    <a:pt x="0" y="123"/>
                  </a:cubicBezTo>
                  <a:cubicBezTo>
                    <a:pt x="11" y="160"/>
                    <a:pt x="111" y="163"/>
                    <a:pt x="221" y="129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2" name="Freeform: Shape 261"/>
            <p:cNvSpPr>
              <a:spLocks/>
            </p:cNvSpPr>
            <p:nvPr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3" name="Freeform: Shape 262"/>
            <p:cNvSpPr>
              <a:spLocks/>
            </p:cNvSpPr>
            <p:nvPr/>
          </p:nvSpPr>
          <p:spPr bwMode="auto">
            <a:xfrm>
              <a:off x="1128713" y="4926013"/>
              <a:ext cx="1784350" cy="750888"/>
            </a:xfrm>
            <a:custGeom>
              <a:avLst/>
              <a:gdLst>
                <a:gd name="T0" fmla="*/ 0 w 1124"/>
                <a:gd name="T1" fmla="*/ 408 h 473"/>
                <a:gd name="T2" fmla="*/ 637 w 1124"/>
                <a:gd name="T3" fmla="*/ 473 h 473"/>
                <a:gd name="T4" fmla="*/ 1124 w 1124"/>
                <a:gd name="T5" fmla="*/ 65 h 473"/>
                <a:gd name="T6" fmla="*/ 487 w 1124"/>
                <a:gd name="T7" fmla="*/ 0 h 473"/>
                <a:gd name="T8" fmla="*/ 0 w 1124"/>
                <a:gd name="T9" fmla="*/ 408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3">
                  <a:moveTo>
                    <a:pt x="0" y="408"/>
                  </a:moveTo>
                  <a:lnTo>
                    <a:pt x="637" y="473"/>
                  </a:lnTo>
                  <a:lnTo>
                    <a:pt x="1124" y="65"/>
                  </a:lnTo>
                  <a:lnTo>
                    <a:pt x="487" y="0"/>
                  </a:lnTo>
                  <a:lnTo>
                    <a:pt x="0" y="40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4" name="Freeform: Shape 263"/>
            <p:cNvSpPr>
              <a:spLocks/>
            </p:cNvSpPr>
            <p:nvPr/>
          </p:nvSpPr>
          <p:spPr bwMode="auto">
            <a:xfrm>
              <a:off x="1277938" y="4883150"/>
              <a:ext cx="1784350" cy="747713"/>
            </a:xfrm>
            <a:custGeom>
              <a:avLst/>
              <a:gdLst>
                <a:gd name="T0" fmla="*/ 0 w 1124"/>
                <a:gd name="T1" fmla="*/ 408 h 471"/>
                <a:gd name="T2" fmla="*/ 635 w 1124"/>
                <a:gd name="T3" fmla="*/ 471 h 471"/>
                <a:gd name="T4" fmla="*/ 1124 w 1124"/>
                <a:gd name="T5" fmla="*/ 63 h 471"/>
                <a:gd name="T6" fmla="*/ 488 w 1124"/>
                <a:gd name="T7" fmla="*/ 0 h 471"/>
                <a:gd name="T8" fmla="*/ 0 w 1124"/>
                <a:gd name="T9" fmla="*/ 408 h 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71">
                  <a:moveTo>
                    <a:pt x="0" y="408"/>
                  </a:moveTo>
                  <a:lnTo>
                    <a:pt x="635" y="471"/>
                  </a:lnTo>
                  <a:lnTo>
                    <a:pt x="1124" y="63"/>
                  </a:lnTo>
                  <a:lnTo>
                    <a:pt x="488" y="0"/>
                  </a:lnTo>
                  <a:lnTo>
                    <a:pt x="0" y="408"/>
                  </a:ln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5" name="Freeform: Shape 264"/>
            <p:cNvSpPr>
              <a:spLocks/>
            </p:cNvSpPr>
            <p:nvPr/>
          </p:nvSpPr>
          <p:spPr bwMode="auto">
            <a:xfrm>
              <a:off x="1277938" y="5257800"/>
              <a:ext cx="890588" cy="738188"/>
            </a:xfrm>
            <a:custGeom>
              <a:avLst/>
              <a:gdLst>
                <a:gd name="T0" fmla="*/ 561 w 561"/>
                <a:gd name="T1" fmla="*/ 0 h 465"/>
                <a:gd name="T2" fmla="*/ 0 w 561"/>
                <a:gd name="T3" fmla="*/ 172 h 465"/>
                <a:gd name="T4" fmla="*/ 91 w 561"/>
                <a:gd name="T5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1" h="465">
                  <a:moveTo>
                    <a:pt x="561" y="0"/>
                  </a:moveTo>
                  <a:lnTo>
                    <a:pt x="0" y="172"/>
                  </a:lnTo>
                  <a:lnTo>
                    <a:pt x="91" y="465"/>
                  </a:lnTo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6" name="Freeform: Shape 265"/>
            <p:cNvSpPr>
              <a:spLocks/>
            </p:cNvSpPr>
            <p:nvPr/>
          </p:nvSpPr>
          <p:spPr bwMode="auto">
            <a:xfrm>
              <a:off x="1325563" y="5995988"/>
              <a:ext cx="152400" cy="152400"/>
            </a:xfrm>
            <a:custGeom>
              <a:avLst/>
              <a:gdLst>
                <a:gd name="T0" fmla="*/ 4 w 52"/>
                <a:gd name="T1" fmla="*/ 33 h 52"/>
                <a:gd name="T2" fmla="*/ 33 w 52"/>
                <a:gd name="T3" fmla="*/ 48 h 52"/>
                <a:gd name="T4" fmla="*/ 48 w 52"/>
                <a:gd name="T5" fmla="*/ 19 h 52"/>
                <a:gd name="T6" fmla="*/ 19 w 52"/>
                <a:gd name="T7" fmla="*/ 4 h 52"/>
                <a:gd name="T8" fmla="*/ 4 w 52"/>
                <a:gd name="T9" fmla="*/ 3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2">
                  <a:moveTo>
                    <a:pt x="4" y="33"/>
                  </a:moveTo>
                  <a:cubicBezTo>
                    <a:pt x="8" y="45"/>
                    <a:pt x="21" y="52"/>
                    <a:pt x="33" y="48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4" y="7"/>
                    <a:pt x="31" y="0"/>
                    <a:pt x="19" y="4"/>
                  </a:cubicBezTo>
                  <a:cubicBezTo>
                    <a:pt x="7" y="8"/>
                    <a:pt x="0" y="21"/>
                    <a:pt x="4" y="33"/>
                  </a:cubicBez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7" name="Freeform: Shape 266"/>
            <p:cNvSpPr>
              <a:spLocks/>
            </p:cNvSpPr>
            <p:nvPr/>
          </p:nvSpPr>
          <p:spPr bwMode="auto">
            <a:xfrm>
              <a:off x="1366838" y="5984875"/>
              <a:ext cx="152400" cy="149225"/>
            </a:xfrm>
            <a:custGeom>
              <a:avLst/>
              <a:gdLst>
                <a:gd name="T0" fmla="*/ 4 w 52"/>
                <a:gd name="T1" fmla="*/ 32 h 51"/>
                <a:gd name="T2" fmla="*/ 33 w 52"/>
                <a:gd name="T3" fmla="*/ 47 h 51"/>
                <a:gd name="T4" fmla="*/ 48 w 52"/>
                <a:gd name="T5" fmla="*/ 19 h 51"/>
                <a:gd name="T6" fmla="*/ 19 w 52"/>
                <a:gd name="T7" fmla="*/ 4 h 51"/>
                <a:gd name="T8" fmla="*/ 4 w 52"/>
                <a:gd name="T9" fmla="*/ 3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51">
                  <a:moveTo>
                    <a:pt x="4" y="32"/>
                  </a:moveTo>
                  <a:cubicBezTo>
                    <a:pt x="8" y="44"/>
                    <a:pt x="21" y="51"/>
                    <a:pt x="33" y="47"/>
                  </a:cubicBezTo>
                  <a:cubicBezTo>
                    <a:pt x="45" y="44"/>
                    <a:pt x="52" y="31"/>
                    <a:pt x="48" y="19"/>
                  </a:cubicBezTo>
                  <a:cubicBezTo>
                    <a:pt x="45" y="7"/>
                    <a:pt x="32" y="0"/>
                    <a:pt x="19" y="4"/>
                  </a:cubicBezTo>
                  <a:cubicBezTo>
                    <a:pt x="7" y="7"/>
                    <a:pt x="0" y="20"/>
                    <a:pt x="4" y="32"/>
                  </a:cubicBezTo>
                  <a:close/>
                </a:path>
              </a:pathLst>
            </a:cu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8" name="Freeform: Shape 267"/>
            <p:cNvSpPr>
              <a:spLocks/>
            </p:cNvSpPr>
            <p:nvPr/>
          </p:nvSpPr>
          <p:spPr bwMode="auto">
            <a:xfrm>
              <a:off x="1463676" y="6122988"/>
              <a:ext cx="42863" cy="134938"/>
            </a:xfrm>
            <a:custGeom>
              <a:avLst/>
              <a:gdLst>
                <a:gd name="T0" fmla="*/ 0 w 27"/>
                <a:gd name="T1" fmla="*/ 0 h 85"/>
                <a:gd name="T2" fmla="*/ 27 w 27"/>
                <a:gd name="T3" fmla="*/ 85 h 85"/>
                <a:gd name="T4" fmla="*/ 0 w 27"/>
                <a:gd name="T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85">
                  <a:moveTo>
                    <a:pt x="0" y="0"/>
                  </a:moveTo>
                  <a:lnTo>
                    <a:pt x="27" y="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69" name="Straight Connector 268"/>
            <p:cNvSpPr>
              <a:spLocks noChangeShapeType="1"/>
            </p:cNvSpPr>
            <p:nvPr/>
          </p:nvSpPr>
          <p:spPr bwMode="auto">
            <a:xfrm>
              <a:off x="1463676" y="6122988"/>
              <a:ext cx="42863" cy="134938"/>
            </a:xfrm>
            <a:prstGeom prst="line">
              <a:avLst/>
            </a:prstGeom>
            <a:noFill/>
            <a:ln w="44450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0" name="Freeform: Shape 269"/>
            <p:cNvSpPr>
              <a:spLocks/>
            </p:cNvSpPr>
            <p:nvPr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1" name="Freeform: Shape 270"/>
            <p:cNvSpPr>
              <a:spLocks/>
            </p:cNvSpPr>
            <p:nvPr/>
          </p:nvSpPr>
          <p:spPr bwMode="auto">
            <a:xfrm>
              <a:off x="449263" y="4506913"/>
              <a:ext cx="144463" cy="279400"/>
            </a:xfrm>
            <a:custGeom>
              <a:avLst/>
              <a:gdLst>
                <a:gd name="T0" fmla="*/ 72 w 91"/>
                <a:gd name="T1" fmla="*/ 176 h 176"/>
                <a:gd name="T2" fmla="*/ 0 w 91"/>
                <a:gd name="T3" fmla="*/ 168 h 176"/>
                <a:gd name="T4" fmla="*/ 17 w 91"/>
                <a:gd name="T5" fmla="*/ 0 h 176"/>
                <a:gd name="T6" fmla="*/ 91 w 91"/>
                <a:gd name="T7" fmla="*/ 8 h 176"/>
                <a:gd name="T8" fmla="*/ 72 w 91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76">
                  <a:moveTo>
                    <a:pt x="72" y="176"/>
                  </a:moveTo>
                  <a:lnTo>
                    <a:pt x="0" y="168"/>
                  </a:lnTo>
                  <a:lnTo>
                    <a:pt x="17" y="0"/>
                  </a:lnTo>
                  <a:lnTo>
                    <a:pt x="91" y="8"/>
                  </a:lnTo>
                  <a:lnTo>
                    <a:pt x="72" y="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2" name="Freeform: Shape 271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  <a:gd name="T8" fmla="*/ 419 w 436"/>
                <a:gd name="T9" fmla="*/ 208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  <a:lnTo>
                    <a:pt x="419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3" name="Freeform: Shape 272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4" name="Freeform: Shape 273"/>
            <p:cNvSpPr>
              <a:spLocks/>
            </p:cNvSpPr>
            <p:nvPr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5" name="Freeform: Shape 274"/>
            <p:cNvSpPr>
              <a:spLocks/>
            </p:cNvSpPr>
            <p:nvPr/>
          </p:nvSpPr>
          <p:spPr bwMode="auto">
            <a:xfrm>
              <a:off x="469901" y="4460875"/>
              <a:ext cx="100013" cy="274638"/>
            </a:xfrm>
            <a:custGeom>
              <a:avLst/>
              <a:gdLst>
                <a:gd name="T0" fmla="*/ 17 w 63"/>
                <a:gd name="T1" fmla="*/ 0 h 173"/>
                <a:gd name="T2" fmla="*/ 0 w 63"/>
                <a:gd name="T3" fmla="*/ 168 h 173"/>
                <a:gd name="T4" fmla="*/ 44 w 63"/>
                <a:gd name="T5" fmla="*/ 173 h 173"/>
                <a:gd name="T6" fmla="*/ 63 w 63"/>
                <a:gd name="T7" fmla="*/ 5 h 173"/>
                <a:gd name="T8" fmla="*/ 17 w 63"/>
                <a:gd name="T9" fmla="*/ 0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73">
                  <a:moveTo>
                    <a:pt x="17" y="0"/>
                  </a:moveTo>
                  <a:lnTo>
                    <a:pt x="0" y="168"/>
                  </a:lnTo>
                  <a:lnTo>
                    <a:pt x="44" y="173"/>
                  </a:lnTo>
                  <a:lnTo>
                    <a:pt x="63" y="5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6" name="Freeform: Shape 275"/>
            <p:cNvSpPr>
              <a:spLocks/>
            </p:cNvSpPr>
            <p:nvPr/>
          </p:nvSpPr>
          <p:spPr bwMode="auto">
            <a:xfrm>
              <a:off x="236538" y="4443413"/>
              <a:ext cx="230188" cy="280988"/>
            </a:xfrm>
            <a:custGeom>
              <a:avLst/>
              <a:gdLst>
                <a:gd name="T0" fmla="*/ 3 w 79"/>
                <a:gd name="T1" fmla="*/ 44 h 96"/>
                <a:gd name="T2" fmla="*/ 3 w 79"/>
                <a:gd name="T3" fmla="*/ 44 h 96"/>
                <a:gd name="T4" fmla="*/ 44 w 79"/>
                <a:gd name="T5" fmla="*/ 94 h 96"/>
                <a:gd name="T6" fmla="*/ 70 w 79"/>
                <a:gd name="T7" fmla="*/ 96 h 96"/>
                <a:gd name="T8" fmla="*/ 79 w 79"/>
                <a:gd name="T9" fmla="*/ 5 h 96"/>
                <a:gd name="T10" fmla="*/ 53 w 79"/>
                <a:gd name="T11" fmla="*/ 3 h 96"/>
                <a:gd name="T12" fmla="*/ 3 w 79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96">
                  <a:moveTo>
                    <a:pt x="3" y="44"/>
                  </a:moveTo>
                  <a:cubicBezTo>
                    <a:pt x="3" y="44"/>
                    <a:pt x="3" y="44"/>
                    <a:pt x="3" y="44"/>
                  </a:cubicBezTo>
                  <a:cubicBezTo>
                    <a:pt x="0" y="69"/>
                    <a:pt x="19" y="91"/>
                    <a:pt x="44" y="94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8" y="0"/>
                    <a:pt x="5" y="19"/>
                    <a:pt x="3" y="44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7" name="Freeform: Shape 276"/>
            <p:cNvSpPr>
              <a:spLocks/>
            </p:cNvSpPr>
            <p:nvPr/>
          </p:nvSpPr>
          <p:spPr bwMode="auto">
            <a:xfrm>
              <a:off x="1336676" y="4651375"/>
              <a:ext cx="168275" cy="120650"/>
            </a:xfrm>
            <a:custGeom>
              <a:avLst/>
              <a:gdLst>
                <a:gd name="T0" fmla="*/ 34 w 106"/>
                <a:gd name="T1" fmla="*/ 76 h 76"/>
                <a:gd name="T2" fmla="*/ 0 w 106"/>
                <a:gd name="T3" fmla="*/ 33 h 76"/>
                <a:gd name="T4" fmla="*/ 41 w 106"/>
                <a:gd name="T5" fmla="*/ 0 h 76"/>
                <a:gd name="T6" fmla="*/ 106 w 106"/>
                <a:gd name="T7" fmla="*/ 44 h 76"/>
                <a:gd name="T8" fmla="*/ 34 w 106"/>
                <a:gd name="T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76">
                  <a:moveTo>
                    <a:pt x="34" y="76"/>
                  </a:moveTo>
                  <a:lnTo>
                    <a:pt x="0" y="33"/>
                  </a:lnTo>
                  <a:lnTo>
                    <a:pt x="41" y="0"/>
                  </a:lnTo>
                  <a:lnTo>
                    <a:pt x="106" y="44"/>
                  </a:lnTo>
                  <a:lnTo>
                    <a:pt x="34" y="76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8" name="Freeform: Shape 277"/>
            <p:cNvSpPr>
              <a:spLocks/>
            </p:cNvSpPr>
            <p:nvPr/>
          </p:nvSpPr>
          <p:spPr bwMode="auto">
            <a:xfrm>
              <a:off x="584201" y="4471988"/>
              <a:ext cx="703263" cy="187325"/>
            </a:xfrm>
            <a:custGeom>
              <a:avLst/>
              <a:gdLst>
                <a:gd name="T0" fmla="*/ 375 w 443"/>
                <a:gd name="T1" fmla="*/ 118 h 118"/>
                <a:gd name="T2" fmla="*/ 0 w 443"/>
                <a:gd name="T3" fmla="*/ 82 h 118"/>
                <a:gd name="T4" fmla="*/ 7 w 443"/>
                <a:gd name="T5" fmla="*/ 0 h 118"/>
                <a:gd name="T6" fmla="*/ 443 w 443"/>
                <a:gd name="T7" fmla="*/ 43 h 118"/>
                <a:gd name="T8" fmla="*/ 375 w 443"/>
                <a:gd name="T9" fmla="*/ 118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118">
                  <a:moveTo>
                    <a:pt x="375" y="118"/>
                  </a:moveTo>
                  <a:lnTo>
                    <a:pt x="0" y="82"/>
                  </a:lnTo>
                  <a:lnTo>
                    <a:pt x="7" y="0"/>
                  </a:lnTo>
                  <a:lnTo>
                    <a:pt x="443" y="43"/>
                  </a:lnTo>
                  <a:lnTo>
                    <a:pt x="375" y="11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79" name="Freeform: Shape 278"/>
            <p:cNvSpPr>
              <a:spLocks/>
            </p:cNvSpPr>
            <p:nvPr/>
          </p:nvSpPr>
          <p:spPr bwMode="auto">
            <a:xfrm>
              <a:off x="569913" y="4654550"/>
              <a:ext cx="627063" cy="152400"/>
            </a:xfrm>
            <a:custGeom>
              <a:avLst/>
              <a:gdLst>
                <a:gd name="T0" fmla="*/ 352 w 395"/>
                <a:gd name="T1" fmla="*/ 33 h 96"/>
                <a:gd name="T2" fmla="*/ 5 w 395"/>
                <a:gd name="T3" fmla="*/ 0 h 96"/>
                <a:gd name="T4" fmla="*/ 0 w 395"/>
                <a:gd name="T5" fmla="*/ 55 h 96"/>
                <a:gd name="T6" fmla="*/ 395 w 395"/>
                <a:gd name="T7" fmla="*/ 96 h 96"/>
                <a:gd name="T8" fmla="*/ 352 w 395"/>
                <a:gd name="T9" fmla="*/ 33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5" h="96">
                  <a:moveTo>
                    <a:pt x="352" y="33"/>
                  </a:moveTo>
                  <a:lnTo>
                    <a:pt x="5" y="0"/>
                  </a:lnTo>
                  <a:lnTo>
                    <a:pt x="0" y="55"/>
                  </a:lnTo>
                  <a:lnTo>
                    <a:pt x="395" y="96"/>
                  </a:lnTo>
                  <a:lnTo>
                    <a:pt x="352" y="33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0" name="Freeform: Shape 279"/>
            <p:cNvSpPr>
              <a:spLocks/>
            </p:cNvSpPr>
            <p:nvPr/>
          </p:nvSpPr>
          <p:spPr bwMode="auto">
            <a:xfrm>
              <a:off x="563563" y="4519613"/>
              <a:ext cx="692150" cy="330200"/>
            </a:xfrm>
            <a:custGeom>
              <a:avLst/>
              <a:gdLst>
                <a:gd name="T0" fmla="*/ 419 w 436"/>
                <a:gd name="T1" fmla="*/ 208 h 208"/>
                <a:gd name="T2" fmla="*/ 0 w 436"/>
                <a:gd name="T3" fmla="*/ 168 h 208"/>
                <a:gd name="T4" fmla="*/ 19 w 436"/>
                <a:gd name="T5" fmla="*/ 0 h 208"/>
                <a:gd name="T6" fmla="*/ 436 w 436"/>
                <a:gd name="T7" fmla="*/ 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6" h="208">
                  <a:moveTo>
                    <a:pt x="419" y="208"/>
                  </a:moveTo>
                  <a:lnTo>
                    <a:pt x="0" y="168"/>
                  </a:lnTo>
                  <a:lnTo>
                    <a:pt x="19" y="0"/>
                  </a:lnTo>
                  <a:lnTo>
                    <a:pt x="436" y="40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1" name="Freeform: Shape 280"/>
            <p:cNvSpPr>
              <a:spLocks/>
            </p:cNvSpPr>
            <p:nvPr/>
          </p:nvSpPr>
          <p:spPr bwMode="auto">
            <a:xfrm>
              <a:off x="1128713" y="4583113"/>
              <a:ext cx="349250" cy="266700"/>
            </a:xfrm>
            <a:custGeom>
              <a:avLst/>
              <a:gdLst>
                <a:gd name="T0" fmla="*/ 80 w 220"/>
                <a:gd name="T1" fmla="*/ 0 h 168"/>
                <a:gd name="T2" fmla="*/ 220 w 220"/>
                <a:gd name="T3" fmla="*/ 100 h 168"/>
                <a:gd name="T4" fmla="*/ 63 w 220"/>
                <a:gd name="T5" fmla="*/ 168 h 168"/>
                <a:gd name="T6" fmla="*/ 0 w 220"/>
                <a:gd name="T7" fmla="*/ 78 h 168"/>
                <a:gd name="T8" fmla="*/ 80 w 220"/>
                <a:gd name="T9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0" h="168">
                  <a:moveTo>
                    <a:pt x="80" y="0"/>
                  </a:moveTo>
                  <a:lnTo>
                    <a:pt x="220" y="100"/>
                  </a:lnTo>
                  <a:lnTo>
                    <a:pt x="63" y="168"/>
                  </a:lnTo>
                  <a:lnTo>
                    <a:pt x="0" y="78"/>
                  </a:lnTo>
                  <a:lnTo>
                    <a:pt x="80" y="0"/>
                  </a:ln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2" name="Freeform: Shape 281"/>
            <p:cNvSpPr>
              <a:spLocks/>
            </p:cNvSpPr>
            <p:nvPr/>
          </p:nvSpPr>
          <p:spPr bwMode="auto">
            <a:xfrm>
              <a:off x="1314451" y="4672013"/>
              <a:ext cx="63500" cy="120650"/>
            </a:xfrm>
            <a:custGeom>
              <a:avLst/>
              <a:gdLst>
                <a:gd name="T0" fmla="*/ 40 w 40"/>
                <a:gd name="T1" fmla="*/ 0 h 76"/>
                <a:gd name="T2" fmla="*/ 0 w 40"/>
                <a:gd name="T3" fmla="*/ 33 h 76"/>
                <a:gd name="T4" fmla="*/ 31 w 40"/>
                <a:gd name="T5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76">
                  <a:moveTo>
                    <a:pt x="40" y="0"/>
                  </a:moveTo>
                  <a:lnTo>
                    <a:pt x="0" y="33"/>
                  </a:lnTo>
                  <a:lnTo>
                    <a:pt x="31" y="76"/>
                  </a:lnTo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3" name="Freeform: Shape 282"/>
            <p:cNvSpPr>
              <a:spLocks/>
            </p:cNvSpPr>
            <p:nvPr/>
          </p:nvSpPr>
          <p:spPr bwMode="auto">
            <a:xfrm>
              <a:off x="449263" y="4506913"/>
              <a:ext cx="26988" cy="266700"/>
            </a:xfrm>
            <a:custGeom>
              <a:avLst/>
              <a:gdLst>
                <a:gd name="T0" fmla="*/ 0 w 17"/>
                <a:gd name="T1" fmla="*/ 168 h 168"/>
                <a:gd name="T2" fmla="*/ 17 w 17"/>
                <a:gd name="T3" fmla="*/ 0 h 168"/>
                <a:gd name="T4" fmla="*/ 0 w 17"/>
                <a:gd name="T5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68">
                  <a:moveTo>
                    <a:pt x="0" y="168"/>
                  </a:moveTo>
                  <a:lnTo>
                    <a:pt x="17" y="0"/>
                  </a:lnTo>
                  <a:lnTo>
                    <a:pt x="0" y="1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4" name="Straight Connector 283"/>
            <p:cNvSpPr>
              <a:spLocks noChangeShapeType="1"/>
            </p:cNvSpPr>
            <p:nvPr/>
          </p:nvSpPr>
          <p:spPr bwMode="auto">
            <a:xfrm flipV="1">
              <a:off x="449263" y="4506913"/>
              <a:ext cx="26988" cy="266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5" name="Freeform: Shape 284"/>
            <p:cNvSpPr>
              <a:spLocks/>
            </p:cNvSpPr>
            <p:nvPr/>
          </p:nvSpPr>
          <p:spPr bwMode="auto">
            <a:xfrm>
              <a:off x="247651" y="4492625"/>
              <a:ext cx="228600" cy="280988"/>
            </a:xfrm>
            <a:custGeom>
              <a:avLst/>
              <a:gdLst>
                <a:gd name="T0" fmla="*/ 2 w 78"/>
                <a:gd name="T1" fmla="*/ 44 h 96"/>
                <a:gd name="T2" fmla="*/ 2 w 78"/>
                <a:gd name="T3" fmla="*/ 44 h 96"/>
                <a:gd name="T4" fmla="*/ 44 w 78"/>
                <a:gd name="T5" fmla="*/ 94 h 96"/>
                <a:gd name="T6" fmla="*/ 69 w 78"/>
                <a:gd name="T7" fmla="*/ 96 h 96"/>
                <a:gd name="T8" fmla="*/ 78 w 78"/>
                <a:gd name="T9" fmla="*/ 5 h 96"/>
                <a:gd name="T10" fmla="*/ 53 w 78"/>
                <a:gd name="T11" fmla="*/ 3 h 96"/>
                <a:gd name="T12" fmla="*/ 2 w 78"/>
                <a:gd name="T13" fmla="*/ 44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8" h="96">
                  <a:moveTo>
                    <a:pt x="2" y="44"/>
                  </a:moveTo>
                  <a:cubicBezTo>
                    <a:pt x="2" y="44"/>
                    <a:pt x="2" y="44"/>
                    <a:pt x="2" y="44"/>
                  </a:cubicBezTo>
                  <a:cubicBezTo>
                    <a:pt x="0" y="69"/>
                    <a:pt x="18" y="91"/>
                    <a:pt x="44" y="94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8" y="5"/>
                    <a:pt x="78" y="5"/>
                    <a:pt x="78" y="5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27" y="0"/>
                    <a:pt x="5" y="19"/>
                    <a:pt x="2" y="44"/>
                  </a:cubicBezTo>
                  <a:close/>
                </a:path>
              </a:pathLst>
            </a:cu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6" name="Freeform: Shape 285"/>
            <p:cNvSpPr>
              <a:spLocks/>
            </p:cNvSpPr>
            <p:nvPr/>
          </p:nvSpPr>
          <p:spPr bwMode="auto">
            <a:xfrm>
              <a:off x="449263" y="4773613"/>
              <a:ext cx="114300" cy="12700"/>
            </a:xfrm>
            <a:custGeom>
              <a:avLst/>
              <a:gdLst>
                <a:gd name="T0" fmla="*/ 0 w 72"/>
                <a:gd name="T1" fmla="*/ 0 h 8"/>
                <a:gd name="T2" fmla="*/ 72 w 72"/>
                <a:gd name="T3" fmla="*/ 8 h 8"/>
                <a:gd name="T4" fmla="*/ 0 w 7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" h="8">
                  <a:moveTo>
                    <a:pt x="0" y="0"/>
                  </a:moveTo>
                  <a:lnTo>
                    <a:pt x="7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7" name="Straight Connector 286"/>
            <p:cNvSpPr>
              <a:spLocks noChangeShapeType="1"/>
            </p:cNvSpPr>
            <p:nvPr/>
          </p:nvSpPr>
          <p:spPr bwMode="auto">
            <a:xfrm>
              <a:off x="449263" y="4773613"/>
              <a:ext cx="114300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8" name="Straight Connector 287"/>
            <p:cNvSpPr>
              <a:spLocks noChangeShapeType="1"/>
            </p:cNvSpPr>
            <p:nvPr/>
          </p:nvSpPr>
          <p:spPr bwMode="auto">
            <a:xfrm flipH="1" flipV="1">
              <a:off x="681038" y="4662488"/>
              <a:ext cx="447675" cy="4445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89" name="Straight Connector 288"/>
            <p:cNvSpPr>
              <a:spLocks noChangeShapeType="1"/>
            </p:cNvSpPr>
            <p:nvPr/>
          </p:nvSpPr>
          <p:spPr bwMode="auto">
            <a:xfrm>
              <a:off x="476251" y="4506913"/>
              <a:ext cx="117475" cy="12700"/>
            </a:xfrm>
            <a:prstGeom prst="line">
              <a:avLst/>
            </a:prstGeom>
            <a:noFill/>
            <a:ln w="30163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0" name="Freeform: Shape 289"/>
            <p:cNvSpPr>
              <a:spLocks/>
            </p:cNvSpPr>
            <p:nvPr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1" name="Freeform: Shape 290"/>
            <p:cNvSpPr>
              <a:spLocks/>
            </p:cNvSpPr>
            <p:nvPr/>
          </p:nvSpPr>
          <p:spPr bwMode="auto">
            <a:xfrm>
              <a:off x="9944101" y="6137275"/>
              <a:ext cx="266700" cy="166688"/>
            </a:xfrm>
            <a:custGeom>
              <a:avLst/>
              <a:gdLst>
                <a:gd name="T0" fmla="*/ 168 w 168"/>
                <a:gd name="T1" fmla="*/ 44 h 105"/>
                <a:gd name="T2" fmla="*/ 147 w 168"/>
                <a:gd name="T3" fmla="*/ 105 h 105"/>
                <a:gd name="T4" fmla="*/ 0 w 168"/>
                <a:gd name="T5" fmla="*/ 63 h 105"/>
                <a:gd name="T6" fmla="*/ 20 w 168"/>
                <a:gd name="T7" fmla="*/ 0 h 105"/>
                <a:gd name="T8" fmla="*/ 168 w 168"/>
                <a:gd name="T9" fmla="*/ 4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" h="105">
                  <a:moveTo>
                    <a:pt x="168" y="44"/>
                  </a:moveTo>
                  <a:lnTo>
                    <a:pt x="147" y="105"/>
                  </a:lnTo>
                  <a:lnTo>
                    <a:pt x="0" y="63"/>
                  </a:lnTo>
                  <a:lnTo>
                    <a:pt x="20" y="0"/>
                  </a:lnTo>
                  <a:lnTo>
                    <a:pt x="16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2" name="Freeform: Shape 291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  <a:gd name="T8" fmla="*/ 258 w 258"/>
                <a:gd name="T9" fmla="*/ 4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  <a:lnTo>
                    <a:pt x="258" y="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3" name="Freeform: Shape 292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4" name="Freeform: Shape 293"/>
            <p:cNvSpPr>
              <a:spLocks/>
            </p:cNvSpPr>
            <p:nvPr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5" name="Freeform: Shape 294"/>
            <p:cNvSpPr>
              <a:spLocks/>
            </p:cNvSpPr>
            <p:nvPr/>
          </p:nvSpPr>
          <p:spPr bwMode="auto">
            <a:xfrm>
              <a:off x="9906001" y="6148388"/>
              <a:ext cx="254000" cy="131763"/>
            </a:xfrm>
            <a:custGeom>
              <a:avLst/>
              <a:gdLst>
                <a:gd name="T0" fmla="*/ 0 w 160"/>
                <a:gd name="T1" fmla="*/ 39 h 83"/>
                <a:gd name="T2" fmla="*/ 147 w 160"/>
                <a:gd name="T3" fmla="*/ 83 h 83"/>
                <a:gd name="T4" fmla="*/ 160 w 160"/>
                <a:gd name="T5" fmla="*/ 45 h 83"/>
                <a:gd name="T6" fmla="*/ 13 w 160"/>
                <a:gd name="T7" fmla="*/ 0 h 83"/>
                <a:gd name="T8" fmla="*/ 0 w 160"/>
                <a:gd name="T9" fmla="*/ 39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3">
                  <a:moveTo>
                    <a:pt x="0" y="39"/>
                  </a:moveTo>
                  <a:lnTo>
                    <a:pt x="147" y="83"/>
                  </a:lnTo>
                  <a:lnTo>
                    <a:pt x="160" y="45"/>
                  </a:lnTo>
                  <a:lnTo>
                    <a:pt x="13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6" name="Freeform: Shape 295"/>
            <p:cNvSpPr>
              <a:spLocks/>
            </p:cNvSpPr>
            <p:nvPr/>
          </p:nvSpPr>
          <p:spPr bwMode="auto">
            <a:xfrm>
              <a:off x="9858376" y="6237288"/>
              <a:ext cx="273050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7 w 93"/>
                <a:gd name="T5" fmla="*/ 46 h 80"/>
                <a:gd name="T6" fmla="*/ 93 w 93"/>
                <a:gd name="T7" fmla="*/ 24 h 80"/>
                <a:gd name="T8" fmla="*/ 14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8"/>
                    <a:pt x="87" y="46"/>
                  </a:cubicBezTo>
                  <a:cubicBezTo>
                    <a:pt x="93" y="24"/>
                    <a:pt x="93" y="24"/>
                    <a:pt x="93" y="24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7" name="Freeform: Shape 296"/>
            <p:cNvSpPr>
              <a:spLocks/>
            </p:cNvSpPr>
            <p:nvPr/>
          </p:nvSpPr>
          <p:spPr bwMode="auto">
            <a:xfrm>
              <a:off x="10236201" y="5372100"/>
              <a:ext cx="106363" cy="141288"/>
            </a:xfrm>
            <a:custGeom>
              <a:avLst/>
              <a:gdLst>
                <a:gd name="T0" fmla="*/ 67 w 67"/>
                <a:gd name="T1" fmla="*/ 68 h 89"/>
                <a:gd name="T2" fmla="*/ 24 w 67"/>
                <a:gd name="T3" fmla="*/ 89 h 89"/>
                <a:gd name="T4" fmla="*/ 0 w 67"/>
                <a:gd name="T5" fmla="*/ 48 h 89"/>
                <a:gd name="T6" fmla="*/ 50 w 67"/>
                <a:gd name="T7" fmla="*/ 0 h 89"/>
                <a:gd name="T8" fmla="*/ 67 w 67"/>
                <a:gd name="T9" fmla="*/ 68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89">
                  <a:moveTo>
                    <a:pt x="67" y="68"/>
                  </a:moveTo>
                  <a:lnTo>
                    <a:pt x="24" y="89"/>
                  </a:lnTo>
                  <a:lnTo>
                    <a:pt x="0" y="48"/>
                  </a:lnTo>
                  <a:lnTo>
                    <a:pt x="50" y="0"/>
                  </a:lnTo>
                  <a:lnTo>
                    <a:pt x="67" y="68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8" name="Freeform: Shape 297"/>
            <p:cNvSpPr>
              <a:spLocks/>
            </p:cNvSpPr>
            <p:nvPr/>
          </p:nvSpPr>
          <p:spPr bwMode="auto">
            <a:xfrm>
              <a:off x="9931401" y="5530850"/>
              <a:ext cx="273050" cy="627063"/>
            </a:xfrm>
            <a:custGeom>
              <a:avLst/>
              <a:gdLst>
                <a:gd name="T0" fmla="*/ 172 w 172"/>
                <a:gd name="T1" fmla="*/ 74 h 395"/>
                <a:gd name="T2" fmla="*/ 72 w 172"/>
                <a:gd name="T3" fmla="*/ 395 h 395"/>
                <a:gd name="T4" fmla="*/ 0 w 172"/>
                <a:gd name="T5" fmla="*/ 375 h 395"/>
                <a:gd name="T6" fmla="*/ 117 w 172"/>
                <a:gd name="T7" fmla="*/ 0 h 395"/>
                <a:gd name="T8" fmla="*/ 172 w 172"/>
                <a:gd name="T9" fmla="*/ 74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2" h="395">
                  <a:moveTo>
                    <a:pt x="172" y="74"/>
                  </a:moveTo>
                  <a:lnTo>
                    <a:pt x="72" y="395"/>
                  </a:lnTo>
                  <a:lnTo>
                    <a:pt x="0" y="375"/>
                  </a:lnTo>
                  <a:lnTo>
                    <a:pt x="117" y="0"/>
                  </a:lnTo>
                  <a:lnTo>
                    <a:pt x="172" y="74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299" name="Freeform: Shape 298"/>
            <p:cNvSpPr>
              <a:spLocks/>
            </p:cNvSpPr>
            <p:nvPr/>
          </p:nvSpPr>
          <p:spPr bwMode="auto">
            <a:xfrm>
              <a:off x="10093326" y="5656263"/>
              <a:ext cx="242888" cy="539750"/>
            </a:xfrm>
            <a:custGeom>
              <a:avLst/>
              <a:gdLst>
                <a:gd name="T0" fmla="*/ 92 w 153"/>
                <a:gd name="T1" fmla="*/ 26 h 340"/>
                <a:gd name="T2" fmla="*/ 0 w 153"/>
                <a:gd name="T3" fmla="*/ 325 h 340"/>
                <a:gd name="T4" fmla="*/ 50 w 153"/>
                <a:gd name="T5" fmla="*/ 340 h 340"/>
                <a:gd name="T6" fmla="*/ 153 w 153"/>
                <a:gd name="T7" fmla="*/ 0 h 340"/>
                <a:gd name="T8" fmla="*/ 92 w 153"/>
                <a:gd name="T9" fmla="*/ 26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340">
                  <a:moveTo>
                    <a:pt x="92" y="26"/>
                  </a:moveTo>
                  <a:lnTo>
                    <a:pt x="0" y="325"/>
                  </a:lnTo>
                  <a:lnTo>
                    <a:pt x="50" y="340"/>
                  </a:lnTo>
                  <a:lnTo>
                    <a:pt x="153" y="0"/>
                  </a:lnTo>
                  <a:lnTo>
                    <a:pt x="92" y="26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0" name="Freeform: Shape 299"/>
            <p:cNvSpPr>
              <a:spLocks/>
            </p:cNvSpPr>
            <p:nvPr/>
          </p:nvSpPr>
          <p:spPr bwMode="auto">
            <a:xfrm>
              <a:off x="9975851" y="5565775"/>
              <a:ext cx="409575" cy="641350"/>
            </a:xfrm>
            <a:custGeom>
              <a:avLst/>
              <a:gdLst>
                <a:gd name="T0" fmla="*/ 258 w 258"/>
                <a:gd name="T1" fmla="*/ 44 h 404"/>
                <a:gd name="T2" fmla="*/ 148 w 258"/>
                <a:gd name="T3" fmla="*/ 404 h 404"/>
                <a:gd name="T4" fmla="*/ 0 w 258"/>
                <a:gd name="T5" fmla="*/ 360 h 404"/>
                <a:gd name="T6" fmla="*/ 111 w 258"/>
                <a:gd name="T7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404">
                  <a:moveTo>
                    <a:pt x="258" y="44"/>
                  </a:moveTo>
                  <a:lnTo>
                    <a:pt x="148" y="404"/>
                  </a:lnTo>
                  <a:lnTo>
                    <a:pt x="0" y="360"/>
                  </a:lnTo>
                  <a:lnTo>
                    <a:pt x="111" y="0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1" name="Freeform: Shape 300"/>
            <p:cNvSpPr>
              <a:spLocks/>
            </p:cNvSpPr>
            <p:nvPr/>
          </p:nvSpPr>
          <p:spPr bwMode="auto">
            <a:xfrm>
              <a:off x="10152063" y="5399088"/>
              <a:ext cx="233363" cy="298450"/>
            </a:xfrm>
            <a:custGeom>
              <a:avLst/>
              <a:gdLst>
                <a:gd name="T0" fmla="*/ 0 w 147"/>
                <a:gd name="T1" fmla="*/ 105 h 188"/>
                <a:gd name="T2" fmla="*/ 112 w 147"/>
                <a:gd name="T3" fmla="*/ 0 h 188"/>
                <a:gd name="T4" fmla="*/ 147 w 147"/>
                <a:gd name="T5" fmla="*/ 149 h 188"/>
                <a:gd name="T6" fmla="*/ 55 w 147"/>
                <a:gd name="T7" fmla="*/ 188 h 188"/>
                <a:gd name="T8" fmla="*/ 0 w 147"/>
                <a:gd name="T9" fmla="*/ 105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88">
                  <a:moveTo>
                    <a:pt x="0" y="105"/>
                  </a:moveTo>
                  <a:lnTo>
                    <a:pt x="112" y="0"/>
                  </a:lnTo>
                  <a:lnTo>
                    <a:pt x="147" y="149"/>
                  </a:lnTo>
                  <a:lnTo>
                    <a:pt x="55" y="188"/>
                  </a:lnTo>
                  <a:lnTo>
                    <a:pt x="0" y="105"/>
                  </a:ln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2" name="Freeform: Shape 301"/>
            <p:cNvSpPr>
              <a:spLocks/>
            </p:cNvSpPr>
            <p:nvPr/>
          </p:nvSpPr>
          <p:spPr bwMode="auto">
            <a:xfrm>
              <a:off x="10248901" y="5475288"/>
              <a:ext cx="104775" cy="63500"/>
            </a:xfrm>
            <a:custGeom>
              <a:avLst/>
              <a:gdLst>
                <a:gd name="T0" fmla="*/ 0 w 66"/>
                <a:gd name="T1" fmla="*/ 0 h 40"/>
                <a:gd name="T2" fmla="*/ 24 w 66"/>
                <a:gd name="T3" fmla="*/ 40 h 40"/>
                <a:gd name="T4" fmla="*/ 66 w 66"/>
                <a:gd name="T5" fmla="*/ 1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6" h="40">
                  <a:moveTo>
                    <a:pt x="0" y="0"/>
                  </a:moveTo>
                  <a:lnTo>
                    <a:pt x="24" y="40"/>
                  </a:lnTo>
                  <a:lnTo>
                    <a:pt x="66" y="18"/>
                  </a:lnTo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3" name="Freeform: Shape 302"/>
            <p:cNvSpPr>
              <a:spLocks/>
            </p:cNvSpPr>
            <p:nvPr/>
          </p:nvSpPr>
          <p:spPr bwMode="auto">
            <a:xfrm>
              <a:off x="9944101" y="6237288"/>
              <a:ext cx="233363" cy="66675"/>
            </a:xfrm>
            <a:custGeom>
              <a:avLst/>
              <a:gdLst>
                <a:gd name="T0" fmla="*/ 147 w 147"/>
                <a:gd name="T1" fmla="*/ 42 h 42"/>
                <a:gd name="T2" fmla="*/ 0 w 147"/>
                <a:gd name="T3" fmla="*/ 0 h 42"/>
                <a:gd name="T4" fmla="*/ 147 w 147"/>
                <a:gd name="T5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7" h="42">
                  <a:moveTo>
                    <a:pt x="147" y="42"/>
                  </a:moveTo>
                  <a:lnTo>
                    <a:pt x="0" y="0"/>
                  </a:lnTo>
                  <a:lnTo>
                    <a:pt x="147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4" name="Straight Connector 303"/>
            <p:cNvSpPr>
              <a:spLocks noChangeShapeType="1"/>
            </p:cNvSpPr>
            <p:nvPr/>
          </p:nvSpPr>
          <p:spPr bwMode="auto">
            <a:xfrm flipH="1" flipV="1">
              <a:off x="9944101" y="6237288"/>
              <a:ext cx="233363" cy="66675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5" name="Freeform: Shape 304"/>
            <p:cNvSpPr>
              <a:spLocks/>
            </p:cNvSpPr>
            <p:nvPr/>
          </p:nvSpPr>
          <p:spPr bwMode="auto">
            <a:xfrm>
              <a:off x="9906001" y="6237288"/>
              <a:ext cx="271463" cy="233363"/>
            </a:xfrm>
            <a:custGeom>
              <a:avLst/>
              <a:gdLst>
                <a:gd name="T0" fmla="*/ 34 w 93"/>
                <a:gd name="T1" fmla="*/ 73 h 80"/>
                <a:gd name="T2" fmla="*/ 34 w 93"/>
                <a:gd name="T3" fmla="*/ 73 h 80"/>
                <a:gd name="T4" fmla="*/ 86 w 93"/>
                <a:gd name="T5" fmla="*/ 45 h 80"/>
                <a:gd name="T6" fmla="*/ 93 w 93"/>
                <a:gd name="T7" fmla="*/ 23 h 80"/>
                <a:gd name="T8" fmla="*/ 13 w 93"/>
                <a:gd name="T9" fmla="*/ 0 h 80"/>
                <a:gd name="T10" fmla="*/ 7 w 93"/>
                <a:gd name="T11" fmla="*/ 22 h 80"/>
                <a:gd name="T12" fmla="*/ 34 w 93"/>
                <a:gd name="T13" fmla="*/ 7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" h="80">
                  <a:moveTo>
                    <a:pt x="34" y="73"/>
                  </a:moveTo>
                  <a:cubicBezTo>
                    <a:pt x="34" y="73"/>
                    <a:pt x="34" y="73"/>
                    <a:pt x="34" y="73"/>
                  </a:cubicBezTo>
                  <a:cubicBezTo>
                    <a:pt x="56" y="80"/>
                    <a:pt x="80" y="67"/>
                    <a:pt x="86" y="45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0" y="44"/>
                    <a:pt x="12" y="67"/>
                    <a:pt x="34" y="73"/>
                  </a:cubicBezTo>
                  <a:close/>
                </a:path>
              </a:pathLst>
            </a:cu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6" name="Freeform: Shape 305"/>
            <p:cNvSpPr>
              <a:spLocks/>
            </p:cNvSpPr>
            <p:nvPr/>
          </p:nvSpPr>
          <p:spPr bwMode="auto">
            <a:xfrm>
              <a:off x="10177463" y="6207125"/>
              <a:ext cx="33338" cy="96838"/>
            </a:xfrm>
            <a:custGeom>
              <a:avLst/>
              <a:gdLst>
                <a:gd name="T0" fmla="*/ 0 w 21"/>
                <a:gd name="T1" fmla="*/ 61 h 61"/>
                <a:gd name="T2" fmla="*/ 21 w 21"/>
                <a:gd name="T3" fmla="*/ 0 h 61"/>
                <a:gd name="T4" fmla="*/ 0 w 21"/>
                <a:gd name="T5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61">
                  <a:moveTo>
                    <a:pt x="0" y="61"/>
                  </a:moveTo>
                  <a:lnTo>
                    <a:pt x="21" y="0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7" name="Straight Connector 306"/>
            <p:cNvSpPr>
              <a:spLocks noChangeShapeType="1"/>
            </p:cNvSpPr>
            <p:nvPr/>
          </p:nvSpPr>
          <p:spPr bwMode="auto">
            <a:xfrm flipV="1">
              <a:off x="10177463" y="6207125"/>
              <a:ext cx="33338" cy="96838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8" name="Straight Connector 307"/>
            <p:cNvSpPr>
              <a:spLocks noChangeShapeType="1"/>
            </p:cNvSpPr>
            <p:nvPr/>
          </p:nvSpPr>
          <p:spPr bwMode="auto">
            <a:xfrm flipH="1">
              <a:off x="10118726" y="5697538"/>
              <a:ext cx="120650" cy="387350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09" name="Straight Connector 308"/>
            <p:cNvSpPr>
              <a:spLocks noChangeShapeType="1"/>
            </p:cNvSpPr>
            <p:nvPr/>
          </p:nvSpPr>
          <p:spPr bwMode="auto">
            <a:xfrm flipV="1">
              <a:off x="9944101" y="6137275"/>
              <a:ext cx="31750" cy="100013"/>
            </a:xfrm>
            <a:prstGeom prst="line">
              <a:avLst/>
            </a:prstGeom>
            <a:noFill/>
            <a:ln w="26988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0" name="Freeform: Shape 309"/>
            <p:cNvSpPr>
              <a:spLocks/>
            </p:cNvSpPr>
            <p:nvPr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1" name="Freeform: Shape 310"/>
            <p:cNvSpPr>
              <a:spLocks/>
            </p:cNvSpPr>
            <p:nvPr/>
          </p:nvSpPr>
          <p:spPr bwMode="auto">
            <a:xfrm>
              <a:off x="5048251" y="545941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0 h 187"/>
                <a:gd name="T4" fmla="*/ 179 w 227"/>
                <a:gd name="T5" fmla="*/ 0 h 187"/>
                <a:gd name="T6" fmla="*/ 0 w 227"/>
                <a:gd name="T7" fmla="*/ 106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0"/>
                  </a:lnTo>
                  <a:lnTo>
                    <a:pt x="179" y="0"/>
                  </a:lnTo>
                  <a:lnTo>
                    <a:pt x="0" y="106"/>
                  </a:lnTo>
                  <a:lnTo>
                    <a:pt x="50" y="187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2" name="Freeform: Shape 311"/>
            <p:cNvSpPr>
              <a:spLocks/>
            </p:cNvSpPr>
            <p:nvPr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3" name="Freeform: Shape 312"/>
            <p:cNvSpPr>
              <a:spLocks/>
            </p:cNvSpPr>
            <p:nvPr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4" name="Freeform: Shape 313"/>
            <p:cNvSpPr>
              <a:spLocks/>
            </p:cNvSpPr>
            <p:nvPr/>
          </p:nvSpPr>
          <p:spPr bwMode="auto">
            <a:xfrm>
              <a:off x="5154613" y="5888038"/>
              <a:ext cx="798513" cy="530225"/>
            </a:xfrm>
            <a:custGeom>
              <a:avLst/>
              <a:gdLst>
                <a:gd name="T0" fmla="*/ 11 w 503"/>
                <a:gd name="T1" fmla="*/ 240 h 334"/>
                <a:gd name="T2" fmla="*/ 214 w 503"/>
                <a:gd name="T3" fmla="*/ 120 h 334"/>
                <a:gd name="T4" fmla="*/ 415 w 503"/>
                <a:gd name="T5" fmla="*/ 0 h 334"/>
                <a:gd name="T6" fmla="*/ 503 w 503"/>
                <a:gd name="T7" fmla="*/ 33 h 334"/>
                <a:gd name="T8" fmla="*/ 253 w 503"/>
                <a:gd name="T9" fmla="*/ 185 h 334"/>
                <a:gd name="T10" fmla="*/ 0 w 503"/>
                <a:gd name="T11" fmla="*/ 334 h 334"/>
                <a:gd name="T12" fmla="*/ 11 w 503"/>
                <a:gd name="T13" fmla="*/ 24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3" h="334">
                  <a:moveTo>
                    <a:pt x="11" y="240"/>
                  </a:moveTo>
                  <a:lnTo>
                    <a:pt x="214" y="120"/>
                  </a:lnTo>
                  <a:lnTo>
                    <a:pt x="415" y="0"/>
                  </a:lnTo>
                  <a:lnTo>
                    <a:pt x="503" y="33"/>
                  </a:lnTo>
                  <a:lnTo>
                    <a:pt x="253" y="185"/>
                  </a:lnTo>
                  <a:lnTo>
                    <a:pt x="0" y="334"/>
                  </a:lnTo>
                  <a:lnTo>
                    <a:pt x="11" y="24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5" name="Freeform: Shape 314"/>
            <p:cNvSpPr>
              <a:spLocks/>
            </p:cNvSpPr>
            <p:nvPr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6" name="Freeform: Shape 315"/>
            <p:cNvSpPr>
              <a:spLocks/>
            </p:cNvSpPr>
            <p:nvPr/>
          </p:nvSpPr>
          <p:spPr bwMode="auto">
            <a:xfrm>
              <a:off x="4416426" y="4886325"/>
              <a:ext cx="877888" cy="1223963"/>
            </a:xfrm>
            <a:custGeom>
              <a:avLst/>
              <a:gdLst>
                <a:gd name="T0" fmla="*/ 300 w 300"/>
                <a:gd name="T1" fmla="*/ 379 h 418"/>
                <a:gd name="T2" fmla="*/ 87 w 300"/>
                <a:gd name="T3" fmla="*/ 241 h 418"/>
                <a:gd name="T4" fmla="*/ 117 w 300"/>
                <a:gd name="T5" fmla="*/ 36 h 418"/>
                <a:gd name="T6" fmla="*/ 180 w 300"/>
                <a:gd name="T7" fmla="*/ 0 h 418"/>
                <a:gd name="T8" fmla="*/ 33 w 300"/>
                <a:gd name="T9" fmla="*/ 264 h 418"/>
                <a:gd name="T10" fmla="*/ 234 w 300"/>
                <a:gd name="T11" fmla="*/ 418 h 418"/>
                <a:gd name="T12" fmla="*/ 300 w 300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418">
                  <a:moveTo>
                    <a:pt x="300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59" y="170"/>
                    <a:pt x="73" y="93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4"/>
                  </a:cubicBezTo>
                  <a:cubicBezTo>
                    <a:pt x="59" y="355"/>
                    <a:pt x="143" y="416"/>
                    <a:pt x="234" y="418"/>
                  </a:cubicBezTo>
                  <a:lnTo>
                    <a:pt x="300" y="37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7" name="Freeform: Shape 316"/>
            <p:cNvSpPr>
              <a:spLocks/>
            </p:cNvSpPr>
            <p:nvPr/>
          </p:nvSpPr>
          <p:spPr bwMode="auto">
            <a:xfrm>
              <a:off x="4486276" y="4845050"/>
              <a:ext cx="881063" cy="1223963"/>
            </a:xfrm>
            <a:custGeom>
              <a:avLst/>
              <a:gdLst>
                <a:gd name="T0" fmla="*/ 301 w 301"/>
                <a:gd name="T1" fmla="*/ 379 h 418"/>
                <a:gd name="T2" fmla="*/ 87 w 301"/>
                <a:gd name="T3" fmla="*/ 241 h 418"/>
                <a:gd name="T4" fmla="*/ 117 w 301"/>
                <a:gd name="T5" fmla="*/ 36 h 418"/>
                <a:gd name="T6" fmla="*/ 180 w 301"/>
                <a:gd name="T7" fmla="*/ 0 h 418"/>
                <a:gd name="T8" fmla="*/ 33 w 301"/>
                <a:gd name="T9" fmla="*/ 263 h 418"/>
                <a:gd name="T10" fmla="*/ 234 w 301"/>
                <a:gd name="T11" fmla="*/ 418 h 418"/>
                <a:gd name="T12" fmla="*/ 301 w 301"/>
                <a:gd name="T13" fmla="*/ 379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1" h="418">
                  <a:moveTo>
                    <a:pt x="301" y="379"/>
                  </a:moveTo>
                  <a:cubicBezTo>
                    <a:pt x="209" y="384"/>
                    <a:pt x="121" y="330"/>
                    <a:pt x="87" y="241"/>
                  </a:cubicBezTo>
                  <a:cubicBezTo>
                    <a:pt x="60" y="169"/>
                    <a:pt x="74" y="92"/>
                    <a:pt x="117" y="36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66" y="32"/>
                    <a:pt x="0" y="150"/>
                    <a:pt x="33" y="263"/>
                  </a:cubicBezTo>
                  <a:cubicBezTo>
                    <a:pt x="59" y="355"/>
                    <a:pt x="143" y="415"/>
                    <a:pt x="234" y="418"/>
                  </a:cubicBezTo>
                  <a:lnTo>
                    <a:pt x="301" y="379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8" name="Freeform: Shape 317"/>
            <p:cNvSpPr>
              <a:spLocks/>
            </p:cNvSpPr>
            <p:nvPr/>
          </p:nvSpPr>
          <p:spPr bwMode="auto">
            <a:xfrm>
              <a:off x="5100638" y="5427663"/>
              <a:ext cx="360363" cy="296863"/>
            </a:xfrm>
            <a:custGeom>
              <a:avLst/>
              <a:gdLst>
                <a:gd name="T0" fmla="*/ 50 w 227"/>
                <a:gd name="T1" fmla="*/ 187 h 187"/>
                <a:gd name="T2" fmla="*/ 227 w 227"/>
                <a:gd name="T3" fmla="*/ 81 h 187"/>
                <a:gd name="T4" fmla="*/ 179 w 227"/>
                <a:gd name="T5" fmla="*/ 0 h 187"/>
                <a:gd name="T6" fmla="*/ 0 w 227"/>
                <a:gd name="T7" fmla="*/ 107 h 187"/>
                <a:gd name="T8" fmla="*/ 50 w 227"/>
                <a:gd name="T9" fmla="*/ 187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7" h="187">
                  <a:moveTo>
                    <a:pt x="50" y="187"/>
                  </a:moveTo>
                  <a:lnTo>
                    <a:pt x="227" y="81"/>
                  </a:lnTo>
                  <a:lnTo>
                    <a:pt x="179" y="0"/>
                  </a:lnTo>
                  <a:lnTo>
                    <a:pt x="0" y="107"/>
                  </a:lnTo>
                  <a:lnTo>
                    <a:pt x="50" y="187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19" name="Freeform: Shape 318"/>
            <p:cNvSpPr>
              <a:spLocks/>
            </p:cNvSpPr>
            <p:nvPr/>
          </p:nvSpPr>
          <p:spPr bwMode="auto">
            <a:xfrm>
              <a:off x="5272088" y="5610225"/>
              <a:ext cx="146050" cy="134938"/>
            </a:xfrm>
            <a:custGeom>
              <a:avLst/>
              <a:gdLst>
                <a:gd name="T0" fmla="*/ 27 w 92"/>
                <a:gd name="T1" fmla="*/ 85 h 85"/>
                <a:gd name="T2" fmla="*/ 92 w 92"/>
                <a:gd name="T3" fmla="*/ 48 h 85"/>
                <a:gd name="T4" fmla="*/ 62 w 92"/>
                <a:gd name="T5" fmla="*/ 0 h 85"/>
                <a:gd name="T6" fmla="*/ 0 w 92"/>
                <a:gd name="T7" fmla="*/ 38 h 85"/>
                <a:gd name="T8" fmla="*/ 27 w 92"/>
                <a:gd name="T9" fmla="*/ 85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85">
                  <a:moveTo>
                    <a:pt x="27" y="85"/>
                  </a:moveTo>
                  <a:lnTo>
                    <a:pt x="92" y="48"/>
                  </a:lnTo>
                  <a:lnTo>
                    <a:pt x="62" y="0"/>
                  </a:lnTo>
                  <a:lnTo>
                    <a:pt x="0" y="38"/>
                  </a:lnTo>
                  <a:lnTo>
                    <a:pt x="27" y="85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0" name="Freeform: Shape 319"/>
            <p:cNvSpPr>
              <a:spLocks/>
            </p:cNvSpPr>
            <p:nvPr/>
          </p:nvSpPr>
          <p:spPr bwMode="auto">
            <a:xfrm>
              <a:off x="5138738" y="5662613"/>
              <a:ext cx="668338" cy="454025"/>
            </a:xfrm>
            <a:custGeom>
              <a:avLst/>
              <a:gdLst>
                <a:gd name="T0" fmla="*/ 34 w 421"/>
                <a:gd name="T1" fmla="*/ 286 h 286"/>
                <a:gd name="T2" fmla="*/ 421 w 421"/>
                <a:gd name="T3" fmla="*/ 55 h 286"/>
                <a:gd name="T4" fmla="*/ 388 w 421"/>
                <a:gd name="T5" fmla="*/ 0 h 286"/>
                <a:gd name="T6" fmla="*/ 0 w 421"/>
                <a:gd name="T7" fmla="*/ 231 h 286"/>
                <a:gd name="T8" fmla="*/ 34 w 421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1" h="286">
                  <a:moveTo>
                    <a:pt x="34" y="286"/>
                  </a:moveTo>
                  <a:lnTo>
                    <a:pt x="421" y="55"/>
                  </a:lnTo>
                  <a:lnTo>
                    <a:pt x="388" y="0"/>
                  </a:lnTo>
                  <a:lnTo>
                    <a:pt x="0" y="231"/>
                  </a:lnTo>
                  <a:lnTo>
                    <a:pt x="34" y="286"/>
                  </a:lnTo>
                  <a:close/>
                </a:path>
              </a:pathLst>
            </a:custGeom>
            <a:solidFill>
              <a:srgbClr val="FFFFFF"/>
            </a:solidFill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1" name="Freeform: Shape 320"/>
            <p:cNvSpPr>
              <a:spLocks/>
            </p:cNvSpPr>
            <p:nvPr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2" name="Freeform: Shape 321"/>
            <p:cNvSpPr>
              <a:spLocks/>
            </p:cNvSpPr>
            <p:nvPr/>
          </p:nvSpPr>
          <p:spPr bwMode="auto">
            <a:xfrm>
              <a:off x="5359401" y="5911850"/>
              <a:ext cx="239713" cy="211138"/>
            </a:xfrm>
            <a:custGeom>
              <a:avLst/>
              <a:gdLst>
                <a:gd name="T0" fmla="*/ 39 w 151"/>
                <a:gd name="T1" fmla="*/ 133 h 133"/>
                <a:gd name="T2" fmla="*/ 151 w 151"/>
                <a:gd name="T3" fmla="*/ 64 h 133"/>
                <a:gd name="T4" fmla="*/ 112 w 151"/>
                <a:gd name="T5" fmla="*/ 0 h 133"/>
                <a:gd name="T6" fmla="*/ 0 w 151"/>
                <a:gd name="T7" fmla="*/ 68 h 133"/>
                <a:gd name="T8" fmla="*/ 39 w 151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3">
                  <a:moveTo>
                    <a:pt x="39" y="133"/>
                  </a:moveTo>
                  <a:lnTo>
                    <a:pt x="151" y="64"/>
                  </a:lnTo>
                  <a:lnTo>
                    <a:pt x="112" y="0"/>
                  </a:lnTo>
                  <a:lnTo>
                    <a:pt x="0" y="68"/>
                  </a:lnTo>
                  <a:lnTo>
                    <a:pt x="39" y="13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3" name="Freeform: Shape 322"/>
            <p:cNvSpPr>
              <a:spLocks/>
            </p:cNvSpPr>
            <p:nvPr/>
          </p:nvSpPr>
          <p:spPr bwMode="auto">
            <a:xfrm>
              <a:off x="5411788" y="5881688"/>
              <a:ext cx="239713" cy="207963"/>
            </a:xfrm>
            <a:custGeom>
              <a:avLst/>
              <a:gdLst>
                <a:gd name="T0" fmla="*/ 39 w 151"/>
                <a:gd name="T1" fmla="*/ 131 h 131"/>
                <a:gd name="T2" fmla="*/ 151 w 151"/>
                <a:gd name="T3" fmla="*/ 65 h 131"/>
                <a:gd name="T4" fmla="*/ 113 w 151"/>
                <a:gd name="T5" fmla="*/ 0 h 131"/>
                <a:gd name="T6" fmla="*/ 0 w 151"/>
                <a:gd name="T7" fmla="*/ 67 h 131"/>
                <a:gd name="T8" fmla="*/ 39 w 151"/>
                <a:gd name="T9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" h="131">
                  <a:moveTo>
                    <a:pt x="39" y="131"/>
                  </a:moveTo>
                  <a:lnTo>
                    <a:pt x="151" y="65"/>
                  </a:lnTo>
                  <a:lnTo>
                    <a:pt x="113" y="0"/>
                  </a:lnTo>
                  <a:lnTo>
                    <a:pt x="0" y="67"/>
                  </a:lnTo>
                  <a:lnTo>
                    <a:pt x="39" y="13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4" name="Freeform: Shape 323"/>
            <p:cNvSpPr>
              <a:spLocks/>
            </p:cNvSpPr>
            <p:nvPr/>
          </p:nvSpPr>
          <p:spPr bwMode="auto">
            <a:xfrm>
              <a:off x="5224463" y="5843588"/>
              <a:ext cx="800100" cy="533400"/>
            </a:xfrm>
            <a:custGeom>
              <a:avLst/>
              <a:gdLst>
                <a:gd name="T0" fmla="*/ 11 w 504"/>
                <a:gd name="T1" fmla="*/ 242 h 336"/>
                <a:gd name="T2" fmla="*/ 214 w 504"/>
                <a:gd name="T3" fmla="*/ 122 h 336"/>
                <a:gd name="T4" fmla="*/ 415 w 504"/>
                <a:gd name="T5" fmla="*/ 0 h 336"/>
                <a:gd name="T6" fmla="*/ 504 w 504"/>
                <a:gd name="T7" fmla="*/ 35 h 336"/>
                <a:gd name="T8" fmla="*/ 253 w 504"/>
                <a:gd name="T9" fmla="*/ 185 h 336"/>
                <a:gd name="T10" fmla="*/ 0 w 504"/>
                <a:gd name="T11" fmla="*/ 336 h 336"/>
                <a:gd name="T12" fmla="*/ 11 w 504"/>
                <a:gd name="T13" fmla="*/ 24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4" h="336">
                  <a:moveTo>
                    <a:pt x="11" y="242"/>
                  </a:moveTo>
                  <a:lnTo>
                    <a:pt x="214" y="122"/>
                  </a:lnTo>
                  <a:lnTo>
                    <a:pt x="415" y="0"/>
                  </a:lnTo>
                  <a:lnTo>
                    <a:pt x="504" y="35"/>
                  </a:lnTo>
                  <a:lnTo>
                    <a:pt x="253" y="185"/>
                  </a:lnTo>
                  <a:lnTo>
                    <a:pt x="0" y="336"/>
                  </a:lnTo>
                  <a:lnTo>
                    <a:pt x="11" y="242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5" name="Freeform: Shape 324"/>
            <p:cNvSpPr>
              <a:spLocks/>
            </p:cNvSpPr>
            <p:nvPr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6" name="Freeform: Shape 325"/>
            <p:cNvSpPr>
              <a:spLocks/>
            </p:cNvSpPr>
            <p:nvPr/>
          </p:nvSpPr>
          <p:spPr bwMode="auto">
            <a:xfrm>
              <a:off x="4476751" y="4657725"/>
              <a:ext cx="927100" cy="1033463"/>
            </a:xfrm>
            <a:custGeom>
              <a:avLst/>
              <a:gdLst>
                <a:gd name="T0" fmla="*/ 294 w 584"/>
                <a:gd name="T1" fmla="*/ 651 h 651"/>
                <a:gd name="T2" fmla="*/ 584 w 584"/>
                <a:gd name="T3" fmla="*/ 478 h 651"/>
                <a:gd name="T4" fmla="*/ 290 w 584"/>
                <a:gd name="T5" fmla="*/ 0 h 651"/>
                <a:gd name="T6" fmla="*/ 0 w 584"/>
                <a:gd name="T7" fmla="*/ 173 h 651"/>
                <a:gd name="T8" fmla="*/ 294 w 584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4" h="651">
                  <a:moveTo>
                    <a:pt x="294" y="651"/>
                  </a:moveTo>
                  <a:lnTo>
                    <a:pt x="584" y="478"/>
                  </a:lnTo>
                  <a:lnTo>
                    <a:pt x="290" y="0"/>
                  </a:lnTo>
                  <a:lnTo>
                    <a:pt x="0" y="173"/>
                  </a:lnTo>
                  <a:lnTo>
                    <a:pt x="294" y="651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7" name="Freeform: Shape 326"/>
            <p:cNvSpPr>
              <a:spLocks/>
            </p:cNvSpPr>
            <p:nvPr/>
          </p:nvSpPr>
          <p:spPr bwMode="auto">
            <a:xfrm>
              <a:off x="4548188" y="4616450"/>
              <a:ext cx="925513" cy="1033463"/>
            </a:xfrm>
            <a:custGeom>
              <a:avLst/>
              <a:gdLst>
                <a:gd name="T0" fmla="*/ 293 w 583"/>
                <a:gd name="T1" fmla="*/ 651 h 651"/>
                <a:gd name="T2" fmla="*/ 583 w 583"/>
                <a:gd name="T3" fmla="*/ 478 h 651"/>
                <a:gd name="T4" fmla="*/ 289 w 583"/>
                <a:gd name="T5" fmla="*/ 0 h 651"/>
                <a:gd name="T6" fmla="*/ 0 w 583"/>
                <a:gd name="T7" fmla="*/ 173 h 651"/>
                <a:gd name="T8" fmla="*/ 293 w 583"/>
                <a:gd name="T9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3" h="651">
                  <a:moveTo>
                    <a:pt x="293" y="651"/>
                  </a:moveTo>
                  <a:lnTo>
                    <a:pt x="583" y="478"/>
                  </a:lnTo>
                  <a:lnTo>
                    <a:pt x="289" y="0"/>
                  </a:lnTo>
                  <a:lnTo>
                    <a:pt x="0" y="173"/>
                  </a:lnTo>
                  <a:lnTo>
                    <a:pt x="293" y="651"/>
                  </a:lnTo>
                  <a:close/>
                </a:path>
              </a:pathLst>
            </a:custGeom>
            <a:noFill/>
            <a:ln w="4127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8" name="Freeform: Shape 327"/>
            <p:cNvSpPr>
              <a:spLocks/>
            </p:cNvSpPr>
            <p:nvPr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29" name="Freeform: Shape 328"/>
            <p:cNvSpPr>
              <a:spLocks/>
            </p:cNvSpPr>
            <p:nvPr/>
          </p:nvSpPr>
          <p:spPr bwMode="auto">
            <a:xfrm>
              <a:off x="10799763" y="3722688"/>
              <a:ext cx="403225" cy="319088"/>
            </a:xfrm>
            <a:custGeom>
              <a:avLst/>
              <a:gdLst>
                <a:gd name="T0" fmla="*/ 0 w 254"/>
                <a:gd name="T1" fmla="*/ 92 h 201"/>
                <a:gd name="T2" fmla="*/ 204 w 254"/>
                <a:gd name="T3" fmla="*/ 201 h 201"/>
                <a:gd name="T4" fmla="*/ 254 w 254"/>
                <a:gd name="T5" fmla="*/ 109 h 201"/>
                <a:gd name="T6" fmla="*/ 49 w 254"/>
                <a:gd name="T7" fmla="*/ 0 h 201"/>
                <a:gd name="T8" fmla="*/ 0 w 254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201">
                  <a:moveTo>
                    <a:pt x="0" y="92"/>
                  </a:moveTo>
                  <a:lnTo>
                    <a:pt x="204" y="201"/>
                  </a:lnTo>
                  <a:lnTo>
                    <a:pt x="254" y="109"/>
                  </a:lnTo>
                  <a:lnTo>
                    <a:pt x="49" y="0"/>
                  </a:lnTo>
                  <a:lnTo>
                    <a:pt x="0" y="92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0" name="Freeform: Shape 329"/>
            <p:cNvSpPr>
              <a:spLocks/>
            </p:cNvSpPr>
            <p:nvPr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1" name="Freeform: Shape 330"/>
            <p:cNvSpPr>
              <a:spLocks/>
            </p:cNvSpPr>
            <p:nvPr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2" name="Freeform: Shape 331"/>
            <p:cNvSpPr>
              <a:spLocks/>
            </p:cNvSpPr>
            <p:nvPr/>
          </p:nvSpPr>
          <p:spPr bwMode="auto">
            <a:xfrm>
              <a:off x="10172701" y="4202113"/>
              <a:ext cx="919163" cy="557213"/>
            </a:xfrm>
            <a:custGeom>
              <a:avLst/>
              <a:gdLst>
                <a:gd name="T0" fmla="*/ 96 w 579"/>
                <a:gd name="T1" fmla="*/ 0 h 351"/>
                <a:gd name="T2" fmla="*/ 328 w 579"/>
                <a:gd name="T3" fmla="*/ 124 h 351"/>
                <a:gd name="T4" fmla="*/ 562 w 579"/>
                <a:gd name="T5" fmla="*/ 248 h 351"/>
                <a:gd name="T6" fmla="*/ 579 w 579"/>
                <a:gd name="T7" fmla="*/ 351 h 351"/>
                <a:gd name="T8" fmla="*/ 289 w 579"/>
                <a:gd name="T9" fmla="*/ 198 h 351"/>
                <a:gd name="T10" fmla="*/ 0 w 579"/>
                <a:gd name="T11" fmla="*/ 45 h 351"/>
                <a:gd name="T12" fmla="*/ 96 w 579"/>
                <a:gd name="T13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9" h="351">
                  <a:moveTo>
                    <a:pt x="96" y="0"/>
                  </a:moveTo>
                  <a:lnTo>
                    <a:pt x="328" y="124"/>
                  </a:lnTo>
                  <a:lnTo>
                    <a:pt x="562" y="248"/>
                  </a:lnTo>
                  <a:lnTo>
                    <a:pt x="579" y="351"/>
                  </a:lnTo>
                  <a:lnTo>
                    <a:pt x="289" y="198"/>
                  </a:lnTo>
                  <a:lnTo>
                    <a:pt x="0" y="45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3" name="Freeform: Shape 332"/>
            <p:cNvSpPr>
              <a:spLocks/>
            </p:cNvSpPr>
            <p:nvPr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4" name="Freeform: Shape 333"/>
            <p:cNvSpPr>
              <a:spLocks/>
            </p:cNvSpPr>
            <p:nvPr/>
          </p:nvSpPr>
          <p:spPr bwMode="auto">
            <a:xfrm>
              <a:off x="10291763" y="2940050"/>
              <a:ext cx="1246188" cy="1227138"/>
            </a:xfrm>
            <a:custGeom>
              <a:avLst/>
              <a:gdLst>
                <a:gd name="T0" fmla="*/ 126 w 425"/>
                <a:gd name="T1" fmla="*/ 419 h 419"/>
                <a:gd name="T2" fmla="*/ 138 w 425"/>
                <a:gd name="T3" fmla="*/ 138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8 h 419"/>
                <a:gd name="T12" fmla="*/ 126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6" y="419"/>
                  </a:moveTo>
                  <a:cubicBezTo>
                    <a:pt x="69" y="335"/>
                    <a:pt x="71" y="221"/>
                    <a:pt x="138" y="138"/>
                  </a:cubicBezTo>
                  <a:cubicBezTo>
                    <a:pt x="192" y="72"/>
                    <a:pt x="274" y="41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4"/>
                    <a:pt x="85" y="100"/>
                  </a:cubicBezTo>
                  <a:cubicBezTo>
                    <a:pt x="11" y="177"/>
                    <a:pt x="0" y="290"/>
                    <a:pt x="50" y="378"/>
                  </a:cubicBezTo>
                  <a:lnTo>
                    <a:pt x="126" y="419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5" name="Freeform: Shape 334"/>
            <p:cNvSpPr>
              <a:spLocks/>
            </p:cNvSpPr>
            <p:nvPr/>
          </p:nvSpPr>
          <p:spPr bwMode="auto">
            <a:xfrm>
              <a:off x="10374313" y="2981325"/>
              <a:ext cx="1244600" cy="1227138"/>
            </a:xfrm>
            <a:custGeom>
              <a:avLst/>
              <a:gdLst>
                <a:gd name="T0" fmla="*/ 125 w 425"/>
                <a:gd name="T1" fmla="*/ 419 h 419"/>
                <a:gd name="T2" fmla="*/ 137 w 425"/>
                <a:gd name="T3" fmla="*/ 139 h 419"/>
                <a:gd name="T4" fmla="*/ 354 w 425"/>
                <a:gd name="T5" fmla="*/ 51 h 419"/>
                <a:gd name="T6" fmla="*/ 425 w 425"/>
                <a:gd name="T7" fmla="*/ 90 h 419"/>
                <a:gd name="T8" fmla="*/ 85 w 425"/>
                <a:gd name="T9" fmla="*/ 100 h 419"/>
                <a:gd name="T10" fmla="*/ 50 w 425"/>
                <a:gd name="T11" fmla="*/ 379 h 419"/>
                <a:gd name="T12" fmla="*/ 125 w 425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5" h="419">
                  <a:moveTo>
                    <a:pt x="125" y="419"/>
                  </a:moveTo>
                  <a:cubicBezTo>
                    <a:pt x="69" y="336"/>
                    <a:pt x="70" y="222"/>
                    <a:pt x="137" y="139"/>
                  </a:cubicBezTo>
                  <a:cubicBezTo>
                    <a:pt x="191" y="72"/>
                    <a:pt x="274" y="42"/>
                    <a:pt x="354" y="51"/>
                  </a:cubicBezTo>
                  <a:cubicBezTo>
                    <a:pt x="425" y="90"/>
                    <a:pt x="425" y="90"/>
                    <a:pt x="425" y="90"/>
                  </a:cubicBezTo>
                  <a:cubicBezTo>
                    <a:pt x="328" y="0"/>
                    <a:pt x="176" y="5"/>
                    <a:pt x="85" y="100"/>
                  </a:cubicBezTo>
                  <a:cubicBezTo>
                    <a:pt x="11" y="178"/>
                    <a:pt x="0" y="291"/>
                    <a:pt x="50" y="379"/>
                  </a:cubicBezTo>
                  <a:lnTo>
                    <a:pt x="125" y="41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6" name="Freeform: Shape 335"/>
            <p:cNvSpPr>
              <a:spLocks/>
            </p:cNvSpPr>
            <p:nvPr/>
          </p:nvSpPr>
          <p:spPr bwMode="auto">
            <a:xfrm>
              <a:off x="10856913" y="3754438"/>
              <a:ext cx="407988" cy="319088"/>
            </a:xfrm>
            <a:custGeom>
              <a:avLst/>
              <a:gdLst>
                <a:gd name="T0" fmla="*/ 0 w 257"/>
                <a:gd name="T1" fmla="*/ 92 h 201"/>
                <a:gd name="T2" fmla="*/ 207 w 257"/>
                <a:gd name="T3" fmla="*/ 201 h 201"/>
                <a:gd name="T4" fmla="*/ 257 w 257"/>
                <a:gd name="T5" fmla="*/ 109 h 201"/>
                <a:gd name="T6" fmla="*/ 52 w 257"/>
                <a:gd name="T7" fmla="*/ 0 h 201"/>
                <a:gd name="T8" fmla="*/ 0 w 257"/>
                <a:gd name="T9" fmla="*/ 92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201">
                  <a:moveTo>
                    <a:pt x="0" y="92"/>
                  </a:moveTo>
                  <a:lnTo>
                    <a:pt x="207" y="201"/>
                  </a:lnTo>
                  <a:lnTo>
                    <a:pt x="257" y="109"/>
                  </a:lnTo>
                  <a:lnTo>
                    <a:pt x="52" y="0"/>
                  </a:lnTo>
                  <a:lnTo>
                    <a:pt x="0" y="92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7" name="Freeform: Shape 336"/>
            <p:cNvSpPr>
              <a:spLocks/>
            </p:cNvSpPr>
            <p:nvPr/>
          </p:nvSpPr>
          <p:spPr bwMode="auto">
            <a:xfrm>
              <a:off x="10915651" y="3956050"/>
              <a:ext cx="165100" cy="147638"/>
            </a:xfrm>
            <a:custGeom>
              <a:avLst/>
              <a:gdLst>
                <a:gd name="T0" fmla="*/ 0 w 104"/>
                <a:gd name="T1" fmla="*/ 54 h 93"/>
                <a:gd name="T2" fmla="*/ 74 w 104"/>
                <a:gd name="T3" fmla="*/ 93 h 93"/>
                <a:gd name="T4" fmla="*/ 104 w 104"/>
                <a:gd name="T5" fmla="*/ 39 h 93"/>
                <a:gd name="T6" fmla="*/ 30 w 104"/>
                <a:gd name="T7" fmla="*/ 0 h 93"/>
                <a:gd name="T8" fmla="*/ 0 w 104"/>
                <a:gd name="T9" fmla="*/ 54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93">
                  <a:moveTo>
                    <a:pt x="0" y="54"/>
                  </a:moveTo>
                  <a:lnTo>
                    <a:pt x="74" y="93"/>
                  </a:lnTo>
                  <a:lnTo>
                    <a:pt x="104" y="39"/>
                  </a:lnTo>
                  <a:lnTo>
                    <a:pt x="30" y="0"/>
                  </a:lnTo>
                  <a:lnTo>
                    <a:pt x="0" y="5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8" name="Freeform: Shape 337"/>
            <p:cNvSpPr>
              <a:spLocks/>
            </p:cNvSpPr>
            <p:nvPr/>
          </p:nvSpPr>
          <p:spPr bwMode="auto">
            <a:xfrm>
              <a:off x="10485438" y="4035425"/>
              <a:ext cx="762000" cy="477838"/>
            </a:xfrm>
            <a:custGeom>
              <a:avLst/>
              <a:gdLst>
                <a:gd name="T0" fmla="*/ 0 w 480"/>
                <a:gd name="T1" fmla="*/ 65 h 301"/>
                <a:gd name="T2" fmla="*/ 447 w 480"/>
                <a:gd name="T3" fmla="*/ 301 h 301"/>
                <a:gd name="T4" fmla="*/ 480 w 480"/>
                <a:gd name="T5" fmla="*/ 237 h 301"/>
                <a:gd name="T6" fmla="*/ 33 w 480"/>
                <a:gd name="T7" fmla="*/ 0 h 301"/>
                <a:gd name="T8" fmla="*/ 0 w 480"/>
                <a:gd name="T9" fmla="*/ 65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301">
                  <a:moveTo>
                    <a:pt x="0" y="65"/>
                  </a:moveTo>
                  <a:lnTo>
                    <a:pt x="447" y="301"/>
                  </a:lnTo>
                  <a:lnTo>
                    <a:pt x="480" y="237"/>
                  </a:lnTo>
                  <a:lnTo>
                    <a:pt x="33" y="0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39" name="Freeform: Shape 338"/>
            <p:cNvSpPr>
              <a:spLocks/>
            </p:cNvSpPr>
            <p:nvPr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0" name="Freeform: Shape 339"/>
            <p:cNvSpPr>
              <a:spLocks/>
            </p:cNvSpPr>
            <p:nvPr/>
          </p:nvSpPr>
          <p:spPr bwMode="auto">
            <a:xfrm>
              <a:off x="10610851" y="4238625"/>
              <a:ext cx="269875" cy="225425"/>
            </a:xfrm>
            <a:custGeom>
              <a:avLst/>
              <a:gdLst>
                <a:gd name="T0" fmla="*/ 0 w 170"/>
                <a:gd name="T1" fmla="*/ 73 h 142"/>
                <a:gd name="T2" fmla="*/ 131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3"/>
                  </a:moveTo>
                  <a:lnTo>
                    <a:pt x="131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E75F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1" name="Freeform: Shape 340"/>
            <p:cNvSpPr>
              <a:spLocks/>
            </p:cNvSpPr>
            <p:nvPr/>
          </p:nvSpPr>
          <p:spPr bwMode="auto">
            <a:xfrm>
              <a:off x="10672763" y="4270375"/>
              <a:ext cx="269875" cy="225425"/>
            </a:xfrm>
            <a:custGeom>
              <a:avLst/>
              <a:gdLst>
                <a:gd name="T0" fmla="*/ 0 w 170"/>
                <a:gd name="T1" fmla="*/ 74 h 142"/>
                <a:gd name="T2" fmla="*/ 129 w 170"/>
                <a:gd name="T3" fmla="*/ 142 h 142"/>
                <a:gd name="T4" fmla="*/ 170 w 170"/>
                <a:gd name="T5" fmla="*/ 68 h 142"/>
                <a:gd name="T6" fmla="*/ 41 w 170"/>
                <a:gd name="T7" fmla="*/ 0 h 142"/>
                <a:gd name="T8" fmla="*/ 0 w 170"/>
                <a:gd name="T9" fmla="*/ 74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0" h="142">
                  <a:moveTo>
                    <a:pt x="0" y="74"/>
                  </a:moveTo>
                  <a:lnTo>
                    <a:pt x="129" y="142"/>
                  </a:lnTo>
                  <a:lnTo>
                    <a:pt x="170" y="68"/>
                  </a:lnTo>
                  <a:lnTo>
                    <a:pt x="41" y="0"/>
                  </a:lnTo>
                  <a:lnTo>
                    <a:pt x="0" y="74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2" name="Freeform: Shape 341"/>
            <p:cNvSpPr>
              <a:spLocks/>
            </p:cNvSpPr>
            <p:nvPr/>
          </p:nvSpPr>
          <p:spPr bwMode="auto">
            <a:xfrm>
              <a:off x="10253663" y="4246563"/>
              <a:ext cx="920750" cy="554038"/>
            </a:xfrm>
            <a:custGeom>
              <a:avLst/>
              <a:gdLst>
                <a:gd name="T0" fmla="*/ 96 w 580"/>
                <a:gd name="T1" fmla="*/ 0 h 349"/>
                <a:gd name="T2" fmla="*/ 329 w 580"/>
                <a:gd name="T3" fmla="*/ 124 h 349"/>
                <a:gd name="T4" fmla="*/ 561 w 580"/>
                <a:gd name="T5" fmla="*/ 246 h 349"/>
                <a:gd name="T6" fmla="*/ 580 w 580"/>
                <a:gd name="T7" fmla="*/ 349 h 349"/>
                <a:gd name="T8" fmla="*/ 290 w 580"/>
                <a:gd name="T9" fmla="*/ 196 h 349"/>
                <a:gd name="T10" fmla="*/ 0 w 580"/>
                <a:gd name="T11" fmla="*/ 43 h 349"/>
                <a:gd name="T12" fmla="*/ 96 w 580"/>
                <a:gd name="T13" fmla="*/ 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0" h="349">
                  <a:moveTo>
                    <a:pt x="96" y="0"/>
                  </a:moveTo>
                  <a:lnTo>
                    <a:pt x="329" y="124"/>
                  </a:lnTo>
                  <a:lnTo>
                    <a:pt x="561" y="246"/>
                  </a:lnTo>
                  <a:lnTo>
                    <a:pt x="580" y="349"/>
                  </a:lnTo>
                  <a:lnTo>
                    <a:pt x="290" y="196"/>
                  </a:lnTo>
                  <a:lnTo>
                    <a:pt x="0" y="43"/>
                  </a:lnTo>
                  <a:lnTo>
                    <a:pt x="96" y="0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3" name="Freeform: Shape 342"/>
            <p:cNvSpPr>
              <a:spLocks/>
            </p:cNvSpPr>
            <p:nvPr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4" name="Freeform: Shape 343"/>
            <p:cNvSpPr>
              <a:spLocks/>
            </p:cNvSpPr>
            <p:nvPr/>
          </p:nvSpPr>
          <p:spPr bwMode="auto">
            <a:xfrm>
              <a:off x="10755313" y="2787650"/>
              <a:ext cx="1001713" cy="1150938"/>
            </a:xfrm>
            <a:custGeom>
              <a:avLst/>
              <a:gdLst>
                <a:gd name="T0" fmla="*/ 0 w 631"/>
                <a:gd name="T1" fmla="*/ 548 h 725"/>
                <a:gd name="T2" fmla="*/ 334 w 631"/>
                <a:gd name="T3" fmla="*/ 725 h 725"/>
                <a:gd name="T4" fmla="*/ 631 w 631"/>
                <a:gd name="T5" fmla="*/ 177 h 725"/>
                <a:gd name="T6" fmla="*/ 297 w 631"/>
                <a:gd name="T7" fmla="*/ 0 h 725"/>
                <a:gd name="T8" fmla="*/ 0 w 631"/>
                <a:gd name="T9" fmla="*/ 548 h 7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1" h="725">
                  <a:moveTo>
                    <a:pt x="0" y="548"/>
                  </a:moveTo>
                  <a:lnTo>
                    <a:pt x="334" y="725"/>
                  </a:lnTo>
                  <a:lnTo>
                    <a:pt x="631" y="177"/>
                  </a:lnTo>
                  <a:lnTo>
                    <a:pt x="297" y="0"/>
                  </a:lnTo>
                  <a:lnTo>
                    <a:pt x="0" y="548"/>
                  </a:lnTo>
                  <a:close/>
                </a:path>
              </a:pathLst>
            </a:custGeom>
            <a:solidFill>
              <a:srgbClr val="F5AB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  <p:sp>
          <p:nvSpPr>
            <p:cNvPr id="345" name="Freeform: Shape 344"/>
            <p:cNvSpPr>
              <a:spLocks/>
            </p:cNvSpPr>
            <p:nvPr/>
          </p:nvSpPr>
          <p:spPr bwMode="auto">
            <a:xfrm>
              <a:off x="10837863" y="2830513"/>
              <a:ext cx="998538" cy="1149350"/>
            </a:xfrm>
            <a:custGeom>
              <a:avLst/>
              <a:gdLst>
                <a:gd name="T0" fmla="*/ 0 w 629"/>
                <a:gd name="T1" fmla="*/ 549 h 724"/>
                <a:gd name="T2" fmla="*/ 332 w 629"/>
                <a:gd name="T3" fmla="*/ 724 h 724"/>
                <a:gd name="T4" fmla="*/ 629 w 629"/>
                <a:gd name="T5" fmla="*/ 176 h 724"/>
                <a:gd name="T6" fmla="*/ 297 w 629"/>
                <a:gd name="T7" fmla="*/ 0 h 724"/>
                <a:gd name="T8" fmla="*/ 0 w 629"/>
                <a:gd name="T9" fmla="*/ 549 h 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9" h="724">
                  <a:moveTo>
                    <a:pt x="0" y="549"/>
                  </a:moveTo>
                  <a:lnTo>
                    <a:pt x="332" y="724"/>
                  </a:lnTo>
                  <a:lnTo>
                    <a:pt x="629" y="176"/>
                  </a:lnTo>
                  <a:lnTo>
                    <a:pt x="297" y="0"/>
                  </a:lnTo>
                  <a:lnTo>
                    <a:pt x="0" y="549"/>
                  </a:lnTo>
                  <a:close/>
                </a:path>
              </a:pathLst>
            </a:custGeom>
            <a:noFill/>
            <a:ln w="47625" cap="rnd">
              <a:solidFill>
                <a:srgbClr val="2B2B2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5614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5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5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BAC152-C384-4126-A41C-02F34DED3069}" type="datetime1">
              <a:rPr lang="zh-CN" altLang="en-US" smtClean="0"/>
              <a:t>2023-06-30</a:t>
            </a:fld>
            <a:endParaRPr lang="en-US" altLang="zh-C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5" y="6240465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5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5742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</p:sldLayoutIdLst>
  <p:hf hdr="0" ftr="0" dt="0"/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2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0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0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4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5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7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defTabSz="68576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3">
          <p15:clr>
            <a:srgbClr val="F26B43"/>
          </p15:clr>
        </p15:guide>
        <p15:guide id="2" pos="7257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31">
          <p15:clr>
            <a:srgbClr val="F26B43"/>
          </p15:clr>
        </p15:guide>
        <p15:guide id="6" orient="horz" pos="38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5EDA5EF-8C6C-FFA3-D787-518533261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国际校区饮料点餐系统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207C60-FE63-5C59-48CA-2FBB20897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程序设计大作业汇报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F6EEF-356D-3393-901C-5CE935450F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人工智能一班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5F8C-2771-6157-07B5-353E13FA2D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丁雨昕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31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点单界面的细节流程图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A54DB9-94B4-72A0-5D02-0F95E5C367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1399403"/>
            <a:ext cx="6986558" cy="519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8452E1-23F3-62F7-4BDD-6FF4E389F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942" y="1332975"/>
            <a:ext cx="2325370" cy="503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820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dirty="0">
                <a:ea typeface="宋体" panose="02010600030101010101" pitchFamily="2" charset="-122"/>
                <a:cs typeface="Times New Roman" panose="02020603050405020304" pitchFamily="18" charset="0"/>
              </a:rPr>
              <a:t>购物车</a:t>
            </a:r>
            <a:r>
              <a:rPr lang="zh-CN" altLang="zh-CN" sz="18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界面的细节流程图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2BC75C-54BC-87C4-4DD3-2C6D69A0E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1819"/>
            <a:ext cx="9707242" cy="521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7B14FA9-1E25-4C7F-428E-C345B1579A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0355" y="1311819"/>
            <a:ext cx="2325370" cy="503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3380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982A4-A8E1-04B9-E751-A547102C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程序详细设计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96325-9EF2-8DE5-F226-E7EF9FDB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详见报告及代码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283F4E2-B4C3-2501-BF59-47FD44FF87BD}"/>
              </a:ext>
            </a:extLst>
          </p:cNvPr>
          <p:cNvSpPr txBox="1">
            <a:spLocks/>
          </p:cNvSpPr>
          <p:nvPr/>
        </p:nvSpPr>
        <p:spPr>
          <a:xfrm>
            <a:off x="5491164" y="1480004"/>
            <a:ext cx="1209675" cy="120015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7200"/>
              <a:t>03</a:t>
            </a: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2217752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A416-E355-C338-AE5C-18522CE0E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概括总结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2EE8AD-8054-30E3-A405-C396A286B111}"/>
              </a:ext>
            </a:extLst>
          </p:cNvPr>
          <p:cNvSpPr txBox="1">
            <a:spLocks/>
          </p:cNvSpPr>
          <p:nvPr/>
        </p:nvSpPr>
        <p:spPr>
          <a:xfrm>
            <a:off x="5491164" y="1480004"/>
            <a:ext cx="1209675" cy="120015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7200"/>
              <a:t>04</a:t>
            </a: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321107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216E26-4739-E26E-1FE3-01B9B698E6F3}"/>
              </a:ext>
            </a:extLst>
          </p:cNvPr>
          <p:cNvGrpSpPr/>
          <p:nvPr/>
        </p:nvGrpSpPr>
        <p:grpSpPr>
          <a:xfrm>
            <a:off x="954689" y="0"/>
            <a:ext cx="10564211" cy="6858000"/>
            <a:chOff x="954689" y="0"/>
            <a:chExt cx="10564211" cy="685800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7F7E8AB-FEF9-F595-7FE2-CA18FEAB28C7}"/>
                </a:ext>
              </a:extLst>
            </p:cNvPr>
            <p:cNvSpPr txBox="1"/>
            <p:nvPr/>
          </p:nvSpPr>
          <p:spPr>
            <a:xfrm>
              <a:off x="956277" y="200112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gradFill>
                    <a:gsLst>
                      <a:gs pos="61062">
                        <a:schemeClr val="accent3"/>
                      </a:gs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rPr>
                <a:t>01</a:t>
              </a:r>
              <a:endParaRPr lang="zh-CN" altLang="en-US" sz="4000" b="1" dirty="0">
                <a:gradFill>
                  <a:gsLst>
                    <a:gs pos="61062">
                      <a:schemeClr val="accent3"/>
                    </a:gs>
                    <a:gs pos="0">
                      <a:schemeClr val="accent3">
                        <a:lumMod val="60000"/>
                        <a:lumOff val="40000"/>
                      </a:schemeClr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3E6A38-BB53-5F38-F0AF-155BC982B331}"/>
                </a:ext>
              </a:extLst>
            </p:cNvPr>
            <p:cNvSpPr/>
            <p:nvPr/>
          </p:nvSpPr>
          <p:spPr>
            <a:xfrm>
              <a:off x="954689" y="3668995"/>
              <a:ext cx="2742017" cy="336374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仿照市面上有的饮料点餐程序。</a:t>
              </a:r>
              <a:endParaRPr lang="en-US" altLang="zh-CN" sz="12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5822CD-6B6F-D7BD-9D93-3380C70B1D9B}"/>
                </a:ext>
              </a:extLst>
            </p:cNvPr>
            <p:cNvSpPr txBox="1"/>
            <p:nvPr/>
          </p:nvSpPr>
          <p:spPr>
            <a:xfrm>
              <a:off x="956277" y="303511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不懂页面设计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D1D59D7-A8A2-1E17-B18B-6783CBC870AA}"/>
                </a:ext>
              </a:extLst>
            </p:cNvPr>
            <p:cNvSpPr/>
            <p:nvPr/>
          </p:nvSpPr>
          <p:spPr>
            <a:xfrm>
              <a:off x="4253306" y="0"/>
              <a:ext cx="3672688" cy="685800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0E3B34D-CAE9-44E1-D1AA-426E7980C591}"/>
                </a:ext>
              </a:extLst>
            </p:cNvPr>
            <p:cNvGrpSpPr/>
            <p:nvPr/>
          </p:nvGrpSpPr>
          <p:grpSpPr>
            <a:xfrm>
              <a:off x="4698931" y="2001128"/>
              <a:ext cx="2742017" cy="2004241"/>
              <a:chOff x="4825676" y="2001128"/>
              <a:chExt cx="2742017" cy="2004241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60330C-7FA3-EF8F-C484-00D0A920DC15}"/>
                  </a:ext>
                </a:extLst>
              </p:cNvPr>
              <p:cNvSpPr txBox="1"/>
              <p:nvPr/>
            </p:nvSpPr>
            <p:spPr>
              <a:xfrm>
                <a:off x="4825676" y="2001128"/>
                <a:ext cx="75533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>
                    <a:gradFill>
                      <a:gsLst>
                        <a:gs pos="0">
                          <a:schemeClr val="accent2">
                            <a:lumMod val="60000"/>
                            <a:lumOff val="40000"/>
                          </a:schemeClr>
                        </a:gs>
                        <a:gs pos="60000">
                          <a:schemeClr val="accent2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02</a:t>
                </a:r>
                <a:endParaRPr lang="zh-CN" altLang="en-US" sz="4000" b="1" dirty="0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8DCC465-7334-6765-C2E0-26F1AC03B472}"/>
                  </a:ext>
                </a:extLst>
              </p:cNvPr>
              <p:cNvSpPr/>
              <p:nvPr/>
            </p:nvSpPr>
            <p:spPr>
              <a:xfrm>
                <a:off x="4825676" y="3668995"/>
                <a:ext cx="2742017" cy="336374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多看相关教程，查看安卓官方文档</a:t>
                </a:r>
                <a:endParaRPr lang="en-US" altLang="zh-CN" sz="12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EF5330-8862-C585-B4E0-CA0A871B3FE2}"/>
                  </a:ext>
                </a:extLst>
              </p:cNvPr>
              <p:cNvSpPr txBox="1"/>
              <p:nvPr/>
            </p:nvSpPr>
            <p:spPr>
              <a:xfrm>
                <a:off x="4827264" y="3035116"/>
                <a:ext cx="16209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b="1" dirty="0"/>
                  <a:t>不熟悉安卓开发</a:t>
                </a:r>
                <a:endParaRPr lang="en-GB" altLang="zh-CN" sz="16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7B0BAC-2222-8D72-7ACF-2969595F3F72}"/>
                </a:ext>
              </a:extLst>
            </p:cNvPr>
            <p:cNvSpPr txBox="1"/>
            <p:nvPr/>
          </p:nvSpPr>
          <p:spPr>
            <a:xfrm>
              <a:off x="8696664" y="2001128"/>
              <a:ext cx="75533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b="1">
                  <a:gradFill>
                    <a:gsLst>
                      <a:gs pos="0">
                        <a:schemeClr val="accent5">
                          <a:lumMod val="60000"/>
                          <a:lumOff val="40000"/>
                        </a:schemeClr>
                      </a:gs>
                      <a:gs pos="60000">
                        <a:schemeClr val="accent5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5">
                        <a:alpha val="20000"/>
                      </a:schemeClr>
                    </a:outerShdw>
                  </a:effectLst>
                </a:rPr>
                <a:t>03</a:t>
              </a:r>
              <a:endParaRPr lang="zh-CN" altLang="en-US" sz="4000" b="1" dirty="0"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281397-719B-829A-FB44-A4CAC2638DEF}"/>
                </a:ext>
              </a:extLst>
            </p:cNvPr>
            <p:cNvSpPr/>
            <p:nvPr/>
          </p:nvSpPr>
          <p:spPr>
            <a:xfrm>
              <a:off x="8776883" y="3668995"/>
              <a:ext cx="2742017" cy="335156"/>
            </a:xfrm>
            <a:prstGeom prst="rect">
              <a:avLst/>
            </a:prstGeom>
            <a:ln>
              <a:noFill/>
            </a:ln>
          </p:spPr>
          <p:txBody>
            <a:bodyPr wrap="square" lIns="91440" tIns="45720" rIns="91440" bIns="45720" anchor="t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 dirty="0"/>
                <a:t>熬两天夜，通宵到四点</a:t>
              </a:r>
              <a:endParaRPr lang="en-US" altLang="zh-C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3FCA45-09DD-AA00-7EAB-1C02C9F37259}"/>
                </a:ext>
              </a:extLst>
            </p:cNvPr>
            <p:cNvSpPr txBox="1"/>
            <p:nvPr/>
          </p:nvSpPr>
          <p:spPr>
            <a:xfrm>
              <a:off x="8778471" y="3035116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b="1" dirty="0"/>
                <a:t>工作量较大</a:t>
              </a:r>
              <a:endParaRPr lang="en-GB" altLang="zh-CN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itle 33">
            <a:extLst>
              <a:ext uri="{FF2B5EF4-FFF2-40B4-BE49-F238E27FC236}">
                <a16:creationId xmlns:a16="http://schemas.microsoft.com/office/drawing/2014/main" id="{28C72D85-F224-498D-60FA-3B2B8F50B533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困难与挑战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28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9BD67B9-2F89-056B-F657-5E29E337F0FC}"/>
              </a:ext>
            </a:extLst>
          </p:cNvPr>
          <p:cNvGrpSpPr/>
          <p:nvPr/>
        </p:nvGrpSpPr>
        <p:grpSpPr>
          <a:xfrm>
            <a:off x="1318572" y="1676652"/>
            <a:ext cx="9542156" cy="3911097"/>
            <a:chOff x="1318572" y="1676652"/>
            <a:chExt cx="9542156" cy="39110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6D2191-EDDE-4CDD-1BE3-C1154BFA2B73}"/>
                </a:ext>
              </a:extLst>
            </p:cNvPr>
            <p:cNvGrpSpPr/>
            <p:nvPr/>
          </p:nvGrpSpPr>
          <p:grpSpPr>
            <a:xfrm>
              <a:off x="1318572" y="1676652"/>
              <a:ext cx="2506994" cy="3911097"/>
              <a:chOff x="2229129" y="1676650"/>
              <a:chExt cx="2506994" cy="3911097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19D8E1F-4E1A-0943-52C2-808587CED093}"/>
                  </a:ext>
                </a:extLst>
              </p:cNvPr>
              <p:cNvSpPr/>
              <p:nvPr/>
            </p:nvSpPr>
            <p:spPr>
              <a:xfrm>
                <a:off x="2229129" y="1676650"/>
                <a:ext cx="2506994" cy="391109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BCA8DA7-8739-69CB-23C1-136E4C42CC3D}"/>
                  </a:ext>
                </a:extLst>
              </p:cNvPr>
              <p:cNvSpPr/>
              <p:nvPr/>
            </p:nvSpPr>
            <p:spPr>
              <a:xfrm flipH="1">
                <a:off x="2440465" y="3024462"/>
                <a:ext cx="1701886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EA23520-D88E-8F9E-DDA1-AF1C24B4A5C9}"/>
                  </a:ext>
                </a:extLst>
              </p:cNvPr>
              <p:cNvSpPr txBox="1"/>
              <p:nvPr/>
            </p:nvSpPr>
            <p:spPr>
              <a:xfrm>
                <a:off x="2448779" y="2500862"/>
                <a:ext cx="1005403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sz="1600" dirty="0">
                    <a:solidFill>
                      <a:schemeClr val="tx1"/>
                    </a:solidFill>
                    <a:effectLst/>
                  </a:rPr>
                  <a:t>界面美观</a:t>
                </a:r>
                <a:endParaRPr lang="en-US" altLang="zh-CN" sz="16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CCAB9FE-92D1-C963-3C18-E36190378A5B}"/>
                  </a:ext>
                </a:extLst>
              </p:cNvPr>
              <p:cNvSpPr txBox="1"/>
              <p:nvPr/>
            </p:nvSpPr>
            <p:spPr>
              <a:xfrm>
                <a:off x="2440465" y="3319040"/>
                <a:ext cx="2108089" cy="848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较好得复刻了市面上现有饮料点餐程序的</a:t>
                </a:r>
                <a:r>
                  <a:rPr lang="en-US" altLang="zh-CN" sz="1200" dirty="0" err="1"/>
                  <a:t>ui</a:t>
                </a:r>
                <a:r>
                  <a:rPr lang="zh-CN" altLang="en-US" sz="1200" dirty="0"/>
                  <a:t>，信息呈现清晰。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实现了两列表联动效果。</a:t>
                </a:r>
                <a:endParaRPr lang="en-US" altLang="zh-CN" sz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2155DEB-07CB-0A43-E264-CA78C920AAAE}"/>
                  </a:ext>
                </a:extLst>
              </p:cNvPr>
              <p:cNvSpPr/>
              <p:nvPr/>
            </p:nvSpPr>
            <p:spPr>
              <a:xfrm>
                <a:off x="2481729" y="1912511"/>
                <a:ext cx="262550" cy="2625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A37513-70D9-1E2A-3AC1-C2DA81A88635}"/>
                </a:ext>
              </a:extLst>
            </p:cNvPr>
            <p:cNvGrpSpPr/>
            <p:nvPr/>
          </p:nvGrpSpPr>
          <p:grpSpPr>
            <a:xfrm>
              <a:off x="4843519" y="1676652"/>
              <a:ext cx="2506994" cy="3911097"/>
              <a:chOff x="1650089" y="1676650"/>
              <a:chExt cx="2506994" cy="391109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3E37284-7164-F21E-08D5-62E2F0B7610E}"/>
                  </a:ext>
                </a:extLst>
              </p:cNvPr>
              <p:cNvSpPr/>
              <p:nvPr/>
            </p:nvSpPr>
            <p:spPr>
              <a:xfrm>
                <a:off x="1650089" y="1676650"/>
                <a:ext cx="2506994" cy="391109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E32AC34-944C-A007-5995-B46F05EA5919}"/>
                  </a:ext>
                </a:extLst>
              </p:cNvPr>
              <p:cNvSpPr/>
              <p:nvPr/>
            </p:nvSpPr>
            <p:spPr>
              <a:xfrm flipH="1">
                <a:off x="2440465" y="3024462"/>
                <a:ext cx="1701886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78395E-68C8-AA26-8958-56D8271D6543}"/>
                  </a:ext>
                </a:extLst>
              </p:cNvPr>
              <p:cNvSpPr txBox="1"/>
              <p:nvPr/>
            </p:nvSpPr>
            <p:spPr>
              <a:xfrm>
                <a:off x="1869739" y="2500862"/>
                <a:ext cx="1005403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sz="1600" dirty="0">
                    <a:solidFill>
                      <a:schemeClr val="tx1"/>
                    </a:solidFill>
                    <a:effectLst/>
                  </a:rPr>
                  <a:t>用户友好</a:t>
                </a:r>
                <a:endParaRPr lang="en-US" altLang="zh-CN" sz="16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1AB751-0854-5459-F633-58D22716CC53}"/>
                  </a:ext>
                </a:extLst>
              </p:cNvPr>
              <p:cNvSpPr txBox="1"/>
              <p:nvPr/>
            </p:nvSpPr>
            <p:spPr>
              <a:xfrm>
                <a:off x="1861425" y="3319040"/>
                <a:ext cx="2108089" cy="849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易于查找饮品。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饮品可以自定义规格，温度，甜度。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饮品的增添删改十分便捷。</a:t>
                </a:r>
                <a:endParaRPr lang="en-US" altLang="zh-CN" sz="1200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9D2CF09-0B1F-9436-ACE3-B6BC48B06DB4}"/>
                  </a:ext>
                </a:extLst>
              </p:cNvPr>
              <p:cNvSpPr/>
              <p:nvPr/>
            </p:nvSpPr>
            <p:spPr>
              <a:xfrm>
                <a:off x="1902689" y="1912511"/>
                <a:ext cx="262550" cy="2625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8D9445F-EC71-4DE8-F54E-F34FF9E6CE4C}"/>
                </a:ext>
              </a:extLst>
            </p:cNvPr>
            <p:cNvGrpSpPr/>
            <p:nvPr/>
          </p:nvGrpSpPr>
          <p:grpSpPr>
            <a:xfrm>
              <a:off x="8353734" y="1676652"/>
              <a:ext cx="2506994" cy="3911097"/>
              <a:chOff x="2229129" y="1676650"/>
              <a:chExt cx="2506994" cy="3911097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32800772-D072-1595-6447-EC8B8610A975}"/>
                  </a:ext>
                </a:extLst>
              </p:cNvPr>
              <p:cNvSpPr/>
              <p:nvPr/>
            </p:nvSpPr>
            <p:spPr>
              <a:xfrm>
                <a:off x="2229129" y="1676650"/>
                <a:ext cx="2506994" cy="3911097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59D02F3-4A5C-DB4C-02E1-6CA89079198C}"/>
                  </a:ext>
                </a:extLst>
              </p:cNvPr>
              <p:cNvSpPr/>
              <p:nvPr/>
            </p:nvSpPr>
            <p:spPr>
              <a:xfrm flipH="1">
                <a:off x="2440465" y="3024462"/>
                <a:ext cx="1701886" cy="294632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0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EE8F6B-DCD7-D9A9-D2DA-B253B62C2679}"/>
                  </a:ext>
                </a:extLst>
              </p:cNvPr>
              <p:cNvSpPr txBox="1"/>
              <p:nvPr/>
            </p:nvSpPr>
            <p:spPr>
              <a:xfrm>
                <a:off x="2448779" y="2500862"/>
                <a:ext cx="1415772" cy="3385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000" b="1" i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defRPr>
                </a:lvl1pPr>
              </a:lstStyle>
              <a:p>
                <a:pPr>
                  <a:buSzPct val="25000"/>
                </a:pPr>
                <a:r>
                  <a:rPr lang="zh-CN" altLang="en-US" sz="1600" dirty="0">
                    <a:solidFill>
                      <a:schemeClr val="tx1"/>
                    </a:solidFill>
                    <a:effectLst/>
                  </a:rPr>
                  <a:t>程序设计清晰</a:t>
                </a:r>
                <a:endParaRPr lang="en-US" altLang="zh-CN" sz="1600" dirty="0"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6E5F23-BF20-5E0D-9A54-2102CAE819AE}"/>
                  </a:ext>
                </a:extLst>
              </p:cNvPr>
              <p:cNvSpPr txBox="1"/>
              <p:nvPr/>
            </p:nvSpPr>
            <p:spPr>
              <a:xfrm>
                <a:off x="2440465" y="3319040"/>
                <a:ext cx="2108089" cy="6576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类的功能划分较为明确。</a:t>
                </a:r>
                <a:endParaRPr lang="en-US" altLang="zh-CN" sz="120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代码的可拓展性与复用性强。</a:t>
                </a:r>
                <a:endParaRPr lang="en-US" altLang="zh-CN" sz="12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C970CE70-B48C-D911-D98C-DBEF6AA39964}"/>
                  </a:ext>
                </a:extLst>
              </p:cNvPr>
              <p:cNvSpPr/>
              <p:nvPr/>
            </p:nvSpPr>
            <p:spPr>
              <a:xfrm>
                <a:off x="2481729" y="1912511"/>
                <a:ext cx="262550" cy="26255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4" name="Title 31">
            <a:extLst>
              <a:ext uri="{FF2B5EF4-FFF2-40B4-BE49-F238E27FC236}">
                <a16:creationId xmlns:a16="http://schemas.microsoft.com/office/drawing/2014/main" id="{2158EAFB-209F-3FA2-A018-59A68E939AFA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优点</a:t>
            </a:r>
          </a:p>
        </p:txBody>
      </p:sp>
    </p:spTree>
    <p:extLst>
      <p:ext uri="{BB962C8B-B14F-4D97-AF65-F5344CB8AC3E}">
        <p14:creationId xmlns:p14="http://schemas.microsoft.com/office/powerpoint/2010/main" val="751156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A2E354C-8427-6735-70B6-B9263E2E5234}"/>
              </a:ext>
            </a:extLst>
          </p:cNvPr>
          <p:cNvGrpSpPr/>
          <p:nvPr/>
        </p:nvGrpSpPr>
        <p:grpSpPr>
          <a:xfrm>
            <a:off x="-1" y="1391902"/>
            <a:ext cx="10066632" cy="3907068"/>
            <a:chOff x="-1" y="1391902"/>
            <a:chExt cx="10066632" cy="390706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AF6A3E-1B70-B038-81EA-FC15DAE9F0EB}"/>
                </a:ext>
              </a:extLst>
            </p:cNvPr>
            <p:cNvGrpSpPr/>
            <p:nvPr/>
          </p:nvGrpSpPr>
          <p:grpSpPr>
            <a:xfrm>
              <a:off x="2125370" y="2736546"/>
              <a:ext cx="2111657" cy="2562424"/>
              <a:chOff x="2126439" y="2627341"/>
              <a:chExt cx="2111657" cy="25624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E892ADE-C3A5-5BAB-68CB-2C77D1F4234F}"/>
                  </a:ext>
                </a:extLst>
              </p:cNvPr>
              <p:cNvSpPr/>
              <p:nvPr/>
            </p:nvSpPr>
            <p:spPr>
              <a:xfrm>
                <a:off x="2281781" y="2807341"/>
                <a:ext cx="1956315" cy="2382424"/>
              </a:xfrm>
              <a:prstGeom prst="roundRect">
                <a:avLst>
                  <a:gd name="adj" fmla="val 9280"/>
                </a:avLst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FEECFF2-9986-BA0A-5738-43B42795DAA0}"/>
                  </a:ext>
                </a:extLst>
              </p:cNvPr>
              <p:cNvSpPr/>
              <p:nvPr/>
            </p:nvSpPr>
            <p:spPr>
              <a:xfrm>
                <a:off x="2126439" y="2627341"/>
                <a:ext cx="360001" cy="360000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>
                  <a:lnSpc>
                    <a:spcPct val="120000"/>
                  </a:lnSpc>
                </a:pP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314C9E-2757-36C9-8F82-0EBE4A7D993E}"/>
                  </a:ext>
                </a:extLst>
              </p:cNvPr>
              <p:cNvSpPr txBox="1"/>
              <p:nvPr/>
            </p:nvSpPr>
            <p:spPr>
              <a:xfrm>
                <a:off x="2552052" y="3482973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zh-CN" altLang="en-US" sz="1600" b="1" dirty="0">
                    <a:gradFill>
                      <a:gsLst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60000">
                          <a:schemeClr val="accent1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1">
                          <a:alpha val="20000"/>
                        </a:schemeClr>
                      </a:outerShdw>
                    </a:effectLst>
                  </a:rPr>
                  <a:t>历史订单界面</a:t>
                </a:r>
                <a:endParaRPr lang="zh-CN" altLang="en-US" sz="2000" b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525AA-53F2-4F83-C523-7A37DC562CBA}"/>
                  </a:ext>
                </a:extLst>
              </p:cNvPr>
              <p:cNvSpPr/>
              <p:nvPr/>
            </p:nvSpPr>
            <p:spPr>
              <a:xfrm>
                <a:off x="2398323" y="3930812"/>
                <a:ext cx="1723230" cy="735756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90000" rIns="90000" bIns="90000" numCol="1" spcCol="0" rtlCol="0" fromWordArt="0" anchor="ctr" anchorCtr="0" forceAA="0" compatLnSpc="1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可以将每一单具体的饮品列表通过点击进行显示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E8E8FE-895D-9114-BED1-BC3C75362293}"/>
                </a:ext>
              </a:extLst>
            </p:cNvPr>
            <p:cNvGrpSpPr/>
            <p:nvPr/>
          </p:nvGrpSpPr>
          <p:grpSpPr>
            <a:xfrm>
              <a:off x="5040172" y="2736546"/>
              <a:ext cx="2111657" cy="2562424"/>
              <a:chOff x="5041241" y="2627341"/>
              <a:chExt cx="2111657" cy="2562424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4D68D3A5-7370-43E8-DDFE-B85570F1DF96}"/>
                  </a:ext>
                </a:extLst>
              </p:cNvPr>
              <p:cNvSpPr/>
              <p:nvPr/>
            </p:nvSpPr>
            <p:spPr>
              <a:xfrm>
                <a:off x="5196583" y="2807341"/>
                <a:ext cx="1956315" cy="2382424"/>
              </a:xfrm>
              <a:prstGeom prst="roundRect">
                <a:avLst>
                  <a:gd name="adj" fmla="val 9280"/>
                </a:avLst>
              </a:prstGeom>
              <a:solidFill>
                <a:schemeClr val="accent6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D388220-4E8F-6666-D41B-E0EF4B4F1567}"/>
                  </a:ext>
                </a:extLst>
              </p:cNvPr>
              <p:cNvSpPr/>
              <p:nvPr/>
            </p:nvSpPr>
            <p:spPr>
              <a:xfrm>
                <a:off x="5041241" y="2627341"/>
                <a:ext cx="360001" cy="360000"/>
              </a:xfrm>
              <a:prstGeom prst="round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60000">
                    <a:schemeClr val="accent6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6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>
                  <a:lnSpc>
                    <a:spcPct val="120000"/>
                  </a:lnSpc>
                </a:pP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E1D62B-340B-1143-BC4B-9811C4443D42}"/>
                  </a:ext>
                </a:extLst>
              </p:cNvPr>
              <p:cNvSpPr txBox="1"/>
              <p:nvPr/>
            </p:nvSpPr>
            <p:spPr>
              <a:xfrm>
                <a:off x="5261669" y="3482973"/>
                <a:ext cx="1826141" cy="33855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zh-CN" altLang="en-US" sz="1600" b="1" dirty="0">
                    <a:gradFill>
                      <a:gsLst>
                        <a:gs pos="0">
                          <a:schemeClr val="accent6">
                            <a:lumMod val="60000"/>
                            <a:lumOff val="40000"/>
                          </a:schemeClr>
                        </a:gs>
                        <a:gs pos="60000">
                          <a:schemeClr val="accent6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6">
                          <a:alpha val="20000"/>
                        </a:schemeClr>
                      </a:outerShdw>
                    </a:effectLst>
                  </a:rPr>
                  <a:t>饮品的自定义样式</a:t>
                </a:r>
                <a:endParaRPr lang="zh-CN" altLang="en-US" sz="2000" b="1" dirty="0">
                  <a:gradFill>
                    <a:gsLst>
                      <a:gs pos="0">
                        <a:schemeClr val="accent6">
                          <a:lumMod val="60000"/>
                          <a:lumOff val="40000"/>
                        </a:schemeClr>
                      </a:gs>
                      <a:gs pos="60000">
                        <a:schemeClr val="accent6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6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BB93F9A-18FF-7737-3A17-21B0D1B3B261}"/>
                  </a:ext>
                </a:extLst>
              </p:cNvPr>
              <p:cNvSpPr/>
              <p:nvPr/>
            </p:nvSpPr>
            <p:spPr>
              <a:xfrm>
                <a:off x="5313125" y="4023145"/>
                <a:ext cx="1723230" cy="551090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90000" rIns="90000" bIns="90000" numCol="1" spcCol="0" rtlCol="0" fromWordArt="0" anchor="ctr" anchorCtr="0" forceAA="0" compatLnSpc="1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进一步拓展，实现选择小料。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5F739E5-B9E6-1C3F-BADA-5E14B6F06AEA}"/>
                </a:ext>
              </a:extLst>
            </p:cNvPr>
            <p:cNvGrpSpPr/>
            <p:nvPr/>
          </p:nvGrpSpPr>
          <p:grpSpPr>
            <a:xfrm>
              <a:off x="7954974" y="2736546"/>
              <a:ext cx="2111657" cy="2562424"/>
              <a:chOff x="7956043" y="2627341"/>
              <a:chExt cx="2111657" cy="2562424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EF7F369-CF81-305B-AD3E-278B6D0F0FC9}"/>
                  </a:ext>
                </a:extLst>
              </p:cNvPr>
              <p:cNvSpPr/>
              <p:nvPr/>
            </p:nvSpPr>
            <p:spPr>
              <a:xfrm>
                <a:off x="8111385" y="2807341"/>
                <a:ext cx="1956315" cy="2382424"/>
              </a:xfrm>
              <a:prstGeom prst="roundRect">
                <a:avLst>
                  <a:gd name="adj" fmla="val 9280"/>
                </a:avLst>
              </a:prstGeom>
              <a:solidFill>
                <a:schemeClr val="accent3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F544D0B3-1C42-C17A-F0C5-6EBCC50EB6E7}"/>
                  </a:ext>
                </a:extLst>
              </p:cNvPr>
              <p:cNvSpPr/>
              <p:nvPr/>
            </p:nvSpPr>
            <p:spPr>
              <a:xfrm>
                <a:off x="7956043" y="2627341"/>
                <a:ext cx="360001" cy="360000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0" tIns="0" rIns="0" bIns="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>
                  <a:lnSpc>
                    <a:spcPct val="120000"/>
                  </a:lnSpc>
                </a:pPr>
                <a:endParaRPr lang="zh-CN" altLang="en-US" sz="1600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3D9899-7E44-0519-99FE-15A11E5ADF40}"/>
                  </a:ext>
                </a:extLst>
              </p:cNvPr>
              <p:cNvSpPr txBox="1"/>
              <p:nvPr/>
            </p:nvSpPr>
            <p:spPr>
              <a:xfrm>
                <a:off x="8586840" y="3482973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/>
              <a:p>
                <a:pPr algn="ctr"/>
                <a:r>
                  <a:rPr lang="zh-CN" altLang="en-US" sz="1600" b="1" dirty="0">
                    <a:gradFill>
                      <a:gsLst>
                        <a:gs pos="0">
                          <a:schemeClr val="accent3">
                            <a:lumMod val="60000"/>
                            <a:lumOff val="40000"/>
                          </a:schemeClr>
                        </a:gs>
                        <a:gs pos="60000">
                          <a:schemeClr val="accent3"/>
                        </a:gs>
                      </a:gsLst>
                      <a:lin ang="2700000" scaled="0"/>
                    </a:gradFill>
                    <a:effectLst>
                      <a:outerShdw blurRad="76200" dist="50800" dir="5400000" algn="ctr" rotWithShape="0">
                        <a:schemeClr val="accent3">
                          <a:alpha val="20000"/>
                        </a:schemeClr>
                      </a:outerShdw>
                    </a:effectLst>
                  </a:rPr>
                  <a:t>不同门店</a:t>
                </a:r>
                <a:endParaRPr lang="zh-CN" altLang="en-US" sz="2000" b="1" dirty="0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5FB9D-9080-DAE5-FFC0-AB99361F3D84}"/>
                  </a:ext>
                </a:extLst>
              </p:cNvPr>
              <p:cNvSpPr/>
              <p:nvPr/>
            </p:nvSpPr>
            <p:spPr>
              <a:xfrm>
                <a:off x="8227927" y="4023145"/>
                <a:ext cx="1723230" cy="551090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90000" rIns="90000" bIns="90000" numCol="1" spcCol="0" rtlCol="0" fromWordArt="0" anchor="ctr" anchorCtr="0" forceAA="0" compatLnSpc="1">
                <a:sp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tx1"/>
                    </a:solidFill>
                  </a:rPr>
                  <a:t>进一步拓展定位不同门店的功能</a:t>
                </a:r>
                <a:endParaRPr lang="en-US" altLang="zh-CN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6EA5E47-1A7D-D61A-0157-356741738495}"/>
                </a:ext>
              </a:extLst>
            </p:cNvPr>
            <p:cNvGrpSpPr/>
            <p:nvPr/>
          </p:nvGrpSpPr>
          <p:grpSpPr>
            <a:xfrm>
              <a:off x="-1" y="1391902"/>
              <a:ext cx="5700714" cy="265867"/>
              <a:chOff x="-1" y="1391902"/>
              <a:chExt cx="5700714" cy="265867"/>
            </a:xfrm>
          </p:grpSpPr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F4F5096B-C678-797E-470C-E1C3BAD3E109}"/>
                  </a:ext>
                </a:extLst>
              </p:cNvPr>
              <p:cNvSpPr/>
              <p:nvPr/>
            </p:nvSpPr>
            <p:spPr>
              <a:xfrm rot="5400000">
                <a:off x="837505" y="580747"/>
                <a:ext cx="239516" cy="1914528"/>
              </a:xfrm>
              <a:prstGeom prst="round2SameRect">
                <a:avLst>
                  <a:gd name="adj1" fmla="val 30271"/>
                  <a:gd name="adj2" fmla="val 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5F36D16-E85A-3FD5-341A-024D6B5ED45F}"/>
                  </a:ext>
                </a:extLst>
              </p:cNvPr>
              <p:cNvSpPr/>
              <p:nvPr/>
            </p:nvSpPr>
            <p:spPr>
              <a:xfrm>
                <a:off x="5039031" y="1391902"/>
                <a:ext cx="661682" cy="163133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2" name="Title 25">
            <a:extLst>
              <a:ext uri="{FF2B5EF4-FFF2-40B4-BE49-F238E27FC236}">
                <a16:creationId xmlns:a16="http://schemas.microsoft.com/office/drawing/2014/main" id="{C23A9D74-080B-12A1-A33F-55D956417335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可拓展部分</a:t>
            </a:r>
          </a:p>
        </p:txBody>
      </p:sp>
    </p:spTree>
    <p:extLst>
      <p:ext uri="{BB962C8B-B14F-4D97-AF65-F5344CB8AC3E}">
        <p14:creationId xmlns:p14="http://schemas.microsoft.com/office/powerpoint/2010/main" val="235513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CAEB-25F4-7843-08F1-49C9409EE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783FD9E-683D-5A37-6FB7-49E65B2EDF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丁雨昕</a:t>
            </a:r>
          </a:p>
        </p:txBody>
      </p:sp>
    </p:spTree>
    <p:extLst>
      <p:ext uri="{BB962C8B-B14F-4D97-AF65-F5344CB8AC3E}">
        <p14:creationId xmlns:p14="http://schemas.microsoft.com/office/powerpoint/2010/main" val="178803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45B141DB-B7D5-426B-DD3E-54EAC83D7EEE}"/>
              </a:ext>
            </a:extLst>
          </p:cNvPr>
          <p:cNvSpPr txBox="1">
            <a:spLocks/>
          </p:cNvSpPr>
          <p:nvPr/>
        </p:nvSpPr>
        <p:spPr>
          <a:xfrm>
            <a:off x="5514975" y="1371600"/>
            <a:ext cx="5991225" cy="514350"/>
          </a:xfrm>
          <a:prstGeom prst="rect">
            <a:avLst/>
          </a:prstGeom>
        </p:spPr>
        <p:txBody>
          <a:bodyPr anchor="t"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选题原因</a:t>
            </a:r>
          </a:p>
          <a:p>
            <a:r>
              <a:rPr lang="zh-CN" altLang="en-US" sz="2400" dirty="0"/>
              <a:t>程序概要设计</a:t>
            </a:r>
          </a:p>
          <a:p>
            <a:r>
              <a:rPr lang="zh-CN" altLang="en-US" sz="2400" dirty="0"/>
              <a:t>程序详细设计</a:t>
            </a:r>
          </a:p>
          <a:p>
            <a:r>
              <a:rPr lang="zh-CN" altLang="en-US" sz="2400" dirty="0"/>
              <a:t>概括归纳</a:t>
            </a:r>
          </a:p>
          <a:p>
            <a:endParaRPr lang="zh-CN" altLang="en-US" sz="2400" dirty="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D962BDC5-1BC6-6DA6-3D66-3A4FEC4ED745}"/>
              </a:ext>
            </a:extLst>
          </p:cNvPr>
          <p:cNvSpPr txBox="1">
            <a:spLocks/>
          </p:cNvSpPr>
          <p:nvPr/>
        </p:nvSpPr>
        <p:spPr>
          <a:xfrm>
            <a:off x="657225" y="1371600"/>
            <a:ext cx="3952875" cy="4314825"/>
          </a:xfrm>
          <a:prstGeom prst="rect">
            <a:avLst/>
          </a:prstGeom>
        </p:spPr>
        <p:txBody>
          <a:bodyPr anchor="t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/>
              <a:t>Contents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343906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383E-F97A-6D99-E01C-F84F1C65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选题原因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458E622D-3181-AB29-8DE9-A63BCB9653AC}"/>
              </a:ext>
            </a:extLst>
          </p:cNvPr>
          <p:cNvSpPr txBox="1">
            <a:spLocks/>
          </p:cNvSpPr>
          <p:nvPr/>
        </p:nvSpPr>
        <p:spPr>
          <a:xfrm>
            <a:off x="5491164" y="1480004"/>
            <a:ext cx="1209675" cy="120015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7200"/>
              <a:t>01</a:t>
            </a:r>
            <a:endParaRPr lang="en-US" altLang="zh-CN" sz="7200" dirty="0"/>
          </a:p>
        </p:txBody>
      </p:sp>
    </p:spTree>
    <p:extLst>
      <p:ext uri="{BB962C8B-B14F-4D97-AF65-F5344CB8AC3E}">
        <p14:creationId xmlns:p14="http://schemas.microsoft.com/office/powerpoint/2010/main" val="195768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36">
            <a:extLst>
              <a:ext uri="{FF2B5EF4-FFF2-40B4-BE49-F238E27FC236}">
                <a16:creationId xmlns:a16="http://schemas.microsoft.com/office/drawing/2014/main" id="{1CA065D4-147C-BABA-9626-379FA018110C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选题原因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71ED188-5A32-E44A-767F-156DC2098AEE}"/>
              </a:ext>
            </a:extLst>
          </p:cNvPr>
          <p:cNvSpPr txBox="1"/>
          <p:nvPr/>
        </p:nvSpPr>
        <p:spPr>
          <a:xfrm>
            <a:off x="1963971" y="2690336"/>
            <a:ext cx="8595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近年来，奶茶成为了现代餐饮的“流量担当”，各类连锁奶茶店如雨后春笋般涌现，各个奶茶品牌也陆续推出自己的线上点单平台，节省客户排队等待的时间，改进客户的用餐体验，降低店家点餐的人工成本，提高服务效率。为了更好地迎合当代市场需求，锻炼逆向工程能力，我选择了国际校区饮料点餐系统作为大作业程序设计的题目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7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56CB-82A3-4A53-925D-D7CCB29E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程序概要设计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248F717-F9C4-8683-4271-15446E73C0DC}"/>
              </a:ext>
            </a:extLst>
          </p:cNvPr>
          <p:cNvSpPr txBox="1">
            <a:spLocks/>
          </p:cNvSpPr>
          <p:nvPr/>
        </p:nvSpPr>
        <p:spPr>
          <a:xfrm>
            <a:off x="5491164" y="1480004"/>
            <a:ext cx="1209675" cy="1200150"/>
          </a:xfrm>
          <a:prstGeom prst="rect">
            <a:avLst/>
          </a:prstGeom>
        </p:spPr>
        <p:txBody>
          <a:bodyPr/>
          <a:lstStyle>
            <a:lvl1pPr marL="171442" indent="-171442" algn="l" defTabSz="685766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2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07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090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2974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856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9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22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5" indent="-171442" algn="l" defTabSz="685766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7200"/>
              <a:t>02</a:t>
            </a:r>
            <a:endParaRPr lang="en-US" altLang="zh-CN" sz="72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96F00E2-5A54-D197-D6A0-320AAB155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功能模块介绍，流程图与类图</a:t>
            </a:r>
          </a:p>
        </p:txBody>
      </p:sp>
    </p:spTree>
    <p:extLst>
      <p:ext uri="{BB962C8B-B14F-4D97-AF65-F5344CB8AC3E}">
        <p14:creationId xmlns:p14="http://schemas.microsoft.com/office/powerpoint/2010/main" val="58895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功能模块图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ECDA969-4489-E785-F7C6-79E59D997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062" y="1355272"/>
            <a:ext cx="7616529" cy="48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26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重要的类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F422B4-8226-0434-6662-620BE0E3B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39" y="1291990"/>
            <a:ext cx="2527519" cy="2905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66B318C-9F4E-F337-708A-E6EF4C872D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72" y="1291990"/>
            <a:ext cx="2391410" cy="458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10336D-C961-774C-9A7D-8C7F80FABE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23" y="1291990"/>
            <a:ext cx="2438400" cy="240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B40B77-F8D6-08EE-C5CF-84AC6FDEB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4555" y="3799711"/>
            <a:ext cx="2637336" cy="2825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AC11C0-4BEE-7D68-84CC-E55AB0D773B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1765190"/>
            <a:ext cx="2618630" cy="2777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A4C5505-020D-F665-0D6C-777648C79D24}"/>
              </a:ext>
            </a:extLst>
          </p:cNvPr>
          <p:cNvCxnSpPr/>
          <p:nvPr/>
        </p:nvCxnSpPr>
        <p:spPr>
          <a:xfrm flipV="1">
            <a:off x="8977023" y="1868557"/>
            <a:ext cx="755374" cy="287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92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系统总流程图（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MainActivity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部分）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21348F-3B2C-E9C3-3B54-E4AEA7767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08" y="1112688"/>
            <a:ext cx="5178946" cy="5616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8A4EFBB-05B4-9EAC-730F-4758F5FF77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124"/>
          <a:stretch/>
        </p:blipFill>
        <p:spPr bwMode="auto">
          <a:xfrm>
            <a:off x="8254783" y="1241586"/>
            <a:ext cx="2500609" cy="5358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9213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49">
            <a:extLst>
              <a:ext uri="{FF2B5EF4-FFF2-40B4-BE49-F238E27FC236}">
                <a16:creationId xmlns:a16="http://schemas.microsoft.com/office/drawing/2014/main" id="{C8A2DE1F-335B-7EAE-D8E3-9ABB0628D55E}"/>
              </a:ext>
            </a:extLst>
          </p:cNvPr>
          <p:cNvSpPr txBox="1">
            <a:spLocks/>
          </p:cNvSpPr>
          <p:nvPr/>
        </p:nvSpPr>
        <p:spPr>
          <a:xfrm>
            <a:off x="657225" y="0"/>
            <a:ext cx="10858500" cy="1028700"/>
          </a:xfrm>
          <a:prstGeom prst="rect">
            <a:avLst/>
          </a:prstGeom>
        </p:spPr>
        <p:txBody>
          <a:bodyPr anchor="b"/>
          <a:lstStyle>
            <a:lvl1pPr algn="l" defTabSz="68576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系统总流程图（</a:t>
            </a:r>
            <a:r>
              <a:rPr lang="en-US" altLang="zh-CN" sz="1800" dirty="0" err="1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RootActivity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部分）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08FEB38-C8C0-951E-FFF5-FBD4613C6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06" y="1749878"/>
            <a:ext cx="7439330" cy="4063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C022488-44A4-D721-A6F5-097ABF18FC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601" y="1268230"/>
            <a:ext cx="2325370" cy="5039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825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PLUS-V2-e394199b-23a2-417b-a560-b31131c29d73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F5AA4D"/>
      </a:accent1>
      <a:accent2>
        <a:srgbClr val="AF5034"/>
      </a:accent2>
      <a:accent3>
        <a:srgbClr val="B7B7B7"/>
      </a:accent3>
      <a:accent4>
        <a:srgbClr val="707070"/>
      </a:accent4>
      <a:accent5>
        <a:srgbClr val="CCCCCC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-V2-e394199b-23a2-417b-a560-b31131c29d73" id="{DF8CAC29-5979-4B97-8505-8F7303783477}" vid="{30714382-1A55-48D8-B727-06B9C03B8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PresentationDefault</Template>
  <TotalTime>470</TotalTime>
  <Words>329</Words>
  <Application>Microsoft Office PowerPoint</Application>
  <PresentationFormat>宽屏</PresentationFormat>
  <Paragraphs>57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等线</vt:lpstr>
      <vt:lpstr>Arial</vt:lpstr>
      <vt:lpstr>OfficePLUS-V2-e394199b-23a2-417b-a560-b31131c29d73</vt:lpstr>
      <vt:lpstr>JAVA程序设计大作业汇报</vt:lpstr>
      <vt:lpstr>PowerPoint 演示文稿</vt:lpstr>
      <vt:lpstr>选题原因</vt:lpstr>
      <vt:lpstr>PowerPoint 演示文稿</vt:lpstr>
      <vt:lpstr>程序概要设计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程序详细设计</vt:lpstr>
      <vt:lpstr>概括总结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 Standard Template</dc:title>
  <dc:creator>丁雨昕</dc:creator>
  <cp:lastModifiedBy>Ding Yuxin</cp:lastModifiedBy>
  <cp:revision>6</cp:revision>
  <dcterms:created xsi:type="dcterms:W3CDTF">2021-10-26T10:37:55Z</dcterms:created>
  <dcterms:modified xsi:type="dcterms:W3CDTF">2023-06-30T10:53:35Z</dcterms:modified>
</cp:coreProperties>
</file>