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4E01A3-D018-BC99-DB5F-596F6179C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893ADD3-C840-E848-199B-0EB6FA6CD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24234F-C532-EAD8-89F1-6894D22A4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8564-DDE7-4C9B-9C39-62208274FC4C}" type="datetimeFigureOut">
              <a:rPr lang="de-DE" smtClean="0"/>
              <a:t>09.11.23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D21B2F-AFD2-8518-A81E-7C7AFA364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B01F42-E55E-302F-89FD-41A24D034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D5734-F3F2-4733-86D9-44201DEC87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0266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F5ED3F-2811-BC41-0F12-34F4D2AAB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C97B38F-603F-A2F1-5058-B7E97B499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59AD87-68F9-2E46-329E-90B0581A0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8564-DDE7-4C9B-9C39-62208274FC4C}" type="datetimeFigureOut">
              <a:rPr lang="de-DE" smtClean="0"/>
              <a:t>09.11.23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B898EA-FECB-7E90-0064-A39AE7256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0F6AFE-AC8B-99D3-08DA-C9C4F823C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D5734-F3F2-4733-86D9-44201DEC87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832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222A603-528F-23FA-864D-C1E38B8855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1B01CA5-14DA-8D6B-6567-464DE9B6D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543C76-0828-EB6A-61AA-4D68CA5B0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8564-DDE7-4C9B-9C39-62208274FC4C}" type="datetimeFigureOut">
              <a:rPr lang="de-DE" smtClean="0"/>
              <a:t>09.11.23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2414F4-419C-3682-EC46-FB0D663AC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BC010D-7454-C50F-1664-86FA44A94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D5734-F3F2-4733-86D9-44201DEC87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806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B2B038-D208-055A-8B8A-90B3D02CD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5A63B3-1E8C-BBDF-EACF-315E4B1AC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2C7FFD-A6D5-516C-DCCB-50954E581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8564-DDE7-4C9B-9C39-62208274FC4C}" type="datetimeFigureOut">
              <a:rPr lang="de-DE" smtClean="0"/>
              <a:t>09.11.23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7FD7B6-35DF-0BB5-87E5-B451262D9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7F833C-AC94-F298-1666-67E5FA78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D5734-F3F2-4733-86D9-44201DEC87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1417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C04AA6-C8D1-3F44-1A66-0174A954F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6237C1-C219-D466-41DA-2EC7457FF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8CF347-D5F0-795A-FFD7-64E432C3A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8564-DDE7-4C9B-9C39-62208274FC4C}" type="datetimeFigureOut">
              <a:rPr lang="de-DE" smtClean="0"/>
              <a:t>09.11.23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69FF28-C360-7C5B-2335-298581F45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AD3161-BEAF-FC51-7D71-D4A125C4D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D5734-F3F2-4733-86D9-44201DEC87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5806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3B5A0D-5B91-8804-B8BF-3F09DDD6A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1BD6D2-D86B-4760-D249-2EF5553436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68C4ECB-9222-354D-90BB-DA4DEC6E5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58C1A3-3253-186E-E2A2-AD830A7EC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8564-DDE7-4C9B-9C39-62208274FC4C}" type="datetimeFigureOut">
              <a:rPr lang="de-DE" smtClean="0"/>
              <a:t>09.11.23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1CEE16-E3F8-0979-0766-E78C50D18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FEFCB5-B479-4A02-077E-DD452B492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D5734-F3F2-4733-86D9-44201DEC87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2374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39EA2F-D8BF-46AC-8D77-9284713B0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41A387-772C-0D78-DC28-F3E39DDDF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B275EB3-3928-2F38-740B-A1A8FB92C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46CB197-4550-514E-D4F5-FC37F6F8C2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76C9C74-1400-10B6-8209-730D1C0232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EAC6D99-EB1D-A37D-DABF-34D158BE4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8564-DDE7-4C9B-9C39-62208274FC4C}" type="datetimeFigureOut">
              <a:rPr lang="de-DE" smtClean="0"/>
              <a:t>09.11.23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3CEF018-C9E3-99E9-D16F-73E01F2B6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88E02D3-A4E0-634A-1460-848653A12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D5734-F3F2-4733-86D9-44201DEC87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9389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86A370-5FF9-3300-9BFB-8B6FDABBF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15551CB-E94F-125D-E5FB-5CBC47A3F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8564-DDE7-4C9B-9C39-62208274FC4C}" type="datetimeFigureOut">
              <a:rPr lang="de-DE" smtClean="0"/>
              <a:t>09.11.23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203505-1997-32F8-282B-CE086AA0A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5E24FD6-9880-09FE-F250-3AF0F1553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D5734-F3F2-4733-86D9-44201DEC87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33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5FCFB70-AA31-D8C6-0E1B-B28A0B90B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8564-DDE7-4C9B-9C39-62208274FC4C}" type="datetimeFigureOut">
              <a:rPr lang="de-DE" smtClean="0"/>
              <a:t>09.11.23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E298CF9-5207-E8D7-F8D5-040E743B6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52AD11-CAAC-73BE-1F10-4E9B9C505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D5734-F3F2-4733-86D9-44201DEC87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8449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7E2B83-2FCD-F2DD-47FB-2A8840A21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0A7DE8-436D-8230-9377-3CAEC34C0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A314C9D-F866-3B39-4589-18A0CB091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71314E-256C-7BE7-8BC2-1E2A24F06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8564-DDE7-4C9B-9C39-62208274FC4C}" type="datetimeFigureOut">
              <a:rPr lang="de-DE" smtClean="0"/>
              <a:t>09.11.23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A220C1-3E9A-49F5-0495-F5840F8C3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F40570-9307-DACC-F194-B2300AC20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D5734-F3F2-4733-86D9-44201DEC87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586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3A2DC4-B47D-2385-E3D7-7A033D686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0CB57A9-BF15-6BEB-41CB-7A0D17410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78FA86A-59F6-947B-6938-104D00D6D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D9187F6-CD34-886B-9EC0-D704D433B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8564-DDE7-4C9B-9C39-62208274FC4C}" type="datetimeFigureOut">
              <a:rPr lang="de-DE" smtClean="0"/>
              <a:t>09.11.23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F4C557-33FD-BA67-F64C-371A63C7A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6A180C-A8C7-3D23-B946-674F8225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D5734-F3F2-4733-86D9-44201DEC87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212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FA17C91-9C87-8BEC-FBCC-391573E62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17A9CC-8A00-17FA-E390-CC0C5DDD0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1A95E8-3F12-8C4F-1BA2-1AE6000891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E8564-DDE7-4C9B-9C39-62208274FC4C}" type="datetimeFigureOut">
              <a:rPr lang="de-DE" smtClean="0"/>
              <a:t>09.11.23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B549B4-C211-B10B-85D8-1906DAF5D6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9C1827-9011-7C99-AE13-48B4C3A56F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D5734-F3F2-4733-86D9-44201DEC87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7832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 descr="Ein Bild, das Text, Automat, Spielautomat, Screenshot enthält.&#10;&#10;Automatisch generierte Beschreibung">
            <a:extLst>
              <a:ext uri="{FF2B5EF4-FFF2-40B4-BE49-F238E27FC236}">
                <a16:creationId xmlns:a16="http://schemas.microsoft.com/office/drawing/2014/main" id="{7A774A24-DBB6-6A00-6DDC-65BBDDB92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006" y="708279"/>
            <a:ext cx="3599688" cy="3700272"/>
          </a:xfrm>
          <a:prstGeom prst="rect">
            <a:avLst/>
          </a:prstGeom>
        </p:spPr>
      </p:pic>
      <p:pic>
        <p:nvPicPr>
          <p:cNvPr id="33" name="Grafik 32" descr="Ein Bild, das Text, Überspannungsableiter, Design enthält.&#10;&#10;Automatisch generierte Beschreibung">
            <a:extLst>
              <a:ext uri="{FF2B5EF4-FFF2-40B4-BE49-F238E27FC236}">
                <a16:creationId xmlns:a16="http://schemas.microsoft.com/office/drawing/2014/main" id="{20A8FCA7-351A-EF58-4DFD-DAB6BA625B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83" b="98517" l="7763" r="89498">
                        <a14:foregroundMark x1="11872" y1="1977" x2="11872" y2="1977"/>
                        <a14:foregroundMark x1="23744" y1="1977" x2="23744" y2="1977"/>
                        <a14:foregroundMark x1="30594" y1="1977" x2="30594" y2="1977"/>
                        <a14:foregroundMark x1="40183" y1="1647" x2="40183" y2="1647"/>
                        <a14:foregroundMark x1="69406" y1="5189" x2="69406" y2="5189"/>
                        <a14:foregroundMark x1="59817" y1="4366" x2="59817" y2="4366"/>
                        <a14:foregroundMark x1="64384" y1="5601" x2="64384" y2="21252"/>
                        <a14:foregroundMark x1="46575" y1="20593" x2="34247" y2="39868"/>
                        <a14:foregroundMark x1="78995" y1="31631" x2="68493" y2="49588"/>
                        <a14:foregroundMark x1="62557" y1="53213" x2="65753" y2="78748"/>
                        <a14:foregroundMark x1="33333" y1="62191" x2="36986" y2="94152"/>
                        <a14:foregroundMark x1="73973" y1="94069" x2="77626" y2="82043"/>
                        <a14:foregroundMark x1="74886" y1="78254" x2="79909" y2="42916"/>
                        <a14:foregroundMark x1="80822" y1="30807" x2="78995" y2="4695"/>
                        <a14:foregroundMark x1="48402" y1="5931" x2="34247" y2="5931"/>
                        <a14:foregroundMark x1="34247" y1="9143" x2="36986" y2="19769"/>
                        <a14:foregroundMark x1="26027" y1="22323" x2="27854" y2="4530"/>
                        <a14:foregroundMark x1="24658" y1="2636" x2="24658" y2="2636"/>
                        <a14:foregroundMark x1="37900" y1="1977" x2="37900" y2="1977"/>
                        <a14:foregroundMark x1="46575" y1="1977" x2="46575" y2="1977"/>
                        <a14:foregroundMark x1="21918" y1="7084" x2="21918" y2="7084"/>
                        <a14:foregroundMark x1="15525" y1="2142" x2="15525" y2="2142"/>
                        <a14:foregroundMark x1="9589" y1="3048" x2="9589" y2="3048"/>
                        <a14:foregroundMark x1="83562" y1="3707" x2="83562" y2="3707"/>
                        <a14:foregroundMark x1="26027" y1="33196" x2="26027" y2="33196"/>
                        <a14:foregroundMark x1="25114" y1="23311" x2="27854" y2="56425"/>
                        <a14:foregroundMark x1="24658" y1="46705" x2="24658" y2="46705"/>
                        <a14:foregroundMark x1="23744" y1="44152" x2="22831" y2="39539"/>
                        <a14:foregroundMark x1="24658" y1="41269" x2="25114" y2="48353"/>
                        <a14:foregroundMark x1="25114" y1="56755" x2="21005" y2="97858"/>
                        <a14:foregroundMark x1="25114" y1="97858" x2="7763" y2="96458"/>
                        <a14:foregroundMark x1="27854" y1="98517" x2="40183" y2="98353"/>
                        <a14:foregroundMark x1="42922" y1="94646" x2="73059" y2="94646"/>
                        <a14:foregroundMark x1="78539" y1="92422" x2="83562" y2="96129"/>
                        <a14:foregroundMark x1="82648" y1="61532" x2="83562" y2="70099"/>
                        <a14:foregroundMark x1="44749" y1="98023" x2="44749" y2="98023"/>
                        <a14:backgroundMark x1="4110" y1="6425" x2="11416" y2="55766"/>
                        <a14:backgroundMark x1="11872" y1="55519" x2="16436" y2="65862"/>
                        <a14:backgroundMark x1="9589" y1="87809" x2="15110" y2="791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108" y="704822"/>
            <a:ext cx="668136" cy="3703729"/>
          </a:xfrm>
          <a:prstGeom prst="rect">
            <a:avLst/>
          </a:prstGeom>
        </p:spPr>
      </p:pic>
      <p:pic>
        <p:nvPicPr>
          <p:cNvPr id="34" name="Grafik 33" descr="Ein Bild, das Handy, Elektronisches Gerät, Gerät, Elektronik enthält.&#10;&#10;Automatisch generierte Beschreibung">
            <a:extLst>
              <a:ext uri="{FF2B5EF4-FFF2-40B4-BE49-F238E27FC236}">
                <a16:creationId xmlns:a16="http://schemas.microsoft.com/office/drawing/2014/main" id="{B5A6245B-F6B4-40BB-45B0-15DD701AAE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461" y="1387328"/>
            <a:ext cx="3100664" cy="3100664"/>
          </a:xfrm>
          <a:prstGeom prst="rect">
            <a:avLst/>
          </a:prstGeom>
        </p:spPr>
      </p:pic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D8923FF7-4580-A57C-B7B8-D039000AF887}"/>
              </a:ext>
            </a:extLst>
          </p:cNvPr>
          <p:cNvCxnSpPr>
            <a:cxnSpLocks/>
          </p:cNvCxnSpPr>
          <p:nvPr/>
        </p:nvCxnSpPr>
        <p:spPr>
          <a:xfrm>
            <a:off x="1876059" y="2144723"/>
            <a:ext cx="3545509" cy="3055866"/>
          </a:xfrm>
          <a:prstGeom prst="bentConnector3">
            <a:avLst>
              <a:gd name="adj1" fmla="val 250"/>
            </a:avLst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3C524248-F895-6D14-D3AF-C1E97E0BE01F}"/>
              </a:ext>
            </a:extLst>
          </p:cNvPr>
          <p:cNvCxnSpPr>
            <a:cxnSpLocks/>
          </p:cNvCxnSpPr>
          <p:nvPr/>
        </p:nvCxnSpPr>
        <p:spPr>
          <a:xfrm flipV="1">
            <a:off x="5421568" y="4350474"/>
            <a:ext cx="1484224" cy="850115"/>
          </a:xfrm>
          <a:prstGeom prst="bentConnector3">
            <a:avLst>
              <a:gd name="adj1" fmla="val 102623"/>
            </a:avLst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15F5B0AA-7CF2-02BD-E287-3024002ECE71}"/>
              </a:ext>
            </a:extLst>
          </p:cNvPr>
          <p:cNvSpPr txBox="1"/>
          <p:nvPr/>
        </p:nvSpPr>
        <p:spPr>
          <a:xfrm>
            <a:off x="1906251" y="4770500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Ethernet</a:t>
            </a: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A2803ACD-AAB6-2F06-50FF-7AF0B3EF3963}"/>
              </a:ext>
            </a:extLst>
          </p:cNvPr>
          <p:cNvCxnSpPr>
            <a:cxnSpLocks/>
          </p:cNvCxnSpPr>
          <p:nvPr/>
        </p:nvCxnSpPr>
        <p:spPr>
          <a:xfrm>
            <a:off x="4610100" y="59436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25FB7A64-B5C4-DF94-3401-92C02B5E99B3}"/>
              </a:ext>
            </a:extLst>
          </p:cNvPr>
          <p:cNvCxnSpPr>
            <a:cxnSpLocks/>
          </p:cNvCxnSpPr>
          <p:nvPr/>
        </p:nvCxnSpPr>
        <p:spPr>
          <a:xfrm>
            <a:off x="676275" y="5883095"/>
            <a:ext cx="94869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1A1CCCDC-04FC-FC22-1B71-C9E5DC2FC22E}"/>
              </a:ext>
            </a:extLst>
          </p:cNvPr>
          <p:cNvCxnSpPr>
            <a:cxnSpLocks/>
          </p:cNvCxnSpPr>
          <p:nvPr/>
        </p:nvCxnSpPr>
        <p:spPr>
          <a:xfrm>
            <a:off x="7480356" y="4299849"/>
            <a:ext cx="0" cy="16119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36763DDF-FB5E-4A8A-53F1-D10198686D33}"/>
              </a:ext>
            </a:extLst>
          </p:cNvPr>
          <p:cNvSpPr txBox="1"/>
          <p:nvPr/>
        </p:nvSpPr>
        <p:spPr>
          <a:xfrm>
            <a:off x="71215" y="5694737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Grid</a:t>
            </a:r>
            <a:endParaRPr lang="de-DE" dirty="0"/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32129D49-BD5C-117A-B63F-D52907F772E0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4612930" y="1967440"/>
            <a:ext cx="0" cy="385481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lipse 59">
            <a:extLst>
              <a:ext uri="{FF2B5EF4-FFF2-40B4-BE49-F238E27FC236}">
                <a16:creationId xmlns:a16="http://schemas.microsoft.com/office/drawing/2014/main" id="{F87B0CE6-81D5-2359-3C6C-88DFFB1D0EC0}"/>
              </a:ext>
            </a:extLst>
          </p:cNvPr>
          <p:cNvSpPr/>
          <p:nvPr/>
        </p:nvSpPr>
        <p:spPr>
          <a:xfrm>
            <a:off x="4555780" y="5822254"/>
            <a:ext cx="114299" cy="1142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7EEE6A66-E59E-743D-2A1E-467C3E2D5DC2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4848225" y="1967440"/>
            <a:ext cx="5127" cy="37028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>
            <a:extLst>
              <a:ext uri="{FF2B5EF4-FFF2-40B4-BE49-F238E27FC236}">
                <a16:creationId xmlns:a16="http://schemas.microsoft.com/office/drawing/2014/main" id="{892EA8FA-FA78-7E1D-3E3E-053A8F6C7181}"/>
              </a:ext>
            </a:extLst>
          </p:cNvPr>
          <p:cNvSpPr/>
          <p:nvPr/>
        </p:nvSpPr>
        <p:spPr>
          <a:xfrm>
            <a:off x="4729009" y="5822254"/>
            <a:ext cx="266699" cy="98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BE4386BE-D185-381C-B533-177C94198346}"/>
              </a:ext>
            </a:extLst>
          </p:cNvPr>
          <p:cNvSpPr/>
          <p:nvPr/>
        </p:nvSpPr>
        <p:spPr>
          <a:xfrm>
            <a:off x="4720002" y="5670323"/>
            <a:ext cx="266699" cy="98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BD5794D7-62F7-62E5-D066-F731F073A44F}"/>
              </a:ext>
            </a:extLst>
          </p:cNvPr>
          <p:cNvCxnSpPr>
            <a:cxnSpLocks/>
          </p:cNvCxnSpPr>
          <p:nvPr/>
        </p:nvCxnSpPr>
        <p:spPr>
          <a:xfrm flipV="1">
            <a:off x="7042206" y="5871491"/>
            <a:ext cx="0" cy="5363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llipse 76">
            <a:extLst>
              <a:ext uri="{FF2B5EF4-FFF2-40B4-BE49-F238E27FC236}">
                <a16:creationId xmlns:a16="http://schemas.microsoft.com/office/drawing/2014/main" id="{C0A260FF-0CF9-9334-9FDE-577B73556BEF}"/>
              </a:ext>
            </a:extLst>
          </p:cNvPr>
          <p:cNvSpPr/>
          <p:nvPr/>
        </p:nvSpPr>
        <p:spPr>
          <a:xfrm>
            <a:off x="6983203" y="5837482"/>
            <a:ext cx="114299" cy="1142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41A61340-1CDD-C4CA-19C8-21A9F1F3E255}"/>
              </a:ext>
            </a:extLst>
          </p:cNvPr>
          <p:cNvSpPr/>
          <p:nvPr/>
        </p:nvSpPr>
        <p:spPr>
          <a:xfrm>
            <a:off x="6216440" y="6139669"/>
            <a:ext cx="1647823" cy="692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Home </a:t>
            </a:r>
          </a:p>
          <a:p>
            <a:pPr algn="ctr"/>
            <a:r>
              <a:rPr lang="en-US" dirty="0"/>
              <a:t>Consumption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AA159541-1605-CD29-55DE-A01E20F027F2}"/>
              </a:ext>
            </a:extLst>
          </p:cNvPr>
          <p:cNvSpPr txBox="1"/>
          <p:nvPr/>
        </p:nvSpPr>
        <p:spPr>
          <a:xfrm>
            <a:off x="2618954" y="278190"/>
            <a:ext cx="1458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Energy Meter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2A08D673-2103-C986-D6BC-CD2540F10057}"/>
              </a:ext>
            </a:extLst>
          </p:cNvPr>
          <p:cNvSpPr txBox="1"/>
          <p:nvPr/>
        </p:nvSpPr>
        <p:spPr>
          <a:xfrm>
            <a:off x="6090313" y="280724"/>
            <a:ext cx="1630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Battery</a:t>
            </a:r>
            <a:r>
              <a:rPr lang="de-DE" dirty="0"/>
              <a:t> Storage</a:t>
            </a:r>
          </a:p>
        </p:txBody>
      </p:sp>
      <p:pic>
        <p:nvPicPr>
          <p:cNvPr id="84" name="Grafik 83" descr="Ein Bild, das Elektronisches Gerät, Smartphone enthält.&#10;&#10;Automatisch generierte Beschreibung">
            <a:extLst>
              <a:ext uri="{FF2B5EF4-FFF2-40B4-BE49-F238E27FC236}">
                <a16:creationId xmlns:a16="http://schemas.microsoft.com/office/drawing/2014/main" id="{486F5FEE-156C-C96C-B28F-AB2F2D1C12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342" y="1336701"/>
            <a:ext cx="3100665" cy="3100665"/>
          </a:xfrm>
          <a:prstGeom prst="rect">
            <a:avLst/>
          </a:prstGeom>
        </p:spPr>
      </p:pic>
      <p:cxnSp>
        <p:nvCxnSpPr>
          <p:cNvPr id="87" name="Verbinder: gewinkelt 86">
            <a:extLst>
              <a:ext uri="{FF2B5EF4-FFF2-40B4-BE49-F238E27FC236}">
                <a16:creationId xmlns:a16="http://schemas.microsoft.com/office/drawing/2014/main" id="{65BF651A-5C7A-D611-0C01-7541560ADEAC}"/>
              </a:ext>
            </a:extLst>
          </p:cNvPr>
          <p:cNvCxnSpPr>
            <a:cxnSpLocks/>
          </p:cNvCxnSpPr>
          <p:nvPr/>
        </p:nvCxnSpPr>
        <p:spPr>
          <a:xfrm flipV="1">
            <a:off x="6962349" y="4299849"/>
            <a:ext cx="3511189" cy="900740"/>
          </a:xfrm>
          <a:prstGeom prst="bentConnector3">
            <a:avLst>
              <a:gd name="adj1" fmla="val 100457"/>
            </a:avLst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1" name="Ellipse 90">
            <a:extLst>
              <a:ext uri="{FF2B5EF4-FFF2-40B4-BE49-F238E27FC236}">
                <a16:creationId xmlns:a16="http://schemas.microsoft.com/office/drawing/2014/main" id="{D688BA75-67E1-DF29-57AC-9B8569802972}"/>
              </a:ext>
            </a:extLst>
          </p:cNvPr>
          <p:cNvSpPr/>
          <p:nvPr/>
        </p:nvSpPr>
        <p:spPr>
          <a:xfrm>
            <a:off x="7421353" y="5837482"/>
            <a:ext cx="114299" cy="1142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01E3593D-16AE-D624-5037-8113C1774C35}"/>
              </a:ext>
            </a:extLst>
          </p:cNvPr>
          <p:cNvCxnSpPr>
            <a:cxnSpLocks/>
          </p:cNvCxnSpPr>
          <p:nvPr/>
        </p:nvCxnSpPr>
        <p:spPr>
          <a:xfrm flipV="1">
            <a:off x="10153650" y="4299849"/>
            <a:ext cx="0" cy="15811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feld 97">
            <a:extLst>
              <a:ext uri="{FF2B5EF4-FFF2-40B4-BE49-F238E27FC236}">
                <a16:creationId xmlns:a16="http://schemas.microsoft.com/office/drawing/2014/main" id="{00C5F4B1-84D7-4A5F-32FF-E0289A398599}"/>
              </a:ext>
            </a:extLst>
          </p:cNvPr>
          <p:cNvSpPr txBox="1"/>
          <p:nvPr/>
        </p:nvSpPr>
        <p:spPr>
          <a:xfrm>
            <a:off x="9577886" y="280724"/>
            <a:ext cx="117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PV-System</a:t>
            </a:r>
          </a:p>
        </p:txBody>
      </p:sp>
    </p:spTree>
    <p:extLst>
      <p:ext uri="{BB962C8B-B14F-4D97-AF65-F5344CB8AC3E}">
        <p14:creationId xmlns:p14="http://schemas.microsoft.com/office/powerpoint/2010/main" val="1113701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Macintosh PowerPoint</Application>
  <PresentationFormat>Breitbild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Beckhoff Automation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Lienen</dc:creator>
  <cp:lastModifiedBy>Christian Lienen</cp:lastModifiedBy>
  <cp:revision>3</cp:revision>
  <dcterms:created xsi:type="dcterms:W3CDTF">2023-11-09T14:19:43Z</dcterms:created>
  <dcterms:modified xsi:type="dcterms:W3CDTF">2023-11-09T18:48:31Z</dcterms:modified>
</cp:coreProperties>
</file>