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ên Nguyễn Thị" userId="508607289a0d2207" providerId="LiveId" clId="{F9A21287-0B02-4923-806A-6ED62B0CCD6D}"/>
    <pc:docChg chg="undo custSel addSld modSld">
      <pc:chgData name="Liên Nguyễn Thị" userId="508607289a0d2207" providerId="LiveId" clId="{F9A21287-0B02-4923-806A-6ED62B0CCD6D}" dt="2022-01-17T03:34:32.335" v="2523" actId="20577"/>
      <pc:docMkLst>
        <pc:docMk/>
      </pc:docMkLst>
      <pc:sldChg chg="addSp delSp modSp mod chgLayout">
        <pc:chgData name="Liên Nguyễn Thị" userId="508607289a0d2207" providerId="LiveId" clId="{F9A21287-0B02-4923-806A-6ED62B0CCD6D}" dt="2022-01-17T02:56:31.207" v="108" actId="1076"/>
        <pc:sldMkLst>
          <pc:docMk/>
          <pc:sldMk cId="4184075176" sldId="256"/>
        </pc:sldMkLst>
        <pc:spChg chg="del">
          <ac:chgData name="Liên Nguyễn Thị" userId="508607289a0d2207" providerId="LiveId" clId="{F9A21287-0B02-4923-806A-6ED62B0CCD6D}" dt="2022-01-17T02:53:41.338" v="0" actId="700"/>
          <ac:spMkLst>
            <pc:docMk/>
            <pc:sldMk cId="4184075176" sldId="256"/>
            <ac:spMk id="2" creationId="{831D8099-0453-4A63-962E-486B14786D8B}"/>
          </ac:spMkLst>
        </pc:spChg>
        <pc:spChg chg="del">
          <ac:chgData name="Liên Nguyễn Thị" userId="508607289a0d2207" providerId="LiveId" clId="{F9A21287-0B02-4923-806A-6ED62B0CCD6D}" dt="2022-01-17T02:53:41.338" v="0" actId="700"/>
          <ac:spMkLst>
            <pc:docMk/>
            <pc:sldMk cId="4184075176" sldId="256"/>
            <ac:spMk id="3" creationId="{6E1C9040-100A-4C88-BC79-5E847EBED447}"/>
          </ac:spMkLst>
        </pc:spChg>
        <pc:spChg chg="add mod ord">
          <ac:chgData name="Liên Nguyễn Thị" userId="508607289a0d2207" providerId="LiveId" clId="{F9A21287-0B02-4923-806A-6ED62B0CCD6D}" dt="2022-01-17T02:55:18.311" v="32" actId="20577"/>
          <ac:spMkLst>
            <pc:docMk/>
            <pc:sldMk cId="4184075176" sldId="256"/>
            <ac:spMk id="4" creationId="{46ECCC73-4242-47B5-9CE2-9DBA1E29E368}"/>
          </ac:spMkLst>
        </pc:spChg>
        <pc:spChg chg="add del mod ord">
          <ac:chgData name="Liên Nguyễn Thị" userId="508607289a0d2207" providerId="LiveId" clId="{F9A21287-0B02-4923-806A-6ED62B0CCD6D}" dt="2022-01-17T02:55:51.466" v="60" actId="21"/>
          <ac:spMkLst>
            <pc:docMk/>
            <pc:sldMk cId="4184075176" sldId="256"/>
            <ac:spMk id="5" creationId="{80A0C1C5-5E96-4EAE-B8B4-989B8A3BD8D2}"/>
          </ac:spMkLst>
        </pc:spChg>
        <pc:spChg chg="add mod">
          <ac:chgData name="Liên Nguyễn Thị" userId="508607289a0d2207" providerId="LiveId" clId="{F9A21287-0B02-4923-806A-6ED62B0CCD6D}" dt="2022-01-17T02:56:31.207" v="108" actId="1076"/>
          <ac:spMkLst>
            <pc:docMk/>
            <pc:sldMk cId="4184075176" sldId="256"/>
            <ac:spMk id="6" creationId="{9BBDD131-5151-4B72-B70B-753258F5E4E6}"/>
          </ac:spMkLst>
        </pc:spChg>
      </pc:sldChg>
      <pc:sldChg chg="addSp delSp modSp new mod">
        <pc:chgData name="Liên Nguyễn Thị" userId="508607289a0d2207" providerId="LiveId" clId="{F9A21287-0B02-4923-806A-6ED62B0CCD6D}" dt="2022-01-17T03:08:16.857" v="1038" actId="403"/>
        <pc:sldMkLst>
          <pc:docMk/>
          <pc:sldMk cId="2532022001" sldId="257"/>
        </pc:sldMkLst>
        <pc:spChg chg="mod">
          <ac:chgData name="Liên Nguyễn Thị" userId="508607289a0d2207" providerId="LiveId" clId="{F9A21287-0B02-4923-806A-6ED62B0CCD6D}" dt="2022-01-17T03:08:16.857" v="1038" actId="403"/>
          <ac:spMkLst>
            <pc:docMk/>
            <pc:sldMk cId="2532022001" sldId="257"/>
            <ac:spMk id="2" creationId="{3D142A58-2F36-44C0-9B15-54F4C4B3032C}"/>
          </ac:spMkLst>
        </pc:spChg>
        <pc:spChg chg="mod">
          <ac:chgData name="Liên Nguyễn Thị" userId="508607289a0d2207" providerId="LiveId" clId="{F9A21287-0B02-4923-806A-6ED62B0CCD6D}" dt="2022-01-17T03:04:10.080" v="638" actId="20577"/>
          <ac:spMkLst>
            <pc:docMk/>
            <pc:sldMk cId="2532022001" sldId="257"/>
            <ac:spMk id="3" creationId="{D3B34609-AF57-4B44-B2B9-9B4FED584E87}"/>
          </ac:spMkLst>
        </pc:spChg>
        <pc:spChg chg="add del">
          <ac:chgData name="Liên Nguyễn Thị" userId="508607289a0d2207" providerId="LiveId" clId="{F9A21287-0B02-4923-806A-6ED62B0CCD6D}" dt="2022-01-17T03:02:18.718" v="463"/>
          <ac:spMkLst>
            <pc:docMk/>
            <pc:sldMk cId="2532022001" sldId="257"/>
            <ac:spMk id="4" creationId="{2B379D44-9F5D-42FE-A3F7-26EC1E098E8C}"/>
          </ac:spMkLst>
        </pc:spChg>
        <pc:spChg chg="add del mod">
          <ac:chgData name="Liên Nguyễn Thị" userId="508607289a0d2207" providerId="LiveId" clId="{F9A21287-0B02-4923-806A-6ED62B0CCD6D}" dt="2022-01-17T03:02:18.200" v="462"/>
          <ac:spMkLst>
            <pc:docMk/>
            <pc:sldMk cId="2532022001" sldId="257"/>
            <ac:spMk id="5" creationId="{E6CF54DE-599E-46ED-8143-4DCCC8F61F02}"/>
          </ac:spMkLst>
        </pc:spChg>
      </pc:sldChg>
      <pc:sldChg chg="modSp new mod">
        <pc:chgData name="Liên Nguyễn Thị" userId="508607289a0d2207" providerId="LiveId" clId="{F9A21287-0B02-4923-806A-6ED62B0CCD6D}" dt="2022-01-17T03:34:32.335" v="2523" actId="20577"/>
        <pc:sldMkLst>
          <pc:docMk/>
          <pc:sldMk cId="574549255" sldId="258"/>
        </pc:sldMkLst>
        <pc:spChg chg="mod">
          <ac:chgData name="Liên Nguyễn Thị" userId="508607289a0d2207" providerId="LiveId" clId="{F9A21287-0B02-4923-806A-6ED62B0CCD6D}" dt="2022-01-17T03:08:22.394" v="1039" actId="403"/>
          <ac:spMkLst>
            <pc:docMk/>
            <pc:sldMk cId="574549255" sldId="258"/>
            <ac:spMk id="2" creationId="{A5E37CBA-A90A-4F87-AA8E-2D1F3EA4DE72}"/>
          </ac:spMkLst>
        </pc:spChg>
        <pc:spChg chg="mod">
          <ac:chgData name="Liên Nguyễn Thị" userId="508607289a0d2207" providerId="LiveId" clId="{F9A21287-0B02-4923-806A-6ED62B0CCD6D}" dt="2022-01-17T03:34:32.335" v="2523" actId="20577"/>
          <ac:spMkLst>
            <pc:docMk/>
            <pc:sldMk cId="574549255" sldId="258"/>
            <ac:spMk id="3" creationId="{567AE313-2A49-4FAB-BDD2-49B7B3CBC81A}"/>
          </ac:spMkLst>
        </pc:spChg>
      </pc:sldChg>
      <pc:sldChg chg="addSp modSp new mod">
        <pc:chgData name="Liên Nguyễn Thị" userId="508607289a0d2207" providerId="LiveId" clId="{F9A21287-0B02-4923-806A-6ED62B0CCD6D}" dt="2022-01-17T03:21:41.328" v="1460" actId="20577"/>
        <pc:sldMkLst>
          <pc:docMk/>
          <pc:sldMk cId="2400413215" sldId="259"/>
        </pc:sldMkLst>
        <pc:spChg chg="mod">
          <ac:chgData name="Liên Nguyễn Thị" userId="508607289a0d2207" providerId="LiveId" clId="{F9A21287-0B02-4923-806A-6ED62B0CCD6D}" dt="2022-01-17T03:21:41.328" v="1460" actId="20577"/>
          <ac:spMkLst>
            <pc:docMk/>
            <pc:sldMk cId="2400413215" sldId="259"/>
            <ac:spMk id="2" creationId="{2F85C7AA-151A-4ECD-8698-00274745B412}"/>
          </ac:spMkLst>
        </pc:spChg>
        <pc:spChg chg="mod">
          <ac:chgData name="Liên Nguyễn Thị" userId="508607289a0d2207" providerId="LiveId" clId="{F9A21287-0B02-4923-806A-6ED62B0CCD6D}" dt="2022-01-17T03:13:06.158" v="1232" actId="5793"/>
          <ac:spMkLst>
            <pc:docMk/>
            <pc:sldMk cId="2400413215" sldId="259"/>
            <ac:spMk id="3" creationId="{688446BF-B7A9-475C-A023-CDE9C65ADAE3}"/>
          </ac:spMkLst>
        </pc:spChg>
        <pc:spChg chg="add mod">
          <ac:chgData name="Liên Nguyễn Thị" userId="508607289a0d2207" providerId="LiveId" clId="{F9A21287-0B02-4923-806A-6ED62B0CCD6D}" dt="2022-01-17T03:13:26.859" v="1237" actId="1076"/>
          <ac:spMkLst>
            <pc:docMk/>
            <pc:sldMk cId="2400413215" sldId="259"/>
            <ac:spMk id="4" creationId="{EE060BF1-48DC-4448-A926-139950B618C2}"/>
          </ac:spMkLst>
        </pc:spChg>
        <pc:spChg chg="add mod">
          <ac:chgData name="Liên Nguyễn Thị" userId="508607289a0d2207" providerId="LiveId" clId="{F9A21287-0B02-4923-806A-6ED62B0CCD6D}" dt="2022-01-17T03:13:16.815" v="1233" actId="1076"/>
          <ac:spMkLst>
            <pc:docMk/>
            <pc:sldMk cId="2400413215" sldId="259"/>
            <ac:spMk id="7" creationId="{659F3429-9074-4B71-B823-B1FA0B5824D7}"/>
          </ac:spMkLst>
        </pc:spChg>
        <pc:spChg chg="add mod">
          <ac:chgData name="Liên Nguyễn Thị" userId="508607289a0d2207" providerId="LiveId" clId="{F9A21287-0B02-4923-806A-6ED62B0CCD6D}" dt="2022-01-17T03:13:19.160" v="1234" actId="1076"/>
          <ac:spMkLst>
            <pc:docMk/>
            <pc:sldMk cId="2400413215" sldId="259"/>
            <ac:spMk id="8" creationId="{14A6672E-44B9-4720-BE63-725708048D19}"/>
          </ac:spMkLst>
        </pc:spChg>
        <pc:cxnChg chg="add mod">
          <ac:chgData name="Liên Nguyễn Thị" userId="508607289a0d2207" providerId="LiveId" clId="{F9A21287-0B02-4923-806A-6ED62B0CCD6D}" dt="2022-01-17T03:13:34.195" v="1239" actId="14100"/>
          <ac:cxnSpMkLst>
            <pc:docMk/>
            <pc:sldMk cId="2400413215" sldId="259"/>
            <ac:cxnSpMk id="6" creationId="{F3263592-CE94-4795-BE83-465ED9E8146C}"/>
          </ac:cxnSpMkLst>
        </pc:cxnChg>
        <pc:cxnChg chg="add mod">
          <ac:chgData name="Liên Nguyễn Thị" userId="508607289a0d2207" providerId="LiveId" clId="{F9A21287-0B02-4923-806A-6ED62B0CCD6D}" dt="2022-01-17T03:13:31.407" v="1238" actId="14100"/>
          <ac:cxnSpMkLst>
            <pc:docMk/>
            <pc:sldMk cId="2400413215" sldId="259"/>
            <ac:cxnSpMk id="10" creationId="{500194E4-2EF9-48A4-93A8-DFE2B56B49C1}"/>
          </ac:cxnSpMkLst>
        </pc:cxnChg>
      </pc:sldChg>
      <pc:sldChg chg="addSp delSp modSp new mod">
        <pc:chgData name="Liên Nguyễn Thị" userId="508607289a0d2207" providerId="LiveId" clId="{F9A21287-0B02-4923-806A-6ED62B0CCD6D}" dt="2022-01-17T03:19:28.701" v="1438" actId="20577"/>
        <pc:sldMkLst>
          <pc:docMk/>
          <pc:sldMk cId="2806813185" sldId="260"/>
        </pc:sldMkLst>
        <pc:spChg chg="mod">
          <ac:chgData name="Liên Nguyễn Thị" userId="508607289a0d2207" providerId="LiveId" clId="{F9A21287-0B02-4923-806A-6ED62B0CCD6D}" dt="2022-01-17T03:13:43.427" v="1252" actId="20577"/>
          <ac:spMkLst>
            <pc:docMk/>
            <pc:sldMk cId="2806813185" sldId="260"/>
            <ac:spMk id="2" creationId="{D935E746-9084-4FFE-91F3-43D41B100139}"/>
          </ac:spMkLst>
        </pc:spChg>
        <pc:spChg chg="add del mod">
          <ac:chgData name="Liên Nguyễn Thị" userId="508607289a0d2207" providerId="LiveId" clId="{F9A21287-0B02-4923-806A-6ED62B0CCD6D}" dt="2022-01-17T03:19:28.701" v="1438" actId="20577"/>
          <ac:spMkLst>
            <pc:docMk/>
            <pc:sldMk cId="2806813185" sldId="260"/>
            <ac:spMk id="3" creationId="{96BD15B2-9B26-4426-A1FF-6F6E26DF729C}"/>
          </ac:spMkLst>
        </pc:spChg>
        <pc:spChg chg="add del mod">
          <ac:chgData name="Liên Nguyễn Thị" userId="508607289a0d2207" providerId="LiveId" clId="{F9A21287-0B02-4923-806A-6ED62B0CCD6D}" dt="2022-01-17T03:15:27.680" v="1263"/>
          <ac:spMkLst>
            <pc:docMk/>
            <pc:sldMk cId="2806813185" sldId="260"/>
            <ac:spMk id="4" creationId="{1DB2B3A9-ABB0-4EC5-A30A-82DBB188E618}"/>
          </ac:spMkLst>
        </pc:spChg>
        <pc:spChg chg="add mod">
          <ac:chgData name="Liên Nguyễn Thị" userId="508607289a0d2207" providerId="LiveId" clId="{F9A21287-0B02-4923-806A-6ED62B0CCD6D}" dt="2022-01-17T03:18:38.476" v="1347" actId="1076"/>
          <ac:spMkLst>
            <pc:docMk/>
            <pc:sldMk cId="2806813185" sldId="260"/>
            <ac:spMk id="5" creationId="{67DA9930-5538-4D40-9EBE-3C269190B033}"/>
          </ac:spMkLst>
        </pc:spChg>
        <pc:spChg chg="add del">
          <ac:chgData name="Liên Nguyễn Thị" userId="508607289a0d2207" providerId="LiveId" clId="{F9A21287-0B02-4923-806A-6ED62B0CCD6D}" dt="2022-01-17T03:15:55.502" v="1278" actId="478"/>
          <ac:spMkLst>
            <pc:docMk/>
            <pc:sldMk cId="2806813185" sldId="260"/>
            <ac:spMk id="6" creationId="{4AFBF2BE-8392-4D4F-9026-A974EC8D1B4C}"/>
          </ac:spMkLst>
        </pc:spChg>
        <pc:spChg chg="add del mod">
          <ac:chgData name="Liên Nguyễn Thị" userId="508607289a0d2207" providerId="LiveId" clId="{F9A21287-0B02-4923-806A-6ED62B0CCD6D}" dt="2022-01-17T03:16:15.654" v="1288"/>
          <ac:spMkLst>
            <pc:docMk/>
            <pc:sldMk cId="2806813185" sldId="260"/>
            <ac:spMk id="7" creationId="{ED884D18-8B20-4A92-8144-9616D3F89564}"/>
          </ac:spMkLst>
        </pc:spChg>
        <pc:spChg chg="add del">
          <ac:chgData name="Liên Nguyễn Thị" userId="508607289a0d2207" providerId="LiveId" clId="{F9A21287-0B02-4923-806A-6ED62B0CCD6D}" dt="2022-01-17T03:16:23.890" v="1290" actId="11529"/>
          <ac:spMkLst>
            <pc:docMk/>
            <pc:sldMk cId="2806813185" sldId="260"/>
            <ac:spMk id="8" creationId="{9F7B9323-8966-4737-9AFB-46B519AE9790}"/>
          </ac:spMkLst>
        </pc:spChg>
        <pc:spChg chg="add mod">
          <ac:chgData name="Liên Nguyễn Thị" userId="508607289a0d2207" providerId="LiveId" clId="{F9A21287-0B02-4923-806A-6ED62B0CCD6D}" dt="2022-01-17T03:16:36.008" v="1295" actId="14100"/>
          <ac:spMkLst>
            <pc:docMk/>
            <pc:sldMk cId="2806813185" sldId="260"/>
            <ac:spMk id="9" creationId="{301D667C-7CC0-4E6E-BB12-710068ADAF0C}"/>
          </ac:spMkLst>
        </pc:spChg>
        <pc:spChg chg="add mod">
          <ac:chgData name="Liên Nguyễn Thị" userId="508607289a0d2207" providerId="LiveId" clId="{F9A21287-0B02-4923-806A-6ED62B0CCD6D}" dt="2022-01-17T03:18:28.319" v="1345" actId="1076"/>
          <ac:spMkLst>
            <pc:docMk/>
            <pc:sldMk cId="2806813185" sldId="260"/>
            <ac:spMk id="10" creationId="{CBFAE702-3D10-4F7F-9A96-1E15B1EEE2D2}"/>
          </ac:spMkLst>
        </pc:spChg>
        <pc:spChg chg="add mod">
          <ac:chgData name="Liên Nguyễn Thị" userId="508607289a0d2207" providerId="LiveId" clId="{F9A21287-0B02-4923-806A-6ED62B0CCD6D}" dt="2022-01-17T03:18:22.577" v="1343" actId="14100"/>
          <ac:spMkLst>
            <pc:docMk/>
            <pc:sldMk cId="2806813185" sldId="260"/>
            <ac:spMk id="11" creationId="{8CCF39EA-E28C-4B28-83D3-978E87B236B5}"/>
          </ac:spMkLst>
        </pc:spChg>
        <pc:spChg chg="add mod">
          <ac:chgData name="Liên Nguyễn Thị" userId="508607289a0d2207" providerId="LiveId" clId="{F9A21287-0B02-4923-806A-6ED62B0CCD6D}" dt="2022-01-17T03:18:18.440" v="1341" actId="14100"/>
          <ac:spMkLst>
            <pc:docMk/>
            <pc:sldMk cId="2806813185" sldId="260"/>
            <ac:spMk id="12" creationId="{09D4CD97-7858-46F5-8B42-2719BDE3D782}"/>
          </ac:spMkLst>
        </pc:spChg>
        <pc:spChg chg="add mod">
          <ac:chgData name="Liên Nguyễn Thị" userId="508607289a0d2207" providerId="LiveId" clId="{F9A21287-0B02-4923-806A-6ED62B0CCD6D}" dt="2022-01-17T03:18:30.748" v="1346" actId="1076"/>
          <ac:spMkLst>
            <pc:docMk/>
            <pc:sldMk cId="2806813185" sldId="260"/>
            <ac:spMk id="13" creationId="{36BBA489-5129-40A4-8150-D05444F3A692}"/>
          </ac:spMkLst>
        </pc:spChg>
      </pc:sldChg>
      <pc:sldChg chg="modSp new mod">
        <pc:chgData name="Liên Nguyễn Thị" userId="508607289a0d2207" providerId="LiveId" clId="{F9A21287-0B02-4923-806A-6ED62B0CCD6D}" dt="2022-01-17T03:24:36.183" v="1888" actId="20577"/>
        <pc:sldMkLst>
          <pc:docMk/>
          <pc:sldMk cId="4161401054" sldId="261"/>
        </pc:sldMkLst>
        <pc:spChg chg="mod">
          <ac:chgData name="Liên Nguyễn Thị" userId="508607289a0d2207" providerId="LiveId" clId="{F9A21287-0B02-4923-806A-6ED62B0CCD6D}" dt="2022-01-17T03:21:55.526" v="1474" actId="20577"/>
          <ac:spMkLst>
            <pc:docMk/>
            <pc:sldMk cId="4161401054" sldId="261"/>
            <ac:spMk id="2" creationId="{22D72097-9E07-4A6A-A24F-D3FF596B3900}"/>
          </ac:spMkLst>
        </pc:spChg>
        <pc:spChg chg="mod">
          <ac:chgData name="Liên Nguyễn Thị" userId="508607289a0d2207" providerId="LiveId" clId="{F9A21287-0B02-4923-806A-6ED62B0CCD6D}" dt="2022-01-17T03:24:36.183" v="1888" actId="20577"/>
          <ac:spMkLst>
            <pc:docMk/>
            <pc:sldMk cId="4161401054" sldId="261"/>
            <ac:spMk id="3" creationId="{12B0CB27-5A85-4B8D-84C6-25E253100769}"/>
          </ac:spMkLst>
        </pc:spChg>
      </pc:sldChg>
      <pc:sldChg chg="addSp delSp modSp new mod modClrScheme chgLayout">
        <pc:chgData name="Liên Nguyễn Thị" userId="508607289a0d2207" providerId="LiveId" clId="{F9A21287-0B02-4923-806A-6ED62B0CCD6D}" dt="2022-01-17T03:31:28.835" v="2355" actId="12"/>
        <pc:sldMkLst>
          <pc:docMk/>
          <pc:sldMk cId="3629963266" sldId="262"/>
        </pc:sldMkLst>
        <pc:spChg chg="mod ord">
          <ac:chgData name="Liên Nguyễn Thị" userId="508607289a0d2207" providerId="LiveId" clId="{F9A21287-0B02-4923-806A-6ED62B0CCD6D}" dt="2022-01-17T03:28:04.104" v="1969" actId="700"/>
          <ac:spMkLst>
            <pc:docMk/>
            <pc:sldMk cId="3629963266" sldId="262"/>
            <ac:spMk id="2" creationId="{5F2B0641-07CB-40BF-A79E-B584E21D482E}"/>
          </ac:spMkLst>
        </pc:spChg>
        <pc:spChg chg="del mod">
          <ac:chgData name="Liên Nguyễn Thị" userId="508607289a0d2207" providerId="LiveId" clId="{F9A21287-0B02-4923-806A-6ED62B0CCD6D}" dt="2022-01-17T03:26:00.915" v="1924" actId="931"/>
          <ac:spMkLst>
            <pc:docMk/>
            <pc:sldMk cId="3629963266" sldId="262"/>
            <ac:spMk id="3" creationId="{BCB496AC-D853-4910-B015-E85DB51F0616}"/>
          </ac:spMkLst>
        </pc:spChg>
        <pc:spChg chg="add del mod">
          <ac:chgData name="Liên Nguyễn Thị" userId="508607289a0d2207" providerId="LiveId" clId="{F9A21287-0B02-4923-806A-6ED62B0CCD6D}" dt="2022-01-17T03:27:03.812" v="1950" actId="21"/>
          <ac:spMkLst>
            <pc:docMk/>
            <pc:sldMk cId="3629963266" sldId="262"/>
            <ac:spMk id="8" creationId="{213BAA1B-582F-4E89-B689-CB88532DCE3A}"/>
          </ac:spMkLst>
        </pc:spChg>
        <pc:spChg chg="add del mod">
          <ac:chgData name="Liên Nguyễn Thị" userId="508607289a0d2207" providerId="LiveId" clId="{F9A21287-0B02-4923-806A-6ED62B0CCD6D}" dt="2022-01-17T03:27:18.034" v="1956"/>
          <ac:spMkLst>
            <pc:docMk/>
            <pc:sldMk cId="3629963266" sldId="262"/>
            <ac:spMk id="9" creationId="{575C4324-430C-4316-9DC5-BB289DA5542E}"/>
          </ac:spMkLst>
        </pc:spChg>
        <pc:spChg chg="add mod ord">
          <ac:chgData name="Liên Nguyễn Thị" userId="508607289a0d2207" providerId="LiveId" clId="{F9A21287-0B02-4923-806A-6ED62B0CCD6D}" dt="2022-01-17T03:31:28.835" v="2355" actId="12"/>
          <ac:spMkLst>
            <pc:docMk/>
            <pc:sldMk cId="3629963266" sldId="262"/>
            <ac:spMk id="10" creationId="{CCC484F2-1AE8-4A65-A474-0CAA10BCE882}"/>
          </ac:spMkLst>
        </pc:spChg>
        <pc:picChg chg="add mod ord">
          <ac:chgData name="Liên Nguyễn Thị" userId="508607289a0d2207" providerId="LiveId" clId="{F9A21287-0B02-4923-806A-6ED62B0CCD6D}" dt="2022-01-17T03:28:08.696" v="1971" actId="1076"/>
          <ac:picMkLst>
            <pc:docMk/>
            <pc:sldMk cId="3629963266" sldId="262"/>
            <ac:picMk id="5" creationId="{4A699BC3-C505-4502-9CD2-18EC402C89D1}"/>
          </ac:picMkLst>
        </pc:picChg>
        <pc:cxnChg chg="add del">
          <ac:chgData name="Liên Nguyễn Thị" userId="508607289a0d2207" providerId="LiveId" clId="{F9A21287-0B02-4923-806A-6ED62B0CCD6D}" dt="2022-01-17T03:27:05.598" v="1951" actId="21"/>
          <ac:cxnSpMkLst>
            <pc:docMk/>
            <pc:sldMk cId="3629963266" sldId="262"/>
            <ac:cxnSpMk id="7" creationId="{C00C02B7-CBDB-43F5-9197-405F6247BD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736BC4-A7D3-4EC2-B90C-0BDE14AC81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8D6B-5AF6-4217-BF80-3EF867BC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CCC73-4242-47B5-9CE2-9DBA1E29E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dirty="0"/>
              <a:t>QA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DD131-5151-4B72-B70B-753258F5E4E6}"/>
              </a:ext>
            </a:extLst>
          </p:cNvPr>
          <p:cNvSpPr txBox="1"/>
          <p:nvPr/>
        </p:nvSpPr>
        <p:spPr>
          <a:xfrm>
            <a:off x="1647825" y="4553636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Lien Nguyen</a:t>
            </a:r>
          </a:p>
          <a:p>
            <a:r>
              <a:rPr lang="en-US" dirty="0"/>
              <a:t>Date: 19/06/2022</a:t>
            </a:r>
          </a:p>
        </p:txBody>
      </p:sp>
    </p:spTree>
    <p:extLst>
      <p:ext uri="{BB962C8B-B14F-4D97-AF65-F5344CB8AC3E}">
        <p14:creationId xmlns:p14="http://schemas.microsoft.com/office/powerpoint/2010/main" val="41840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A58-2F36-44C0-9B15-54F4C4B3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r>
              <a:rPr lang="en-US" sz="4400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4609-AF57-4B44-B2B9-9B4FED58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04975"/>
            <a:ext cx="8946541" cy="4438649"/>
          </a:xfrm>
        </p:spPr>
        <p:txBody>
          <a:bodyPr/>
          <a:lstStyle/>
          <a:p>
            <a:r>
              <a:rPr lang="en-US" dirty="0"/>
              <a:t>Be able to create articles with empty field values</a:t>
            </a:r>
          </a:p>
          <a:p>
            <a:r>
              <a:rPr lang="en-US" dirty="0"/>
              <a:t>Favorited Posts not working well: when I click on button to choose favorited post then go to profile &gt; Favorited Posts, same issue with articles created by me or another one.</a:t>
            </a:r>
          </a:p>
          <a:p>
            <a:r>
              <a:rPr lang="en-US" dirty="0"/>
              <a:t>Refresh page function is not working: show 404 error, after that unable to go back to previous page</a:t>
            </a:r>
          </a:p>
          <a:p>
            <a:r>
              <a:rPr lang="en-US" dirty="0"/>
              <a:t>Your Feed is not implemented, my own created articles only showed in My Post</a:t>
            </a:r>
          </a:p>
        </p:txBody>
      </p:sp>
    </p:spTree>
    <p:extLst>
      <p:ext uri="{BB962C8B-B14F-4D97-AF65-F5344CB8AC3E}">
        <p14:creationId xmlns:p14="http://schemas.microsoft.com/office/powerpoint/2010/main" val="25320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7CBA-A90A-4F87-AA8E-2D1F3EA4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313-2A49-4FAB-BDD2-49B7B3CB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should display a message after creating/updating/deleting articles for the successful cases and error cases</a:t>
            </a:r>
          </a:p>
          <a:p>
            <a:r>
              <a:rPr lang="en-US" dirty="0"/>
              <a:t>All required fields of add/edit articles should mark with asterisk (*) so end-user will know what will have to be filled</a:t>
            </a:r>
          </a:p>
          <a:p>
            <a:r>
              <a:rPr lang="en-US" dirty="0"/>
              <a:t>Should have a warning message after creating a duplicated article</a:t>
            </a:r>
          </a:p>
          <a:p>
            <a:r>
              <a:rPr lang="en-US" dirty="0"/>
              <a:t>Font size for conduit title should be increased</a:t>
            </a:r>
          </a:p>
          <a:p>
            <a:r>
              <a:rPr lang="en-US" dirty="0"/>
              <a:t>It’s not issue, but if we can have element ID for each element, it will be easy for developing automation tests.</a:t>
            </a:r>
          </a:p>
          <a:p>
            <a:r>
              <a:rPr lang="en-US" dirty="0"/>
              <a:t>Can implement </a:t>
            </a:r>
            <a:r>
              <a:rPr lang="en-US" dirty="0" err="1"/>
              <a:t>signIn</a:t>
            </a:r>
            <a:r>
              <a:rPr lang="en-US" dirty="0"/>
              <a:t>, </a:t>
            </a:r>
            <a:r>
              <a:rPr lang="en-US" dirty="0" err="1"/>
              <a:t>signUp</a:t>
            </a:r>
            <a:r>
              <a:rPr lang="en-US" dirty="0"/>
              <a:t> with google account/</a:t>
            </a:r>
            <a:r>
              <a:rPr lang="en-US" dirty="0" err="1"/>
              <a:t>facebook</a:t>
            </a:r>
            <a:r>
              <a:rPr lang="en-US" dirty="0"/>
              <a:t> account,…</a:t>
            </a:r>
          </a:p>
        </p:txBody>
      </p:sp>
    </p:spTree>
    <p:extLst>
      <p:ext uri="{BB962C8B-B14F-4D97-AF65-F5344CB8AC3E}">
        <p14:creationId xmlns:p14="http://schemas.microsoft.com/office/powerpoint/2010/main" val="57454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C7AA-151A-4ECD-8698-00274745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choosing functionality for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46BF-B7A9-475C-A023-CDE9C65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CRUD Articles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EE060BF1-48DC-4448-A926-139950B618C2}"/>
              </a:ext>
            </a:extLst>
          </p:cNvPr>
          <p:cNvSpPr/>
          <p:nvPr/>
        </p:nvSpPr>
        <p:spPr>
          <a:xfrm>
            <a:off x="2750035" y="2371725"/>
            <a:ext cx="2181225" cy="21145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CRUD Articles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263592-CE94-4795-BE83-465ED9E8146C}"/>
              </a:ext>
            </a:extLst>
          </p:cNvPr>
          <p:cNvCxnSpPr>
            <a:cxnSpLocks/>
          </p:cNvCxnSpPr>
          <p:nvPr/>
        </p:nvCxnSpPr>
        <p:spPr>
          <a:xfrm flipV="1">
            <a:off x="4838700" y="2718140"/>
            <a:ext cx="1334536" cy="4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659F3429-9074-4B71-B823-B1FA0B5824D7}"/>
              </a:ext>
            </a:extLst>
          </p:cNvPr>
          <p:cNvSpPr/>
          <p:nvPr/>
        </p:nvSpPr>
        <p:spPr>
          <a:xfrm>
            <a:off x="6250473" y="2431399"/>
            <a:ext cx="2026752" cy="4476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-apple-system"/>
              </a:rPr>
              <a:t>M</a:t>
            </a:r>
            <a:r>
              <a:rPr lang="en-US" b="0" i="0" dirty="0">
                <a:effectLst/>
                <a:latin typeface="-apple-system"/>
              </a:rPr>
              <a:t>ain functions</a:t>
            </a:r>
            <a:endParaRPr lang="en-US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4A6672E-44B9-4720-BE63-725708048D19}"/>
              </a:ext>
            </a:extLst>
          </p:cNvPr>
          <p:cNvSpPr/>
          <p:nvPr/>
        </p:nvSpPr>
        <p:spPr>
          <a:xfrm>
            <a:off x="6173236" y="3343276"/>
            <a:ext cx="2181225" cy="4476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-apple-system"/>
              </a:rPr>
              <a:t>Can be automated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194E4-2EF9-48A4-93A8-DFE2B56B49C1}"/>
              </a:ext>
            </a:extLst>
          </p:cNvPr>
          <p:cNvCxnSpPr>
            <a:cxnSpLocks/>
          </p:cNvCxnSpPr>
          <p:nvPr/>
        </p:nvCxnSpPr>
        <p:spPr>
          <a:xfrm>
            <a:off x="4838700" y="3253778"/>
            <a:ext cx="1257300" cy="33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1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746-9084-4FFE-91F3-43D41B1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15B2-9B26-4426-A1FF-6F6E26DF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4966"/>
            <a:ext cx="10899778" cy="4619624"/>
          </a:xfrm>
        </p:spPr>
        <p:txBody>
          <a:bodyPr/>
          <a:lstStyle/>
          <a:p>
            <a:r>
              <a:rPr lang="en-US" dirty="0"/>
              <a:t>I can work with Selenium and Cypress (</a:t>
            </a:r>
            <a:r>
              <a:rPr lang="en-US" dirty="0" err="1"/>
              <a:t>Javascript</a:t>
            </a:r>
            <a:r>
              <a:rPr lang="en-US" dirty="0"/>
              <a:t>), but I choose Selenium C#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67DA9930-5538-4D40-9EBE-3C269190B033}"/>
              </a:ext>
            </a:extLst>
          </p:cNvPr>
          <p:cNvSpPr/>
          <p:nvPr/>
        </p:nvSpPr>
        <p:spPr>
          <a:xfrm>
            <a:off x="4940691" y="3086807"/>
            <a:ext cx="2809873" cy="140053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D667C-7CC0-4E6E-BB12-710068ADAF0C}"/>
              </a:ext>
            </a:extLst>
          </p:cNvPr>
          <p:cNvSpPr txBox="1"/>
          <p:nvPr/>
        </p:nvSpPr>
        <p:spPr>
          <a:xfrm>
            <a:off x="1724025" y="23622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Open-Source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AE702-3D10-4F7F-9A96-1E15B1EEE2D2}"/>
              </a:ext>
            </a:extLst>
          </p:cNvPr>
          <p:cNvSpPr txBox="1"/>
          <p:nvPr/>
        </p:nvSpPr>
        <p:spPr>
          <a:xfrm>
            <a:off x="1256506" y="387872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F39EA-E28C-4B28-83D3-978E87B236B5}"/>
              </a:ext>
            </a:extLst>
          </p:cNvPr>
          <p:cNvSpPr txBox="1"/>
          <p:nvPr/>
        </p:nvSpPr>
        <p:spPr>
          <a:xfrm>
            <a:off x="4525964" y="1900535"/>
            <a:ext cx="3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Operating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4CD97-7858-46F5-8B42-2719BDE3D782}"/>
              </a:ext>
            </a:extLst>
          </p:cNvPr>
          <p:cNvSpPr txBox="1"/>
          <p:nvPr/>
        </p:nvSpPr>
        <p:spPr>
          <a:xfrm>
            <a:off x="8578242" y="2163215"/>
            <a:ext cx="31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across browsers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BA489-5129-40A4-8150-D05444F3A692}"/>
              </a:ext>
            </a:extLst>
          </p:cNvPr>
          <p:cNvSpPr txBox="1"/>
          <p:nvPr/>
        </p:nvSpPr>
        <p:spPr>
          <a:xfrm>
            <a:off x="8967774" y="387872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80681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0641-07CB-40BF-A79E-B584E21D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99BC3-C505-4502-9CD2-18EC402C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19" y="2915005"/>
            <a:ext cx="1708238" cy="133991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C484F2-1AE8-4A65-A474-0CAA10BCE88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6111" y="1514475"/>
            <a:ext cx="10483850" cy="4219575"/>
          </a:xfrm>
        </p:spPr>
        <p:txBody>
          <a:bodyPr/>
          <a:lstStyle/>
          <a:p>
            <a:r>
              <a:rPr lang="en-US" dirty="0"/>
              <a:t>Data: Test data in csv, TDD</a:t>
            </a:r>
          </a:p>
          <a:p>
            <a:r>
              <a:rPr lang="en-US" dirty="0"/>
              <a:t>Packages: </a:t>
            </a:r>
            <a:r>
              <a:rPr lang="en-US" dirty="0" err="1"/>
              <a:t>nuget</a:t>
            </a:r>
            <a:r>
              <a:rPr lang="en-US" dirty="0"/>
              <a:t> packages using for Selenium</a:t>
            </a:r>
          </a:p>
          <a:p>
            <a:r>
              <a:rPr lang="en-US" dirty="0" err="1"/>
              <a:t>SeleniumFramework</a:t>
            </a:r>
            <a:r>
              <a:rPr lang="en-US" dirty="0"/>
              <a:t>: based framework using for testing (read data, configure </a:t>
            </a:r>
          </a:p>
          <a:p>
            <a:pPr marL="0" indent="0">
              <a:buNone/>
            </a:pPr>
            <a:r>
              <a:rPr lang="en-US" dirty="0"/>
              <a:t>Database, common codes,…)</a:t>
            </a:r>
          </a:p>
          <a:p>
            <a:r>
              <a:rPr lang="en-US" dirty="0" err="1"/>
              <a:t>Test_Execution_Reports</a:t>
            </a:r>
            <a:r>
              <a:rPr lang="en-US" dirty="0"/>
              <a:t>: test report after running</a:t>
            </a:r>
          </a:p>
          <a:p>
            <a:r>
              <a:rPr lang="en-US" dirty="0" err="1"/>
              <a:t>QASeleniumTasks</a:t>
            </a:r>
            <a:r>
              <a:rPr lang="en-US" dirty="0"/>
              <a:t>: test project with test files, specific setup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6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54A1-C6C2-BA15-2E34-B781B34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 Report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8BA22-35CF-4952-D5F9-49D8178F7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3" y="2238376"/>
            <a:ext cx="8947150" cy="36960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E14E03-6D62-42E0-2EA9-9978BBC93477}"/>
              </a:ext>
            </a:extLst>
          </p:cNvPr>
          <p:cNvSpPr txBox="1"/>
          <p:nvPr/>
        </p:nvSpPr>
        <p:spPr>
          <a:xfrm>
            <a:off x="981075" y="1133475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Selenium Test </a:t>
            </a:r>
            <a:r>
              <a:rPr lang="en-US" dirty="0"/>
              <a:t>Report will be generated after each run at: ..\</a:t>
            </a:r>
            <a:r>
              <a:rPr lang="en-US" dirty="0" err="1"/>
              <a:t>SeleniumFramework</a:t>
            </a:r>
            <a:r>
              <a:rPr lang="en-US" dirty="0"/>
              <a:t>\</a:t>
            </a:r>
            <a:r>
              <a:rPr lang="en-US" dirty="0" err="1"/>
              <a:t>Test_Execution_Reports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2097-9E07-4A6A-A24F-D3FF596B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5607"/>
          </a:xfrm>
        </p:spPr>
        <p:txBody>
          <a:bodyPr/>
          <a:lstStyle/>
          <a:p>
            <a:r>
              <a:rPr lang="en-US" dirty="0"/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CB27-5A85-4B8D-84C6-25E25310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</a:t>
            </a:r>
            <a:r>
              <a:rPr lang="en-US" dirty="0"/>
              <a:t>over all test cases designed in WebQAAssignment.xlsx</a:t>
            </a:r>
          </a:p>
          <a:p>
            <a:r>
              <a:rPr lang="en-US" dirty="0"/>
              <a:t>Integrate CI/CD (GitHub, Gitlab, Jenkins)</a:t>
            </a:r>
          </a:p>
          <a:p>
            <a:r>
              <a:rPr lang="en-US" dirty="0"/>
              <a:t>Report test results to TestRail or any Test Management tool supported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01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342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Times New Roman</vt:lpstr>
      <vt:lpstr>Wingdings 3</vt:lpstr>
      <vt:lpstr>Ion</vt:lpstr>
      <vt:lpstr>QA Assignment</vt:lpstr>
      <vt:lpstr>Issues</vt:lpstr>
      <vt:lpstr>Recommendation</vt:lpstr>
      <vt:lpstr>Why choosing functionality for automation</vt:lpstr>
      <vt:lpstr>Why Selenium</vt:lpstr>
      <vt:lpstr>Selenium Project Structure</vt:lpstr>
      <vt:lpstr>Selenium Test Report</vt:lpstr>
      <vt:lpstr>Next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Liên Nguyễn Thị</dc:creator>
  <cp:lastModifiedBy>Liên Nguyễn Thị</cp:lastModifiedBy>
  <cp:revision>9</cp:revision>
  <dcterms:created xsi:type="dcterms:W3CDTF">2022-01-17T02:53:16Z</dcterms:created>
  <dcterms:modified xsi:type="dcterms:W3CDTF">2022-06-19T10:59:53Z</dcterms:modified>
</cp:coreProperties>
</file>